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166AFCE-304B-4B51-B075-0985B4FC0D2C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66AFCE-304B-4B51-B075-0985B4FC0D2C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66AFCE-304B-4B51-B075-0985B4FC0D2C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Ticekt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Gruppo 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425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Principali criticità affrontate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3200" dirty="0" smtClean="0"/>
              <a:t>Importare e sincronizzare i moduli</a:t>
            </a:r>
          </a:p>
          <a:p>
            <a:endParaRPr lang="it-IT" dirty="0" smtClean="0"/>
          </a:p>
          <a:p>
            <a:r>
              <a:rPr lang="it-IT" sz="2800" dirty="0" smtClean="0">
                <a:solidFill>
                  <a:schemeClr val="tx2">
                    <a:lumMod val="50000"/>
                  </a:schemeClr>
                </a:solidFill>
              </a:rPr>
              <a:t>Capire il codice di altri</a:t>
            </a:r>
          </a:p>
          <a:p>
            <a:endParaRPr lang="it-IT" dirty="0"/>
          </a:p>
          <a:p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Gestire il flusso di informazioni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7885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Ticket </a:t>
            </a:r>
            <a:r>
              <a:rPr lang="it-IT" dirty="0" err="1" smtClean="0"/>
              <a:t>Search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899592" y="2162881"/>
            <a:ext cx="4392488" cy="3981056"/>
          </a:xfrm>
        </p:spPr>
        <p:txBody>
          <a:bodyPr/>
          <a:lstStyle/>
          <a:p>
            <a:r>
              <a:rPr lang="it-IT" dirty="0" smtClean="0"/>
              <a:t>Cos’è ?</a:t>
            </a:r>
          </a:p>
          <a:p>
            <a:endParaRPr lang="it-IT" dirty="0" smtClean="0"/>
          </a:p>
          <a:p>
            <a:r>
              <a:rPr lang="it-IT" dirty="0" smtClean="0"/>
              <a:t>Chi la usa </a:t>
            </a:r>
            <a:r>
              <a:rPr lang="it-IT" dirty="0" smtClean="0"/>
              <a:t>?</a:t>
            </a:r>
          </a:p>
          <a:p>
            <a:endParaRPr lang="it-IT" dirty="0"/>
          </a:p>
          <a:p>
            <a:r>
              <a:rPr lang="it-IT" dirty="0" smtClean="0"/>
              <a:t>Obbiettivi ?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1</a:t>
            </a:r>
            <a:endParaRPr lang="it-IT" dirty="0"/>
          </a:p>
        </p:txBody>
      </p:sp>
      <p:pic>
        <p:nvPicPr>
          <p:cNvPr id="8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04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Funzionalità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1331640" y="1988840"/>
            <a:ext cx="2602632" cy="1756792"/>
          </a:xfrm>
        </p:spPr>
        <p:txBody>
          <a:bodyPr/>
          <a:lstStyle/>
          <a:p>
            <a:r>
              <a:rPr lang="it-IT" dirty="0" smtClean="0"/>
              <a:t>Gestire i rimborsi delle missioni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331640" y="3745632"/>
            <a:ext cx="2602632" cy="1756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Automatizzare i conteggi di rimborso</a:t>
            </a:r>
            <a:endParaRPr lang="it-IT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5004048" y="1988840"/>
            <a:ext cx="2602632" cy="1756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Fotografare tutti gli scontrini</a:t>
            </a:r>
            <a:endParaRPr lang="it-IT" dirty="0"/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2</a:t>
            </a:r>
            <a:endParaRPr lang="it-IT" dirty="0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5004048" y="3745632"/>
            <a:ext cx="2602632" cy="1756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Tenere uno storico consultabile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767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Funziona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5207480" cy="4701136"/>
          </a:xfrm>
        </p:spPr>
        <p:txBody>
          <a:bodyPr/>
          <a:lstStyle/>
          <a:p>
            <a:r>
              <a:rPr lang="it-IT" b="1" dirty="0" smtClean="0"/>
              <a:t>Inserimento nuova missione</a:t>
            </a:r>
          </a:p>
          <a:p>
            <a:pPr lvl="1"/>
            <a:r>
              <a:rPr lang="it-IT" dirty="0" smtClean="0"/>
              <a:t>Relativa ad una persona</a:t>
            </a:r>
          </a:p>
          <a:p>
            <a:endParaRPr lang="it-IT" dirty="0" smtClean="0"/>
          </a:p>
          <a:p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degli scontrini</a:t>
            </a:r>
          </a:p>
          <a:p>
            <a:pPr lvl="1"/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Fotografare e taggare ogni scontrino</a:t>
            </a:r>
          </a:p>
          <a:p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Analisi</a:t>
            </a:r>
          </a:p>
          <a:p>
            <a:pPr lvl="1"/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Rimborso della missione e scontrini </a:t>
            </a:r>
          </a:p>
          <a:p>
            <a:endParaRPr lang="it-IT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3</a:t>
            </a:r>
          </a:p>
        </p:txBody>
      </p:sp>
      <p:pic>
        <p:nvPicPr>
          <p:cNvPr id="5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7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Funziona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5207480" cy="4701136"/>
          </a:xfrm>
        </p:spPr>
        <p:txBody>
          <a:bodyPr/>
          <a:lstStyle/>
          <a:p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nuova missione</a:t>
            </a:r>
          </a:p>
          <a:p>
            <a:pPr lvl="1"/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Relativa ad una persona</a:t>
            </a:r>
          </a:p>
          <a:p>
            <a:endParaRPr lang="it-IT" dirty="0" smtClean="0"/>
          </a:p>
          <a:p>
            <a:r>
              <a:rPr lang="it-IT" b="1" dirty="0" smtClean="0"/>
              <a:t>Inserimento degli scontrini</a:t>
            </a:r>
          </a:p>
          <a:p>
            <a:pPr lvl="1"/>
            <a:r>
              <a:rPr lang="it-IT" dirty="0" smtClean="0"/>
              <a:t>Fotografare e taggare ogni scontrino</a:t>
            </a:r>
          </a:p>
          <a:p>
            <a:endParaRPr lang="it-IT" dirty="0"/>
          </a:p>
          <a:p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Analisi</a:t>
            </a:r>
          </a:p>
          <a:p>
            <a:pPr lvl="1"/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Rimborso della missione e scontrini 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4</a:t>
            </a:r>
          </a:p>
        </p:txBody>
      </p:sp>
      <p:pic>
        <p:nvPicPr>
          <p:cNvPr id="5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1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Funziona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5207480" cy="4701136"/>
          </a:xfrm>
        </p:spPr>
        <p:txBody>
          <a:bodyPr/>
          <a:lstStyle/>
          <a:p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nuova missione</a:t>
            </a:r>
          </a:p>
          <a:p>
            <a:pPr lvl="1"/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Relativa ad una persona</a:t>
            </a:r>
          </a:p>
          <a:p>
            <a:endParaRPr lang="it-IT" dirty="0" smtClean="0"/>
          </a:p>
          <a:p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degli scontrini</a:t>
            </a:r>
          </a:p>
          <a:p>
            <a:pPr lvl="1"/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Fotografare e taggare ogni scontrino</a:t>
            </a:r>
          </a:p>
          <a:p>
            <a:endParaRPr lang="it-IT" dirty="0"/>
          </a:p>
          <a:p>
            <a:r>
              <a:rPr lang="it-IT" b="1" dirty="0" smtClean="0"/>
              <a:t>Analisi</a:t>
            </a:r>
          </a:p>
          <a:p>
            <a:pPr lvl="1"/>
            <a:r>
              <a:rPr lang="it-IT" dirty="0" smtClean="0"/>
              <a:t>Consultazione dei dati e del rimborso 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5</a:t>
            </a:r>
          </a:p>
        </p:txBody>
      </p:sp>
      <p:pic>
        <p:nvPicPr>
          <p:cNvPr id="5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09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Realizzazione: </a:t>
            </a:r>
            <a:r>
              <a:rPr lang="it-IT" sz="1800" b="1" dirty="0" smtClean="0">
                <a:latin typeface="+mn-lt"/>
                <a:ea typeface="+mn-ea"/>
                <a:cs typeface="+mn-cs"/>
              </a:rPr>
              <a:t>Modulo DB info</a:t>
            </a:r>
            <a:endParaRPr lang="it-IT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/>
          <a:lstStyle/>
          <a:p>
            <a:r>
              <a:rPr lang="it-IT" b="1" dirty="0"/>
              <a:t>Database</a:t>
            </a:r>
          </a:p>
          <a:p>
            <a:endParaRPr lang="it-IT" dirty="0" smtClean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Room </a:t>
            </a:r>
            <a:r>
              <a:rPr lang="it-I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Persistence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Interfacce esposte agli altri gruppi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6</a:t>
            </a:r>
            <a:endParaRPr lang="it-IT" dirty="0" smtClean="0"/>
          </a:p>
        </p:txBody>
      </p:sp>
      <p:sp>
        <p:nvSpPr>
          <p:cNvPr id="5" name="CasellaDiTesto 4"/>
          <p:cNvSpPr txBox="1"/>
          <p:nvPr/>
        </p:nvSpPr>
        <p:spPr>
          <a:xfrm>
            <a:off x="6180470" y="303760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Foto schema 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3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Realizzazione: </a:t>
            </a:r>
            <a:r>
              <a:rPr lang="it-IT" sz="1800" b="1" dirty="0" smtClean="0">
                <a:latin typeface="+mn-lt"/>
                <a:ea typeface="+mn-ea"/>
                <a:cs typeface="+mn-cs"/>
              </a:rPr>
              <a:t>Modulo DB info</a:t>
            </a:r>
            <a:endParaRPr lang="it-IT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</a:t>
            </a:r>
          </a:p>
          <a:p>
            <a:endParaRPr lang="it-IT" dirty="0" smtClean="0"/>
          </a:p>
          <a:p>
            <a:r>
              <a:rPr lang="it-IT" b="1" dirty="0"/>
              <a:t>Room </a:t>
            </a:r>
            <a:r>
              <a:rPr lang="it-IT" b="1" dirty="0" err="1"/>
              <a:t>Persistence</a:t>
            </a:r>
            <a:r>
              <a:rPr lang="it-IT" b="1" dirty="0"/>
              <a:t> Library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Interfacce esposte agli altri gruppi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7</a:t>
            </a:r>
          </a:p>
        </p:txBody>
      </p:sp>
      <p:pic>
        <p:nvPicPr>
          <p:cNvPr id="2050" name="Picture 2" descr="C:\Users\User\Desktop\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44973"/>
            <a:ext cx="4119835" cy="37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45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Realizzazione: </a:t>
            </a:r>
            <a:r>
              <a:rPr lang="it-IT" sz="1800" b="1" dirty="0" smtClean="0">
                <a:latin typeface="+mn-lt"/>
                <a:ea typeface="+mn-ea"/>
                <a:cs typeface="+mn-cs"/>
              </a:rPr>
              <a:t>Modulo DB info</a:t>
            </a:r>
            <a:endParaRPr lang="it-IT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</a:t>
            </a:r>
          </a:p>
          <a:p>
            <a:endParaRPr lang="it-IT" dirty="0" smtClean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Room </a:t>
            </a:r>
            <a:r>
              <a:rPr lang="it-I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Persistence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</a:t>
            </a:r>
          </a:p>
          <a:p>
            <a:endParaRPr lang="it-IT" dirty="0"/>
          </a:p>
          <a:p>
            <a:r>
              <a:rPr lang="it-IT" b="1" dirty="0"/>
              <a:t>Interfacce esposte agli altri gruppi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8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951876" y="306896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Foto sintetica di codice esempio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259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126</TotalTime>
  <Words>180</Words>
  <Application>Microsoft Office PowerPoint</Application>
  <PresentationFormat>Presentazione su schermo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Loggia</vt:lpstr>
      <vt:lpstr>Ticekt Search</vt:lpstr>
      <vt:lpstr>Ticket Search</vt:lpstr>
      <vt:lpstr>Funzionalità</vt:lpstr>
      <vt:lpstr>Come Funziona</vt:lpstr>
      <vt:lpstr>Come Funziona</vt:lpstr>
      <vt:lpstr>Come Funziona</vt:lpstr>
      <vt:lpstr>Realizzazione: Modulo DB info</vt:lpstr>
      <vt:lpstr>Realizzazione: Modulo DB info</vt:lpstr>
      <vt:lpstr>Realizzazione: Modulo DB info</vt:lpstr>
      <vt:lpstr>Principali criticità affrontate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User</dc:creator>
  <cp:lastModifiedBy>User</cp:lastModifiedBy>
  <cp:revision>18</cp:revision>
  <dcterms:created xsi:type="dcterms:W3CDTF">2017-12-04T16:09:30Z</dcterms:created>
  <dcterms:modified xsi:type="dcterms:W3CDTF">2017-12-04T18:39:33Z</dcterms:modified>
</cp:coreProperties>
</file>