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ABAB"/>
    <a:srgbClr val="FF7171"/>
    <a:srgbClr val="FF6161"/>
    <a:srgbClr val="FF5757"/>
    <a:srgbClr val="FF47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77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900088" y="1182406"/>
            <a:ext cx="4230645" cy="3046988"/>
            <a:chOff x="2088237" y="1370414"/>
            <a:chExt cx="4230645" cy="3046988"/>
          </a:xfrm>
        </p:grpSpPr>
        <p:sp>
          <p:nvSpPr>
            <p:cNvPr id="3" name="Rettangolo 2"/>
            <p:cNvSpPr/>
            <p:nvPr/>
          </p:nvSpPr>
          <p:spPr>
            <a:xfrm>
              <a:off x="2088237" y="1370414"/>
              <a:ext cx="4230645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</a:t>
              </a: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</a:t>
              </a:r>
              <a:b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it-IT" sz="96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     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A2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3</a:t>
              </a:r>
              <a:r>
                <a:rPr lang="it-IT" sz="96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ABAB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 </a:t>
              </a:r>
            </a:p>
          </p:txBody>
        </p:sp>
        <p:pic>
          <p:nvPicPr>
            <p:cNvPr id="1028" name="Picture 4" descr="D:\MARCO\Università\Terzo anno\IngSoftware\unipd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820" y="2872467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MARCO\Università\Terzo anno\IngSoftware\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80699" y="4547178"/>
            <a:ext cx="1621984" cy="18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ARCO\Università\Terzo anno\IngSoftware\a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90" y="3163248"/>
            <a:ext cx="2644335" cy="264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ARCO\Università\Terzo anno\IngSoftware\ap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27" y="866750"/>
            <a:ext cx="2194560" cy="16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591" y="1"/>
            <a:ext cx="13961184" cy="68579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319">
            <a:off x="519987" y="412372"/>
            <a:ext cx="9102807" cy="603325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13">
            <a:off x="3722567" y="1130478"/>
            <a:ext cx="4285709" cy="497632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72">
            <a:off x="7509871" y="884023"/>
            <a:ext cx="4162453" cy="508995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6"/>
          <a:stretch/>
        </p:blipFill>
        <p:spPr>
          <a:xfrm rot="326081">
            <a:off x="697231" y="378559"/>
            <a:ext cx="3594431" cy="43385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4" t="38711" r="884" b="34366"/>
          <a:stretch/>
        </p:blipFill>
        <p:spPr>
          <a:xfrm rot="20801446">
            <a:off x="2614565" y="3618392"/>
            <a:ext cx="5876936" cy="222781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" y="3068960"/>
            <a:ext cx="7465475" cy="357401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88542"/>
            <a:ext cx="5985372" cy="44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30" y="1330820"/>
            <a:ext cx="3417570" cy="296050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70" y="3884930"/>
            <a:ext cx="4114800" cy="2400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82880"/>
            <a:ext cx="12191999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err="1" smtClean="0"/>
              <a:t>Soluzione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231890" y="1983193"/>
            <a:ext cx="4783639" cy="1187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Facile e </a:t>
            </a:r>
            <a:r>
              <a:rPr lang="en-US" sz="3600" dirty="0" err="1" smtClean="0"/>
              <a:t>voloce</a:t>
            </a:r>
            <a:r>
              <a:rPr lang="en-US" sz="3600" dirty="0" smtClean="0"/>
              <a:t> da </a:t>
            </a:r>
            <a:r>
              <a:rPr lang="en-US" sz="3600" dirty="0" err="1" smtClean="0"/>
              <a:t>consultare</a:t>
            </a:r>
            <a:endParaRPr lang="en-US" sz="36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30961" y="4429760"/>
            <a:ext cx="4900930" cy="157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dirty="0" err="1" smtClean="0"/>
              <a:t>Leggera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/>
              <a:t>P</a:t>
            </a:r>
            <a:r>
              <a:rPr lang="en-US" sz="3600" dirty="0" err="1" smtClean="0"/>
              <a:t>oco</a:t>
            </a:r>
            <a:r>
              <a:rPr lang="en-US" sz="3600" dirty="0" smtClean="0"/>
              <a:t> </a:t>
            </a:r>
            <a:r>
              <a:rPr lang="en-US" sz="3600" dirty="0" err="1" smtClean="0"/>
              <a:t>ingombrante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2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ARCO\Università\Terzo anno\IngSoftware\scontr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5" r="9745"/>
          <a:stretch/>
        </p:blipFill>
        <p:spPr bwMode="auto">
          <a:xfrm>
            <a:off x="1585318" y="750351"/>
            <a:ext cx="2200908" cy="2024926"/>
          </a:xfrm>
          <a:prstGeom prst="rect">
            <a:avLst/>
          </a:prstGeom>
          <a:ln w="5715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10605" y="1587474"/>
            <a:ext cx="443374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00660" y="750351"/>
            <a:ext cx="2960016" cy="2134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+mj-lt"/>
              </a:rPr>
              <a:t>Search</a:t>
            </a:r>
            <a:endParaRPr lang="en-US" sz="7200" dirty="0">
              <a:latin typeface="+mj-lt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28941" y="336536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Visualizza</a:t>
            </a:r>
            <a:r>
              <a:rPr lang="en-US" sz="3500" dirty="0" smtClean="0"/>
              <a:t> la </a:t>
            </a:r>
            <a:r>
              <a:rPr lang="en-US" sz="3500" dirty="0" err="1" smtClean="0"/>
              <a:t>lista</a:t>
            </a:r>
            <a:r>
              <a:rPr lang="en-US" sz="3500" dirty="0" smtClean="0"/>
              <a:t> di </a:t>
            </a:r>
            <a:r>
              <a:rPr lang="en-US" sz="3500" dirty="0" err="1" smtClean="0"/>
              <a:t>tutti</a:t>
            </a:r>
            <a:r>
              <a:rPr lang="en-US" sz="3500" dirty="0" smtClean="0"/>
              <a:t> </a:t>
            </a:r>
            <a:r>
              <a:rPr lang="en-US" sz="3500" dirty="0" err="1" smtClean="0"/>
              <a:t>i</a:t>
            </a:r>
            <a:r>
              <a:rPr lang="en-US" sz="3500" dirty="0" smtClean="0"/>
              <a:t> </a:t>
            </a:r>
            <a:r>
              <a:rPr lang="en-US" sz="3500" dirty="0" err="1" smtClean="0"/>
              <a:t>tuoi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endParaRPr lang="en-US" sz="35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33250" y="4077346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Scatta</a:t>
            </a:r>
            <a:r>
              <a:rPr lang="en-US" sz="3500" dirty="0" smtClean="0"/>
              <a:t> </a:t>
            </a:r>
            <a:r>
              <a:rPr lang="en-US" sz="3500" dirty="0" err="1" smtClean="0"/>
              <a:t>una</a:t>
            </a:r>
            <a:r>
              <a:rPr lang="en-US" sz="3500" dirty="0" smtClean="0"/>
              <a:t> </a:t>
            </a:r>
            <a:r>
              <a:rPr lang="en-US" sz="3500" dirty="0" err="1" smtClean="0"/>
              <a:t>foto</a:t>
            </a:r>
            <a:r>
              <a:rPr lang="en-US" sz="3500" dirty="0" smtClean="0"/>
              <a:t> al </a:t>
            </a:r>
            <a:r>
              <a:rPr lang="en-US" sz="3500" dirty="0" err="1" smtClean="0"/>
              <a:t>tuo</a:t>
            </a:r>
            <a:r>
              <a:rPr lang="en-US" sz="3500" dirty="0" smtClean="0"/>
              <a:t> </a:t>
            </a:r>
            <a:r>
              <a:rPr lang="en-US" sz="3500" dirty="0" err="1" smtClean="0"/>
              <a:t>nuovo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scontrino</a:t>
            </a:r>
            <a:r>
              <a:rPr lang="en-US" sz="3500" dirty="0" smtClean="0"/>
              <a:t> </a:t>
            </a:r>
            <a:endParaRPr lang="en-US" sz="35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33250" y="4868679"/>
            <a:ext cx="6892564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500" dirty="0" err="1" smtClean="0"/>
              <a:t>Seleziona</a:t>
            </a:r>
            <a:r>
              <a:rPr lang="en-US" sz="3500" dirty="0" smtClean="0"/>
              <a:t> </a:t>
            </a:r>
            <a:r>
              <a:rPr lang="en-US" sz="3500" dirty="0" err="1" smtClean="0"/>
              <a:t>quello</a:t>
            </a:r>
            <a:r>
              <a:rPr lang="en-US" sz="3500" dirty="0" smtClean="0"/>
              <a:t> </a:t>
            </a:r>
            <a:r>
              <a:rPr lang="en-US" sz="3500" dirty="0" err="1" smtClean="0"/>
              <a:t>che</a:t>
            </a:r>
            <a:r>
              <a:rPr lang="en-US" sz="3500" dirty="0" smtClean="0"/>
              <a:t> </a:t>
            </a:r>
            <a:r>
              <a:rPr lang="en-US" sz="3500" dirty="0" err="1" smtClean="0"/>
              <a:t>vuoi</a:t>
            </a:r>
            <a:r>
              <a:rPr lang="en-US" sz="3500" dirty="0" smtClean="0"/>
              <a:t> </a:t>
            </a:r>
            <a:r>
              <a:rPr lang="en-US" sz="3500" dirty="0" err="1" smtClean="0"/>
              <a:t>visualizzare</a:t>
            </a:r>
            <a:endParaRPr lang="en-US" sz="3500" dirty="0"/>
          </a:p>
        </p:txBody>
      </p:sp>
      <p:pic>
        <p:nvPicPr>
          <p:cNvPr id="1026" name="Picture 2" descr="D:\MARCO\Università\Terzo anno\IngSoftware\Schermata_Princip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329" y="213564"/>
            <a:ext cx="3168972" cy="64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MARCO\Università\Terzo anno\IngSoftware\Schermata_Fotocamer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50" y="802508"/>
            <a:ext cx="2909792" cy="5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MARCO\Università\Terzo anno\IngSoftware\Visualizza_Scontrin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9" y="802508"/>
            <a:ext cx="2909793" cy="517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8983745" y="1567086"/>
            <a:ext cx="1782879" cy="1461639"/>
            <a:chOff x="7520654" y="3275480"/>
            <a:chExt cx="1868443" cy="1531787"/>
          </a:xfrm>
        </p:grpSpPr>
        <p:pic>
          <p:nvPicPr>
            <p:cNvPr id="3077" name="Picture 5" descr="D:\MARCO\Università\Terzo anno\IngSoftware\sqlit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8" r="30083" b="25397"/>
            <a:stretch/>
          </p:blipFill>
          <p:spPr bwMode="auto">
            <a:xfrm>
              <a:off x="7520654" y="4117827"/>
              <a:ext cx="1338273" cy="689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D:\MARCO\Superiori\Esame\progetto\db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35" y="3275480"/>
              <a:ext cx="1286562" cy="1188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po 1"/>
          <p:cNvGrpSpPr/>
          <p:nvPr/>
        </p:nvGrpSpPr>
        <p:grpSpPr>
          <a:xfrm>
            <a:off x="6591611" y="512951"/>
            <a:ext cx="5195036" cy="902795"/>
            <a:chOff x="1592263" y="410985"/>
            <a:chExt cx="5195036" cy="902795"/>
          </a:xfrm>
        </p:grpSpPr>
        <p:pic>
          <p:nvPicPr>
            <p:cNvPr id="9" name="Picture 2" descr="D:\MARCO\Università\Terzo anno\IngSoftware\scontrin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5" r="9745"/>
            <a:stretch/>
          </p:blipFill>
          <p:spPr bwMode="auto">
            <a:xfrm>
              <a:off x="1592263" y="410985"/>
              <a:ext cx="981255" cy="902795"/>
            </a:xfrm>
            <a:prstGeom prst="rect">
              <a:avLst/>
            </a:prstGeom>
            <a:ln w="5715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733773" y="488126"/>
              <a:ext cx="4053526" cy="7485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4400" dirty="0" smtClean="0">
                  <a:latin typeface="+mj-lt"/>
                </a:rPr>
                <a:t>Ticket Search</a:t>
              </a:r>
              <a:endParaRPr lang="en-US" sz="4400" dirty="0">
                <a:latin typeface="+mj-lt"/>
              </a:endParaRPr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1227468" y="590094"/>
            <a:ext cx="4965509" cy="748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 b="1" dirty="0" smtClean="0"/>
              <a:t>IMPLEMENTAZIONE</a:t>
            </a:r>
            <a:endParaRPr lang="en-US" sz="4400" dirty="0">
              <a:latin typeface="+mj-lt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227468" y="1904207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err="1" smtClean="0"/>
              <a:t>Gestione</a:t>
            </a:r>
            <a:r>
              <a:rPr lang="en-US" sz="3500" dirty="0" smtClean="0"/>
              <a:t> </a:t>
            </a:r>
            <a:r>
              <a:rPr lang="en-US" sz="3500" dirty="0" err="1" smtClean="0"/>
              <a:t>degli</a:t>
            </a:r>
            <a:r>
              <a:rPr lang="en-US" sz="3500" dirty="0" smtClean="0"/>
              <a:t> </a:t>
            </a:r>
            <a:r>
              <a:rPr lang="en-US" sz="3500" dirty="0" err="1" smtClean="0"/>
              <a:t>scontrini</a:t>
            </a:r>
            <a:r>
              <a:rPr lang="en-US" sz="3500" dirty="0" smtClean="0"/>
              <a:t> </a:t>
            </a:r>
            <a:r>
              <a:rPr lang="en-US" sz="3500" dirty="0" err="1" smtClean="0"/>
              <a:t>tramite</a:t>
            </a:r>
            <a:r>
              <a:rPr lang="en-US" sz="3500" dirty="0" smtClean="0"/>
              <a:t> DB</a:t>
            </a:r>
            <a:endParaRPr lang="en-US" sz="3500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291937" y="3163909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Gestione</a:t>
            </a:r>
            <a:r>
              <a:rPr lang="en-US" sz="3000" dirty="0" smtClean="0"/>
              <a:t> </a:t>
            </a:r>
            <a:r>
              <a:rPr lang="en-US" sz="3000" dirty="0" err="1" smtClean="0"/>
              <a:t>controllata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informazioni</a:t>
            </a:r>
            <a:endParaRPr lang="en-US" sz="3000" dirty="0"/>
          </a:p>
        </p:txBody>
      </p:sp>
      <p:sp>
        <p:nvSpPr>
          <p:cNvPr id="18" name="Freccia curva 17"/>
          <p:cNvSpPr/>
          <p:nvPr/>
        </p:nvSpPr>
        <p:spPr>
          <a:xfrm flipV="1">
            <a:off x="1771854" y="2636008"/>
            <a:ext cx="1404594" cy="1055802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291937" y="4313622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Sviluppabilità</a:t>
            </a:r>
            <a:r>
              <a:rPr lang="en-US" sz="3000" dirty="0" smtClean="0"/>
              <a:t> </a:t>
            </a:r>
            <a:r>
              <a:rPr lang="en-US" sz="3000" dirty="0" err="1" smtClean="0"/>
              <a:t>futura</a:t>
            </a:r>
            <a:endParaRPr lang="en-US" sz="3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291937" y="3691810"/>
            <a:ext cx="7096873" cy="7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 smtClean="0"/>
              <a:t>Sicurezza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dati</a:t>
            </a:r>
            <a:endParaRPr lang="en-US" sz="3000" dirty="0"/>
          </a:p>
        </p:txBody>
      </p:sp>
      <p:sp>
        <p:nvSpPr>
          <p:cNvPr id="23" name="Freccia curva 22"/>
          <p:cNvSpPr/>
          <p:nvPr/>
        </p:nvSpPr>
        <p:spPr>
          <a:xfrm rot="5400000" flipV="1">
            <a:off x="2511446" y="4699218"/>
            <a:ext cx="689760" cy="518477"/>
          </a:xfrm>
          <a:prstGeom prst="bentArrow">
            <a:avLst>
              <a:gd name="adj1" fmla="val 13393"/>
              <a:gd name="adj2" fmla="val 22768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068024" y="5420707"/>
            <a:ext cx="7470955" cy="114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Rilevazione</a:t>
            </a:r>
            <a:r>
              <a:rPr lang="en-US" sz="3000" dirty="0" smtClean="0"/>
              <a:t> </a:t>
            </a:r>
            <a:r>
              <a:rPr lang="en-US" sz="3000" dirty="0" err="1" smtClean="0"/>
              <a:t>automatica</a:t>
            </a:r>
            <a:r>
              <a:rPr lang="en-US" sz="3000" dirty="0" smtClean="0"/>
              <a:t> </a:t>
            </a:r>
            <a:r>
              <a:rPr lang="en-US" sz="3000" dirty="0" err="1" smtClean="0"/>
              <a:t>dei</a:t>
            </a:r>
            <a:r>
              <a:rPr lang="en-US" sz="3000" dirty="0" smtClean="0"/>
              <a:t> </a:t>
            </a:r>
            <a:r>
              <a:rPr lang="en-US" sz="3000" dirty="0" err="1" smtClean="0"/>
              <a:t>prezzi</a:t>
            </a:r>
            <a:r>
              <a:rPr lang="en-US" sz="3000" dirty="0" smtClean="0"/>
              <a:t> </a:t>
            </a:r>
            <a:r>
              <a:rPr lang="en-US" sz="3000" dirty="0" err="1" smtClean="0"/>
              <a:t>dagli</a:t>
            </a:r>
            <a:r>
              <a:rPr lang="en-US" sz="3000" dirty="0" smtClean="0"/>
              <a:t> </a:t>
            </a:r>
            <a:r>
              <a:rPr lang="en-US" sz="3000" dirty="0" err="1" smtClean="0"/>
              <a:t>scontrini</a:t>
            </a:r>
            <a:r>
              <a:rPr lang="en-US" sz="3000" dirty="0" smtClean="0"/>
              <a:t> con relative </a:t>
            </a:r>
            <a:r>
              <a:rPr lang="en-US" sz="3000" dirty="0" err="1" smtClean="0"/>
              <a:t>operazioni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1" grpId="0"/>
      <p:bldP spid="22" grpId="0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</TotalTime>
  <Words>57</Words>
  <Application>Microsoft Office PowerPoint</Application>
  <PresentationFormat>Personalizzato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Circuit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User</cp:lastModifiedBy>
  <cp:revision>22</cp:revision>
  <dcterms:created xsi:type="dcterms:W3CDTF">2014-08-26T23:43:54Z</dcterms:created>
  <dcterms:modified xsi:type="dcterms:W3CDTF">2017-10-17T20:41:07Z</dcterms:modified>
</cp:coreProperties>
</file>