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Ticekt</a:t>
            </a:r>
            <a:r>
              <a:rPr lang="it-IT" dirty="0"/>
              <a:t>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Gruppo 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425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criticità affrontate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sz="3200" dirty="0"/>
              <a:t>Importare e sincronizzare i moduli su GitHub e Android Studio</a:t>
            </a:r>
          </a:p>
          <a:p>
            <a:endParaRPr lang="it-IT" dirty="0"/>
          </a:p>
          <a:p>
            <a:r>
              <a:rPr lang="it-IT" sz="2800" dirty="0">
                <a:solidFill>
                  <a:schemeClr val="tx2">
                    <a:lumMod val="50000"/>
                  </a:schemeClr>
                </a:solidFill>
              </a:rPr>
              <a:t>Capire il codice di altri</a:t>
            </a:r>
          </a:p>
          <a:p>
            <a:endParaRPr lang="it-IT" dirty="0"/>
          </a:p>
          <a:p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Gestire il flusso di informazioni utilizzando classi </a:t>
            </a:r>
            <a:r>
              <a:rPr lang="it-IT" sz="2000" dirty="0" err="1">
                <a:solidFill>
                  <a:schemeClr val="tx2">
                    <a:lumMod val="75000"/>
                  </a:schemeClr>
                </a:solidFill>
              </a:rPr>
              <a:t>wrapper</a:t>
            </a:r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788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Ticket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899592" y="2162881"/>
            <a:ext cx="4392488" cy="3981056"/>
          </a:xfrm>
        </p:spPr>
        <p:txBody>
          <a:bodyPr/>
          <a:lstStyle/>
          <a:p>
            <a:r>
              <a:rPr lang="it-IT" dirty="0"/>
              <a:t>Cos’è ?</a:t>
            </a:r>
          </a:p>
          <a:p>
            <a:endParaRPr lang="it-IT" dirty="0"/>
          </a:p>
          <a:p>
            <a:r>
              <a:rPr lang="it-IT" dirty="0"/>
              <a:t>Chi la usa ?</a:t>
            </a:r>
          </a:p>
          <a:p>
            <a:endParaRPr lang="it-IT" dirty="0"/>
          </a:p>
          <a:p>
            <a:r>
              <a:rPr lang="it-IT" dirty="0"/>
              <a:t>Obbiettivi ?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1</a:t>
            </a:r>
          </a:p>
        </p:txBody>
      </p:sp>
      <p:pic>
        <p:nvPicPr>
          <p:cNvPr id="8" name="Picture 2" descr="C:\Users\User\Desktop\c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r="13387"/>
          <a:stretch/>
        </p:blipFill>
        <p:spPr bwMode="auto">
          <a:xfrm>
            <a:off x="5664680" y="332656"/>
            <a:ext cx="2867760" cy="5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90DE56D-8EF6-45D6-BD2A-859FAAC62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820175"/>
            <a:ext cx="2414545" cy="426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1331640" y="1988840"/>
            <a:ext cx="2602632" cy="1756792"/>
          </a:xfrm>
        </p:spPr>
        <p:txBody>
          <a:bodyPr/>
          <a:lstStyle/>
          <a:p>
            <a:r>
              <a:rPr lang="it-IT" dirty="0"/>
              <a:t>Gestire i rimborsi delle missioni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331640" y="3745632"/>
            <a:ext cx="2602632" cy="17567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Automatizzare i conteggi di rimborso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5004048" y="1988840"/>
            <a:ext cx="2602632" cy="17567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Fotografare tutti gli scontrini</a:t>
            </a:r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2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5004048" y="3745632"/>
            <a:ext cx="2602632" cy="17567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Tenere uno storico consultabile</a:t>
            </a:r>
          </a:p>
        </p:txBody>
      </p:sp>
    </p:spTree>
    <p:extLst>
      <p:ext uri="{BB962C8B-B14F-4D97-AF65-F5344CB8AC3E}">
        <p14:creationId xmlns:p14="http://schemas.microsoft.com/office/powerpoint/2010/main" val="159767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Funziona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5207480" cy="4701136"/>
          </a:xfrm>
        </p:spPr>
        <p:txBody>
          <a:bodyPr/>
          <a:lstStyle/>
          <a:p>
            <a:r>
              <a:rPr lang="it-IT" b="1" dirty="0"/>
              <a:t>Inserimento nuova missione</a:t>
            </a:r>
          </a:p>
          <a:p>
            <a:pPr lvl="1"/>
            <a:r>
              <a:rPr lang="it-IT" dirty="0"/>
              <a:t>Relativa ad una persona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Inserimento degli scontrini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Fotografare e taggare ogni scontrino</a:t>
            </a:r>
          </a:p>
          <a:p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Analisi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Rimborso della missione e scontrini </a:t>
            </a:r>
          </a:p>
          <a:p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3</a:t>
            </a:r>
          </a:p>
        </p:txBody>
      </p:sp>
      <p:pic>
        <p:nvPicPr>
          <p:cNvPr id="5" name="Picture 2" descr="C:\Users\User\Desktop\c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r="13387"/>
          <a:stretch/>
        </p:blipFill>
        <p:spPr bwMode="auto">
          <a:xfrm>
            <a:off x="5664680" y="332656"/>
            <a:ext cx="2867760" cy="5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3FCCCE4-5C09-4429-9E79-89480C60F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820175"/>
            <a:ext cx="2414545" cy="426500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200F02F-1A12-4672-851A-5A9990F36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820175"/>
            <a:ext cx="2404161" cy="426500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40F060C-20A6-4EB1-9C2F-7ED5D4E386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55"/>
          <a:stretch/>
        </p:blipFill>
        <p:spPr>
          <a:xfrm>
            <a:off x="5868144" y="827275"/>
            <a:ext cx="2420940" cy="42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Funziona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5207480" cy="4701136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Inserimento nuova missione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Relativa ad una persona</a:t>
            </a:r>
          </a:p>
          <a:p>
            <a:endParaRPr lang="it-IT" dirty="0"/>
          </a:p>
          <a:p>
            <a:r>
              <a:rPr lang="it-IT" b="1" dirty="0"/>
              <a:t>Inserimento degli scontrini</a:t>
            </a:r>
          </a:p>
          <a:p>
            <a:pPr lvl="1"/>
            <a:r>
              <a:rPr lang="it-IT" dirty="0"/>
              <a:t>Fotografare e taggare ogni scontrino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Analisi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Rimborso della missione e scontrini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4</a:t>
            </a:r>
          </a:p>
        </p:txBody>
      </p:sp>
      <p:pic>
        <p:nvPicPr>
          <p:cNvPr id="5" name="Picture 2" descr="C:\Users\User\Desktop\c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r="13387"/>
          <a:stretch/>
        </p:blipFill>
        <p:spPr bwMode="auto">
          <a:xfrm>
            <a:off x="5664680" y="332656"/>
            <a:ext cx="2867760" cy="5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453BC5A-D738-4C90-A59F-ED366BCE2A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8144" y="858748"/>
            <a:ext cx="2445443" cy="408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1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Funziona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5207480" cy="4701136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Inserimento nuova missione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Relativa ad una persona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Inserimento degli scontrini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Fotografare e taggare ogni scontrino</a:t>
            </a:r>
          </a:p>
          <a:p>
            <a:endParaRPr lang="it-IT" dirty="0"/>
          </a:p>
          <a:p>
            <a:r>
              <a:rPr lang="it-IT" b="1" dirty="0"/>
              <a:t>Analisi</a:t>
            </a:r>
          </a:p>
          <a:p>
            <a:pPr lvl="1"/>
            <a:r>
              <a:rPr lang="it-IT" dirty="0"/>
              <a:t>Consultazione dei dati e del rimborso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5</a:t>
            </a:r>
          </a:p>
        </p:txBody>
      </p:sp>
      <p:pic>
        <p:nvPicPr>
          <p:cNvPr id="5" name="Picture 2" descr="C:\Users\User\Desktop\c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r="13387"/>
          <a:stretch/>
        </p:blipFill>
        <p:spPr bwMode="auto">
          <a:xfrm>
            <a:off x="5664680" y="332656"/>
            <a:ext cx="2867760" cy="5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A457A2-E7C4-4FD2-ACFB-57284E0265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531" r="1"/>
          <a:stretch/>
        </p:blipFill>
        <p:spPr>
          <a:xfrm>
            <a:off x="5868144" y="836712"/>
            <a:ext cx="2448272" cy="414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9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Realizzazione: </a:t>
            </a:r>
            <a:r>
              <a:rPr lang="it-IT" sz="1800" b="1" dirty="0">
                <a:latin typeface="+mn-lt"/>
                <a:ea typeface="+mn-ea"/>
                <a:cs typeface="+mn-cs"/>
              </a:rPr>
              <a:t>Modulo DB info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98776" cy="4873752"/>
          </a:xfrm>
        </p:spPr>
        <p:txBody>
          <a:bodyPr/>
          <a:lstStyle/>
          <a:p>
            <a:r>
              <a:rPr lang="it-IT" b="1" dirty="0"/>
              <a:t>Database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Room </a:t>
            </a:r>
            <a:r>
              <a:rPr lang="it-I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Persistence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Library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Interfacce esposte agli altri gruppi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6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5C07645-033D-4B4F-81D5-35DE430A41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916978"/>
            <a:ext cx="4603228" cy="30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Realizzazione: </a:t>
            </a:r>
            <a:r>
              <a:rPr lang="it-IT" sz="1800" b="1" dirty="0">
                <a:latin typeface="+mn-lt"/>
                <a:ea typeface="+mn-ea"/>
                <a:cs typeface="+mn-cs"/>
              </a:rPr>
              <a:t>Modulo DB info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98776" cy="4873752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</a:t>
            </a:r>
          </a:p>
          <a:p>
            <a:endParaRPr lang="it-IT" dirty="0"/>
          </a:p>
          <a:p>
            <a:r>
              <a:rPr lang="it-IT" b="1" dirty="0"/>
              <a:t>Room </a:t>
            </a:r>
            <a:r>
              <a:rPr lang="it-IT" b="1" dirty="0" err="1"/>
              <a:t>Persistence</a:t>
            </a:r>
            <a:r>
              <a:rPr lang="it-IT" b="1" dirty="0"/>
              <a:t> Library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Interfacce esposte agli altri gruppi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7</a:t>
            </a:r>
          </a:p>
        </p:txBody>
      </p:sp>
      <p:pic>
        <p:nvPicPr>
          <p:cNvPr id="2050" name="Picture 2" descr="C:\Users\User\Desktop\r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44973"/>
            <a:ext cx="4119835" cy="372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44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Realizzazione: </a:t>
            </a:r>
            <a:r>
              <a:rPr lang="it-IT" sz="1800" b="1" dirty="0">
                <a:latin typeface="+mn-lt"/>
                <a:ea typeface="+mn-ea"/>
                <a:cs typeface="+mn-cs"/>
              </a:rPr>
              <a:t>Modulo DB info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98776" cy="4873752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Room </a:t>
            </a:r>
            <a:r>
              <a:rPr lang="it-I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Persistence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Library</a:t>
            </a:r>
          </a:p>
          <a:p>
            <a:endParaRPr lang="it-IT" dirty="0"/>
          </a:p>
          <a:p>
            <a:r>
              <a:rPr lang="it-IT" b="1" dirty="0"/>
              <a:t>Interfacce esposte agli altri gruppi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8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05875F7-08A7-41F6-8E9E-2CA60BC2A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17"/>
          <a:stretch/>
        </p:blipFill>
        <p:spPr>
          <a:xfrm>
            <a:off x="497401" y="4725144"/>
            <a:ext cx="753098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9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Loggi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280</TotalTime>
  <Words>180</Words>
  <Application>Microsoft Office PowerPoint</Application>
  <PresentationFormat>Presentazione su schermo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Century Schoolbook</vt:lpstr>
      <vt:lpstr>Wingdings</vt:lpstr>
      <vt:lpstr>Wingdings 2</vt:lpstr>
      <vt:lpstr>Loggia</vt:lpstr>
      <vt:lpstr>Ticekt Search</vt:lpstr>
      <vt:lpstr>Ticket Search</vt:lpstr>
      <vt:lpstr>Funzionalità</vt:lpstr>
      <vt:lpstr>Come Funziona</vt:lpstr>
      <vt:lpstr>Come Funziona</vt:lpstr>
      <vt:lpstr>Come Funziona</vt:lpstr>
      <vt:lpstr>Realizzazione: Modulo DB info</vt:lpstr>
      <vt:lpstr>Realizzazione: Modulo DB info</vt:lpstr>
      <vt:lpstr>Realizzazione: Modulo DB info</vt:lpstr>
      <vt:lpstr>Principali criticità affrontate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User</dc:creator>
  <cp:lastModifiedBy>User</cp:lastModifiedBy>
  <cp:revision>29</cp:revision>
  <dcterms:created xsi:type="dcterms:W3CDTF">2017-12-04T16:09:30Z</dcterms:created>
  <dcterms:modified xsi:type="dcterms:W3CDTF">2017-12-05T22:22:56Z</dcterms:modified>
</cp:coreProperties>
</file>