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FF7171"/>
    <a:srgbClr val="FF6161"/>
    <a:srgbClr val="FF5757"/>
    <a:srgbClr val="FF4747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 autoAdjust="0"/>
  </p:normalViewPr>
  <p:slideViewPr>
    <p:cSldViewPr snapToGrid="0">
      <p:cViewPr varScale="1">
        <p:scale>
          <a:sx n="81" d="100"/>
          <a:sy n="81" d="100"/>
        </p:scale>
        <p:origin x="-77" y="-24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/>
          <p:cNvGrpSpPr/>
          <p:nvPr/>
        </p:nvGrpSpPr>
        <p:grpSpPr>
          <a:xfrm>
            <a:off x="2088237" y="1370414"/>
            <a:ext cx="9307163" cy="3046988"/>
            <a:chOff x="2296577" y="712430"/>
            <a:chExt cx="9307163" cy="3046988"/>
          </a:xfrm>
        </p:grpSpPr>
        <p:sp>
          <p:nvSpPr>
            <p:cNvPr id="3" name="Rettangolo 2"/>
            <p:cNvSpPr/>
            <p:nvPr/>
          </p:nvSpPr>
          <p:spPr>
            <a:xfrm>
              <a:off x="2296577" y="712430"/>
              <a:ext cx="9307163" cy="30469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it-IT" sz="9600" b="1" dirty="0" smtClean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717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D</a:t>
              </a:r>
              <a:r>
                <a:rPr lang="it-IT" sz="9600" b="1" dirty="0" smtClean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A20000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3</a:t>
              </a:r>
              <a:r>
                <a:rPr lang="it-IT" sz="9600" b="1" dirty="0" smtClean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717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I</a:t>
              </a:r>
              <a:br>
                <a:rPr lang="it-IT" sz="9600" b="1" dirty="0" smtClean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717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</a:br>
              <a:r>
                <a:rPr lang="it-IT" sz="9600" b="1" dirty="0" smtClean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717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     </a:t>
              </a:r>
              <a:r>
                <a:rPr lang="it-IT" sz="9600" b="1" dirty="0" smtClean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A20000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APP</a:t>
              </a:r>
              <a:r>
                <a:rPr lang="it-IT" sz="9600" b="1" dirty="0" smtClean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717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LICATION</a:t>
              </a:r>
              <a:endParaRPr lang="it-IT" sz="96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717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pic>
          <p:nvPicPr>
            <p:cNvPr id="1028" name="Picture 4" descr="D:\MARCO\Università\Terzo anno\IngSoftware\unipd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0160" y="2214483"/>
              <a:ext cx="1524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MARCO\Università\Terzo anno\IngSoftware\phon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8291084" y="4566031"/>
            <a:ext cx="1621984" cy="182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MARCO\Università\Terzo anno\IngSoftware\ap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162" y="532784"/>
            <a:ext cx="2361124" cy="236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MARCO\Università\Terzo anno\IngSoftware\app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701" y="4566031"/>
            <a:ext cx="2194560" cy="163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4591" y="1"/>
            <a:ext cx="13961184" cy="685799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8319">
            <a:off x="519987" y="412372"/>
            <a:ext cx="9102807" cy="6033256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60213">
            <a:off x="3722567" y="1130478"/>
            <a:ext cx="4285709" cy="497632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6472">
            <a:off x="7509871" y="884023"/>
            <a:ext cx="4162453" cy="5089957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86"/>
          <a:stretch/>
        </p:blipFill>
        <p:spPr>
          <a:xfrm rot="326081">
            <a:off x="697231" y="378559"/>
            <a:ext cx="3594431" cy="4338561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44" t="38711" r="884" b="34366"/>
          <a:stretch/>
        </p:blipFill>
        <p:spPr>
          <a:xfrm rot="20801446">
            <a:off x="2614565" y="3618392"/>
            <a:ext cx="5876936" cy="2227812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24" y="3068960"/>
            <a:ext cx="7465475" cy="3574014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54" y="88542"/>
            <a:ext cx="5985372" cy="448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6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630" y="1330820"/>
            <a:ext cx="3417570" cy="2960509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970" y="3884930"/>
            <a:ext cx="4114800" cy="24003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182880"/>
            <a:ext cx="12191999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 err="1" smtClean="0"/>
              <a:t>Soluzione</a:t>
            </a:r>
            <a:endParaRPr lang="en-US" b="1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231890" y="1983193"/>
            <a:ext cx="4500879" cy="922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/>
              <a:t>Facile da </a:t>
            </a:r>
            <a:r>
              <a:rPr lang="en-US" sz="3600" dirty="0" err="1" smtClean="0"/>
              <a:t>consultare</a:t>
            </a:r>
            <a:endParaRPr lang="en-US" sz="3600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330961" y="4429760"/>
            <a:ext cx="4900930" cy="1574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dirty="0" err="1" smtClean="0"/>
              <a:t>Leggera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 err="1"/>
              <a:t>P</a:t>
            </a:r>
            <a:r>
              <a:rPr lang="en-US" sz="3600" dirty="0" err="1" smtClean="0"/>
              <a:t>oco</a:t>
            </a:r>
            <a:r>
              <a:rPr lang="en-US" sz="3600" dirty="0" smtClean="0"/>
              <a:t> </a:t>
            </a:r>
            <a:r>
              <a:rPr lang="en-US" sz="3600" dirty="0" err="1" smtClean="0"/>
              <a:t>ingombrante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02473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ARCO\Università\Terzo anno\IngSoftware\scontrin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5" r="9745"/>
          <a:stretch/>
        </p:blipFill>
        <p:spPr bwMode="auto">
          <a:xfrm>
            <a:off x="1400176" y="897382"/>
            <a:ext cx="2386049" cy="2195263"/>
          </a:xfrm>
          <a:prstGeom prst="rect">
            <a:avLst/>
          </a:prstGeom>
          <a:ln w="57150" cap="sq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910605" y="1587474"/>
            <a:ext cx="443374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b="1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965960" y="823106"/>
            <a:ext cx="3669751" cy="2362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 smtClean="0">
                <a:latin typeface="+mj-lt"/>
              </a:rPr>
              <a:t>Scontrino Search</a:t>
            </a:r>
            <a:endParaRPr lang="en-US" sz="7200" dirty="0">
              <a:latin typeface="+mj-lt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8127475" y="1150069"/>
            <a:ext cx="3100585" cy="456257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dirty="0" smtClean="0">
                <a:latin typeface="+mj-lt"/>
              </a:rPr>
              <a:t>(Screen Home Smartphone)</a:t>
            </a:r>
            <a:endParaRPr lang="en-US" sz="4000" dirty="0">
              <a:latin typeface="+mj-lt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400176" y="3764070"/>
            <a:ext cx="6048988" cy="1574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500" dirty="0" err="1" smtClean="0"/>
              <a:t>Scatta</a:t>
            </a:r>
            <a:r>
              <a:rPr lang="en-US" sz="3500" dirty="0" smtClean="0"/>
              <a:t> </a:t>
            </a:r>
            <a:r>
              <a:rPr lang="en-US" sz="3500" dirty="0" err="1" smtClean="0"/>
              <a:t>una</a:t>
            </a:r>
            <a:r>
              <a:rPr lang="en-US" sz="3500" dirty="0" smtClean="0"/>
              <a:t> </a:t>
            </a:r>
            <a:r>
              <a:rPr lang="en-US" sz="3500" dirty="0" err="1" smtClean="0"/>
              <a:t>foto</a:t>
            </a:r>
            <a:r>
              <a:rPr lang="en-US" sz="3500" dirty="0" smtClean="0"/>
              <a:t> al </a:t>
            </a:r>
            <a:r>
              <a:rPr lang="en-US" sz="3500" dirty="0" err="1" smtClean="0"/>
              <a:t>tuo</a:t>
            </a:r>
            <a:r>
              <a:rPr lang="en-US" sz="3500" dirty="0" smtClean="0"/>
              <a:t> </a:t>
            </a:r>
            <a:r>
              <a:rPr lang="en-US" sz="3500" dirty="0" err="1" smtClean="0"/>
              <a:t>scontrino</a:t>
            </a:r>
            <a:r>
              <a:rPr lang="en-US" sz="3500" dirty="0" smtClean="0"/>
              <a:t> </a:t>
            </a:r>
            <a:br>
              <a:rPr lang="en-US" sz="3500" dirty="0" smtClean="0"/>
            </a:br>
            <a:r>
              <a:rPr lang="en-US" sz="3500" dirty="0" smtClean="0"/>
              <a:t>e non </a:t>
            </a:r>
            <a:r>
              <a:rPr lang="en-US" sz="3500" dirty="0" err="1" smtClean="0"/>
              <a:t>dovrai</a:t>
            </a:r>
            <a:r>
              <a:rPr lang="en-US" sz="3500" dirty="0" smtClean="0"/>
              <a:t> </a:t>
            </a:r>
            <a:r>
              <a:rPr lang="en-US" sz="3500" dirty="0" err="1" smtClean="0"/>
              <a:t>più</a:t>
            </a:r>
            <a:r>
              <a:rPr lang="en-US" sz="3500" dirty="0" smtClean="0"/>
              <a:t> </a:t>
            </a:r>
            <a:r>
              <a:rPr lang="en-US" sz="3500" dirty="0" err="1" smtClean="0"/>
              <a:t>preoccupartene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137361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/>
          <p:cNvGrpSpPr/>
          <p:nvPr/>
        </p:nvGrpSpPr>
        <p:grpSpPr>
          <a:xfrm>
            <a:off x="5144081" y="4056354"/>
            <a:ext cx="2310733" cy="1894385"/>
            <a:chOff x="7520654" y="3275480"/>
            <a:chExt cx="1868443" cy="1531787"/>
          </a:xfrm>
        </p:grpSpPr>
        <p:pic>
          <p:nvPicPr>
            <p:cNvPr id="3077" name="Picture 5" descr="D:\MARCO\Università\Terzo anno\IngSoftware\sqlit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158" r="30083" b="25397"/>
            <a:stretch/>
          </p:blipFill>
          <p:spPr bwMode="auto">
            <a:xfrm>
              <a:off x="7520654" y="4117827"/>
              <a:ext cx="1338273" cy="689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D:\MARCO\Superiori\Esame\progetto\db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2535" y="3275480"/>
              <a:ext cx="1286562" cy="1188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Subtitle 2"/>
          <p:cNvSpPr txBox="1">
            <a:spLocks/>
          </p:cNvSpPr>
          <p:nvPr/>
        </p:nvSpPr>
        <p:spPr>
          <a:xfrm>
            <a:off x="1670116" y="912317"/>
            <a:ext cx="2780276" cy="40912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dirty="0" smtClean="0">
                <a:latin typeface="+mj-lt"/>
              </a:rPr>
              <a:t>(Screen </a:t>
            </a:r>
            <a:r>
              <a:rPr lang="en-US" sz="4000" dirty="0" err="1" smtClean="0">
                <a:latin typeface="+mj-lt"/>
              </a:rPr>
              <a:t>Fotocamera</a:t>
            </a:r>
            <a:r>
              <a:rPr lang="en-US" sz="4000" dirty="0" smtClean="0">
                <a:latin typeface="+mj-lt"/>
              </a:rPr>
              <a:t> con </a:t>
            </a:r>
            <a:r>
              <a:rPr lang="en-US" sz="4000" dirty="0" err="1" smtClean="0">
                <a:latin typeface="+mj-lt"/>
              </a:rPr>
              <a:t>scontrino</a:t>
            </a:r>
            <a:r>
              <a:rPr lang="en-US" sz="4000" dirty="0" smtClean="0">
                <a:latin typeface="+mj-lt"/>
              </a:rPr>
              <a:t>)</a:t>
            </a:r>
            <a:endParaRPr lang="en-US" sz="4000" dirty="0">
              <a:latin typeface="+mj-lt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8340976" y="912317"/>
            <a:ext cx="2780276" cy="40912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dirty="0" smtClean="0">
                <a:latin typeface="+mj-lt"/>
              </a:rPr>
              <a:t>(Screen </a:t>
            </a:r>
            <a:r>
              <a:rPr lang="en-US" sz="4000" dirty="0" err="1" smtClean="0">
                <a:latin typeface="+mj-lt"/>
              </a:rPr>
              <a:t>Fotocamera</a:t>
            </a:r>
            <a:r>
              <a:rPr lang="en-US" sz="4000" dirty="0" smtClean="0">
                <a:latin typeface="+mj-lt"/>
              </a:rPr>
              <a:t> </a:t>
            </a:r>
            <a:r>
              <a:rPr lang="en-US" sz="4000" dirty="0" err="1" smtClean="0">
                <a:latin typeface="+mj-lt"/>
              </a:rPr>
              <a:t>lista</a:t>
            </a:r>
            <a:r>
              <a:rPr lang="en-US" sz="4000" dirty="0" smtClean="0">
                <a:latin typeface="+mj-lt"/>
              </a:rPr>
              <a:t> </a:t>
            </a:r>
            <a:r>
              <a:rPr lang="en-US" sz="4000" dirty="0" err="1" smtClean="0">
                <a:latin typeface="+mj-lt"/>
              </a:rPr>
              <a:t>consultabile</a:t>
            </a:r>
            <a:r>
              <a:rPr lang="en-US" sz="4000" dirty="0" smtClean="0">
                <a:latin typeface="+mj-lt"/>
              </a:rPr>
              <a:t>)</a:t>
            </a:r>
            <a:endParaRPr lang="en-US" sz="4000" dirty="0">
              <a:latin typeface="+mj-lt"/>
            </a:endParaRPr>
          </a:p>
        </p:txBody>
      </p:sp>
      <p:sp>
        <p:nvSpPr>
          <p:cNvPr id="20" name="Freccia curva 19"/>
          <p:cNvSpPr/>
          <p:nvPr/>
        </p:nvSpPr>
        <p:spPr>
          <a:xfrm rot="4749782">
            <a:off x="4841542" y="2721088"/>
            <a:ext cx="1265190" cy="1172534"/>
          </a:xfrm>
          <a:prstGeom prst="bentArrow">
            <a:avLst>
              <a:gd name="adj1" fmla="val 8903"/>
              <a:gd name="adj2" fmla="val 14602"/>
              <a:gd name="adj3" fmla="val 22117"/>
              <a:gd name="adj4" fmla="val 77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8" name="Freccia curva 27"/>
          <p:cNvSpPr/>
          <p:nvPr/>
        </p:nvSpPr>
        <p:spPr>
          <a:xfrm rot="6143465" flipV="1">
            <a:off x="6653059" y="2733209"/>
            <a:ext cx="1265190" cy="1172534"/>
          </a:xfrm>
          <a:prstGeom prst="bentArrow">
            <a:avLst>
              <a:gd name="adj1" fmla="val 8903"/>
              <a:gd name="adj2" fmla="val 14602"/>
              <a:gd name="adj3" fmla="val 22117"/>
              <a:gd name="adj4" fmla="val 77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1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90</TotalTime>
  <Words>31</Words>
  <Application>Microsoft Office PowerPoint</Application>
  <PresentationFormat>Personalizzato</PresentationFormat>
  <Paragraphs>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Circuit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</dc:creator>
  <cp:lastModifiedBy>User</cp:lastModifiedBy>
  <cp:revision>13</cp:revision>
  <dcterms:created xsi:type="dcterms:W3CDTF">2014-08-26T23:43:54Z</dcterms:created>
  <dcterms:modified xsi:type="dcterms:W3CDTF">2017-10-16T20:39:47Z</dcterms:modified>
</cp:coreProperties>
</file>