
<file path=[Content_Types].xml><?xml version="1.0" encoding="utf-8"?>
<Types xmlns="http://schemas.openxmlformats.org/package/2006/content-types">
  <Default Extension="xml" ContentType="application/xml"/>
  <Default Extension="emf" ContentType="image/x-emf"/>
  <Default Extension="jpeg" ContentType="image/jpeg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3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theme/theme3.xml" ContentType="application/vnd.openxmlformats-officedocument.theme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8" r:id="rId1"/>
  </p:sldMasterIdLst>
  <p:notesMasterIdLst>
    <p:notesMasterId r:id="rId2"/>
  </p:notesMasterIdLst>
  <p:sldIdLst>
    <p:sldId id="256" r:id="rId3"/>
    <p:sldId id="257" r:id="rId4"/>
    <p:sldId id="258" r:id="rId5"/>
    <p:sldId id="262" r:id="rId6"/>
    <p:sldId id="259" r:id="rId7"/>
    <p:sldId id="260" r:id="rId8"/>
    <p:sldId id="261" r:id="rId9"/>
    <p:sldId id="265" r:id="rId10"/>
    <p:sldId id="263" r:id="rId11"/>
    <p:sldId id="264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9" d="100"/>
          <a:sy n="89" d="100"/>
        </p:scale>
        <p:origin x="114" y="324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3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Заполнитель даты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/>
          <a:p>
            <a:r>
              <a:rPr lang="en-US" smtClean="0"/>
              <a:t>*</a:t>
            </a:r>
            <a:endParaRPr lang="en-US"/>
          </a:p>
        </p:txBody>
      </p:sp>
      <p:sp>
        <p:nvSpPr>
          <p:cNvPr id="4" name="Заполнитель изображения слайда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Заполнитель заметок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en-US"/>
          </a:p>
          <a:p>
            <a:pPr lvl="1"/>
            <a:r>
              <a:rPr lang="ru-RU" altLang="en-US"/>
              <a:t>Второй уровень</a:t>
            </a:r>
            <a:endParaRPr lang="en-US"/>
          </a:p>
          <a:p>
            <a:pPr lvl="2"/>
            <a:r>
              <a:rPr lang="ru-RU" altLang="en-US"/>
              <a:t>Третий уровень</a:t>
            </a:r>
            <a:endParaRPr lang="en-US"/>
          </a:p>
          <a:p>
            <a:pPr lvl="3"/>
            <a:r>
              <a:rPr lang="ru-RU" altLang="en-US"/>
              <a:t>Четвертый уровень</a:t>
            </a:r>
            <a:endParaRPr lang="en-US"/>
          </a:p>
          <a:p>
            <a:pPr lvl="4"/>
            <a:r>
              <a:rPr lang="ru-RU" altLang="en-US"/>
              <a:t>Пятый уровень</a:t>
            </a:r>
            <a:endParaRPr lang="en-US"/>
          </a:p>
        </p:txBody>
      </p:sp>
      <p:sp>
        <p:nvSpPr>
          <p:cNvPr id="6" name="Заполнитель нижнего колонтитула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7" name="Заполнитель номера слайда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/>
          <a:p>
            <a:r>
              <a:rPr lang="en-US" smtClean="0"/>
              <a:t>#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D7CEF023-E513-4E82-80FD-370EACF403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F33971B-A120-42EA-B3E1-A92CFB6E6D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E0F2524B-F214-4E1C-994B-2E7A07407B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55054E6-2E06-49A5-962D-E0DF1B402D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0E00B8B5-610D-4CB6-BC05-BB9FBAAC2F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EFA2398E-BB04-4E6F-8413-BD6E897CF4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E1DA2E2-D042-4B0B-915E-82447749E6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F4595A73-3B19-43E0-A559-3817116CB6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D86390FC-F643-4D8D-BCF2-7D4C97B4C9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69F4E39-F6F6-4D2C-B50E-20375FC326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10C0A1C-CE2F-4606-8822-754C4F74B1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5750451-D093-4776-B318-C67668D678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-1752" y="1899920"/>
            <a:ext cx="12192000" cy="30175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>
          <a:xfrm>
            <a:off x="1524000" y="1678955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1524000" y="4158630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4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8310" y="762542"/>
            <a:ext cx="12200310" cy="1339400"/>
          </a:xfrm>
          <a:prstGeom prst="rect">
            <a:avLst/>
          </a:prstGeom>
        </p:spPr>
      </p:pic>
      <p:sp>
        <p:nvSpPr>
          <p:cNvPr id="9" name="AutoShape 3"/>
          <p:cNvSpPr>
            <a:spLocks noChangeAspect="1" noChangeArrowheads="1" noTextEdit="1"/>
          </p:cNvSpPr>
          <p:nvPr/>
        </p:nvSpPr>
        <p:spPr bwMode="auto">
          <a:xfrm>
            <a:off x="0" y="4468813"/>
            <a:ext cx="12196763" cy="1339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5"/>
          <p:cNvSpPr/>
          <p:nvPr/>
        </p:nvSpPr>
        <p:spPr bwMode="auto">
          <a:xfrm>
            <a:off x="-3175" y="4468813"/>
            <a:ext cx="12199938" cy="1322388"/>
          </a:xfrm>
          <a:custGeom>
            <a:avLst/>
            <a:rect l="l" t="t" r="r" b="b"/>
            <a:pathLst>
              <a:path w="3715" h="533">
                <a:moveTo>
                  <a:pt x="0" y="392"/>
                </a:moveTo>
                <a:cubicBezTo>
                  <a:pt x="0" y="0"/>
                  <a:pt x="0" y="0"/>
                  <a:pt x="0" y="0"/>
                </a:cubicBezTo>
                <a:cubicBezTo>
                  <a:pt x="3715" y="0"/>
                  <a:pt x="3715" y="0"/>
                  <a:pt x="3715" y="0"/>
                </a:cubicBezTo>
                <a:cubicBezTo>
                  <a:pt x="3715" y="199"/>
                  <a:pt x="3715" y="199"/>
                  <a:pt x="3715" y="199"/>
                </a:cubicBezTo>
                <a:cubicBezTo>
                  <a:pt x="3569" y="176"/>
                  <a:pt x="3366" y="165"/>
                  <a:pt x="3084" y="178"/>
                </a:cubicBezTo>
                <a:cubicBezTo>
                  <a:pt x="2217" y="218"/>
                  <a:pt x="1036" y="533"/>
                  <a:pt x="0" y="392"/>
                </a:cubicBezTo>
              </a:path>
            </a:pathLst>
          </a:custGeom>
          <a:solidFill>
            <a:srgbClr val="203F48"/>
          </a:solidFill>
          <a:ln>
            <a:noFill/>
          </a:ln>
        </p:spPr>
        <p:txBody>
          <a:bodyPr vert="horz" wrap="square" lIns="91440" tIns="45720" rIns="91440" bIns="45720" anchor="t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6"/>
          <p:cNvSpPr/>
          <p:nvPr/>
        </p:nvSpPr>
        <p:spPr bwMode="auto">
          <a:xfrm>
            <a:off x="-3175" y="4860926"/>
            <a:ext cx="12196763" cy="1277938"/>
          </a:xfrm>
          <a:custGeom>
            <a:avLst/>
            <a:rect l="l" t="t" r="r" b="b"/>
            <a:pathLst>
              <a:path w="3714" h="515">
                <a:moveTo>
                  <a:pt x="3082" y="24"/>
                </a:moveTo>
                <a:cubicBezTo>
                  <a:pt x="3365" y="8"/>
                  <a:pt x="3568" y="22"/>
                  <a:pt x="3714" y="50"/>
                </a:cubicBezTo>
                <a:cubicBezTo>
                  <a:pt x="3714" y="34"/>
                  <a:pt x="3714" y="34"/>
                  <a:pt x="3714" y="34"/>
                </a:cubicBezTo>
                <a:cubicBezTo>
                  <a:pt x="3568" y="10"/>
                  <a:pt x="3365" y="0"/>
                  <a:pt x="3082" y="12"/>
                </a:cubicBezTo>
                <a:cubicBezTo>
                  <a:pt x="2216" y="52"/>
                  <a:pt x="1036" y="368"/>
                  <a:pt x="0" y="226"/>
                </a:cubicBezTo>
                <a:cubicBezTo>
                  <a:pt x="0" y="342"/>
                  <a:pt x="0" y="342"/>
                  <a:pt x="0" y="342"/>
                </a:cubicBezTo>
                <a:cubicBezTo>
                  <a:pt x="1036" y="515"/>
                  <a:pt x="2216" y="73"/>
                  <a:pt x="3082" y="24"/>
                </a:cubicBezTo>
              </a:path>
            </a:pathLst>
          </a:custGeom>
          <a:solidFill>
            <a:srgbClr val="E47F26"/>
          </a:solidFill>
          <a:ln>
            <a:noFill/>
          </a:ln>
        </p:spPr>
        <p:txBody>
          <a:bodyPr vert="horz" wrap="square" lIns="91440" tIns="45720" rIns="91440" bIns="45720" anchor="t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/>
          <p:cNvSpPr/>
          <p:nvPr/>
        </p:nvSpPr>
        <p:spPr bwMode="auto">
          <a:xfrm>
            <a:off x="6765925" y="4848226"/>
            <a:ext cx="5421313" cy="325438"/>
          </a:xfrm>
          <a:custGeom>
            <a:avLst/>
            <a:rect l="l" t="t" r="r" b="b"/>
            <a:pathLst>
              <a:path w="1651" h="131">
                <a:moveTo>
                  <a:pt x="1248" y="0"/>
                </a:moveTo>
                <a:cubicBezTo>
                  <a:pt x="1179" y="0"/>
                  <a:pt x="1103" y="1"/>
                  <a:pt x="1021" y="5"/>
                </a:cubicBezTo>
                <a:cubicBezTo>
                  <a:pt x="713" y="17"/>
                  <a:pt x="366" y="72"/>
                  <a:pt x="0" y="131"/>
                </a:cubicBezTo>
                <a:cubicBezTo>
                  <a:pt x="58" y="123"/>
                  <a:pt x="116" y="115"/>
                  <a:pt x="173" y="107"/>
                </a:cubicBezTo>
                <a:cubicBezTo>
                  <a:pt x="475" y="59"/>
                  <a:pt x="762" y="18"/>
                  <a:pt x="1021" y="8"/>
                </a:cubicBezTo>
                <a:cubicBezTo>
                  <a:pt x="1103" y="4"/>
                  <a:pt x="1179" y="3"/>
                  <a:pt x="1248" y="3"/>
                </a:cubicBezTo>
                <a:cubicBezTo>
                  <a:pt x="1417" y="3"/>
                  <a:pt x="1548" y="12"/>
                  <a:pt x="1651" y="27"/>
                </a:cubicBezTo>
                <a:cubicBezTo>
                  <a:pt x="1651" y="24"/>
                  <a:pt x="1651" y="24"/>
                  <a:pt x="1651" y="24"/>
                </a:cubicBezTo>
                <a:cubicBezTo>
                  <a:pt x="1548" y="9"/>
                  <a:pt x="1417" y="0"/>
                  <a:pt x="1248" y="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8"/>
          <p:cNvSpPr/>
          <p:nvPr/>
        </p:nvSpPr>
        <p:spPr bwMode="auto">
          <a:xfrm>
            <a:off x="6350" y="5113338"/>
            <a:ext cx="7326313" cy="514350"/>
          </a:xfrm>
          <a:custGeom>
            <a:avLst/>
            <a:rect l="l" t="t" r="r" b="b"/>
            <a:pathLst>
              <a:path w="2231" h="207">
                <a:moveTo>
                  <a:pt x="2231" y="0"/>
                </a:moveTo>
                <a:cubicBezTo>
                  <a:pt x="2174" y="8"/>
                  <a:pt x="2116" y="16"/>
                  <a:pt x="2058" y="24"/>
                </a:cubicBezTo>
                <a:cubicBezTo>
                  <a:pt x="1545" y="108"/>
                  <a:pt x="994" y="200"/>
                  <a:pt x="462" y="200"/>
                </a:cubicBezTo>
                <a:cubicBezTo>
                  <a:pt x="306" y="200"/>
                  <a:pt x="151" y="192"/>
                  <a:pt x="0" y="174"/>
                </a:cubicBezTo>
                <a:cubicBezTo>
                  <a:pt x="0" y="181"/>
                  <a:pt x="0" y="181"/>
                  <a:pt x="0" y="181"/>
                </a:cubicBezTo>
                <a:cubicBezTo>
                  <a:pt x="150" y="199"/>
                  <a:pt x="303" y="207"/>
                  <a:pt x="458" y="207"/>
                </a:cubicBezTo>
                <a:cubicBezTo>
                  <a:pt x="1051" y="207"/>
                  <a:pt x="1668" y="90"/>
                  <a:pt x="2231" y="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Название и текст по вертикал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/>
          <p:cNvSpPr/>
          <p:nvPr/>
        </p:nvSpPr>
        <p:spPr bwMode="auto">
          <a:xfrm>
            <a:off x="-3175" y="5532438"/>
            <a:ext cx="12195175" cy="1322388"/>
          </a:xfrm>
          <a:custGeom>
            <a:avLst/>
            <a:rect l="l" t="t" r="r" b="b"/>
            <a:pathLst>
              <a:path w="3715" h="533">
                <a:moveTo>
                  <a:pt x="0" y="141"/>
                </a:moveTo>
                <a:cubicBezTo>
                  <a:pt x="0" y="533"/>
                  <a:pt x="0" y="533"/>
                  <a:pt x="0" y="533"/>
                </a:cubicBezTo>
                <a:cubicBezTo>
                  <a:pt x="3715" y="533"/>
                  <a:pt x="3715" y="533"/>
                  <a:pt x="3715" y="533"/>
                </a:cubicBezTo>
                <a:cubicBezTo>
                  <a:pt x="3715" y="334"/>
                  <a:pt x="3715" y="334"/>
                  <a:pt x="3715" y="334"/>
                </a:cubicBezTo>
                <a:cubicBezTo>
                  <a:pt x="3569" y="357"/>
                  <a:pt x="3366" y="368"/>
                  <a:pt x="3084" y="355"/>
                </a:cubicBezTo>
                <a:cubicBezTo>
                  <a:pt x="2217" y="316"/>
                  <a:pt x="1036" y="0"/>
                  <a:pt x="0" y="141"/>
                </a:cubicBezTo>
              </a:path>
            </a:pathLst>
          </a:custGeom>
          <a:solidFill>
            <a:srgbClr val="203F48"/>
          </a:solidFill>
          <a:ln>
            <a:noFill/>
          </a:ln>
        </p:spPr>
        <p:txBody>
          <a:bodyPr vert="horz" wrap="square" lIns="91440" tIns="45720" rIns="91440" bIns="45720" anchor="t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6"/>
          <p:cNvSpPr/>
          <p:nvPr/>
        </p:nvSpPr>
        <p:spPr bwMode="auto">
          <a:xfrm>
            <a:off x="-3175" y="5184775"/>
            <a:ext cx="12192000" cy="1281113"/>
          </a:xfrm>
          <a:custGeom>
            <a:avLst/>
            <a:rect l="l" t="t" r="r" b="b"/>
            <a:pathLst>
              <a:path w="3714" h="516">
                <a:moveTo>
                  <a:pt x="3082" y="491"/>
                </a:moveTo>
                <a:cubicBezTo>
                  <a:pt x="3365" y="507"/>
                  <a:pt x="3568" y="494"/>
                  <a:pt x="3714" y="465"/>
                </a:cubicBezTo>
                <a:cubicBezTo>
                  <a:pt x="3714" y="481"/>
                  <a:pt x="3714" y="481"/>
                  <a:pt x="3714" y="481"/>
                </a:cubicBezTo>
                <a:cubicBezTo>
                  <a:pt x="3568" y="505"/>
                  <a:pt x="3365" y="516"/>
                  <a:pt x="3082" y="503"/>
                </a:cubicBezTo>
                <a:cubicBezTo>
                  <a:pt x="2216" y="463"/>
                  <a:pt x="1036" y="147"/>
                  <a:pt x="0" y="289"/>
                </a:cubicBezTo>
                <a:cubicBezTo>
                  <a:pt x="0" y="173"/>
                  <a:pt x="0" y="173"/>
                  <a:pt x="0" y="173"/>
                </a:cubicBezTo>
                <a:cubicBezTo>
                  <a:pt x="1036" y="0"/>
                  <a:pt x="2216" y="443"/>
                  <a:pt x="3082" y="491"/>
                </a:cubicBezTo>
              </a:path>
            </a:pathLst>
          </a:custGeom>
          <a:solidFill>
            <a:srgbClr val="E47F26"/>
          </a:solidFill>
          <a:ln>
            <a:noFill/>
          </a:ln>
        </p:spPr>
        <p:txBody>
          <a:bodyPr vert="horz" wrap="square" lIns="91440" tIns="45720" rIns="91440" bIns="45720" anchor="t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8"/>
          <p:cNvSpPr/>
          <p:nvPr/>
        </p:nvSpPr>
        <p:spPr bwMode="auto">
          <a:xfrm>
            <a:off x="6350" y="5695950"/>
            <a:ext cx="7324725" cy="514350"/>
          </a:xfrm>
          <a:custGeom>
            <a:avLst/>
            <a:rect l="l" t="t" r="r" b="b"/>
            <a:pathLst>
              <a:path w="2231" h="207">
                <a:moveTo>
                  <a:pt x="458" y="0"/>
                </a:moveTo>
                <a:cubicBezTo>
                  <a:pt x="303" y="0"/>
                  <a:pt x="150" y="8"/>
                  <a:pt x="0" y="26"/>
                </a:cubicBezTo>
                <a:cubicBezTo>
                  <a:pt x="0" y="33"/>
                  <a:pt x="0" y="33"/>
                  <a:pt x="0" y="33"/>
                </a:cubicBezTo>
                <a:cubicBezTo>
                  <a:pt x="151" y="15"/>
                  <a:pt x="306" y="7"/>
                  <a:pt x="462" y="7"/>
                </a:cubicBezTo>
                <a:cubicBezTo>
                  <a:pt x="994" y="7"/>
                  <a:pt x="1545" y="100"/>
                  <a:pt x="2058" y="183"/>
                </a:cubicBezTo>
                <a:cubicBezTo>
                  <a:pt x="2116" y="191"/>
                  <a:pt x="2174" y="199"/>
                  <a:pt x="2231" y="207"/>
                </a:cubicBezTo>
                <a:cubicBezTo>
                  <a:pt x="1668" y="117"/>
                  <a:pt x="1051" y="0"/>
                  <a:pt x="458" y="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</p:spPr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12" name="Slide Number Placeholder 5"/>
          <p:cNvSpPr txBox="1"/>
          <p:nvPr/>
        </p:nvSpPr>
        <p:spPr>
          <a:xfrm flipH="1">
            <a:off x="21494460" y="6356349"/>
            <a:ext cx="27428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9DA0CD-D0D2-49F9-91D8-903BD2A6FD0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AutoShape 3"/>
          <p:cNvSpPr>
            <a:spLocks noChangeAspect="1" noChangeArrowheads="1" noTextEdit="1"/>
          </p:cNvSpPr>
          <p:nvPr/>
        </p:nvSpPr>
        <p:spPr bwMode="auto">
          <a:xfrm>
            <a:off x="0" y="5514975"/>
            <a:ext cx="12192000" cy="1339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7"/>
          <p:cNvSpPr/>
          <p:nvPr/>
        </p:nvSpPr>
        <p:spPr bwMode="auto">
          <a:xfrm>
            <a:off x="6762750" y="6149975"/>
            <a:ext cx="5419725" cy="328613"/>
          </a:xfrm>
          <a:custGeom>
            <a:avLst/>
            <a:rect l="l" t="t" r="r" b="b"/>
            <a:pathLst>
              <a:path w="1651" h="132">
                <a:moveTo>
                  <a:pt x="0" y="0"/>
                </a:moveTo>
                <a:cubicBezTo>
                  <a:pt x="366" y="59"/>
                  <a:pt x="713" y="114"/>
                  <a:pt x="1021" y="127"/>
                </a:cubicBezTo>
                <a:cubicBezTo>
                  <a:pt x="1103" y="130"/>
                  <a:pt x="1179" y="132"/>
                  <a:pt x="1248" y="132"/>
                </a:cubicBezTo>
                <a:cubicBezTo>
                  <a:pt x="1417" y="132"/>
                  <a:pt x="1548" y="122"/>
                  <a:pt x="1651" y="107"/>
                </a:cubicBezTo>
                <a:cubicBezTo>
                  <a:pt x="1651" y="104"/>
                  <a:pt x="1651" y="104"/>
                  <a:pt x="1651" y="104"/>
                </a:cubicBezTo>
                <a:cubicBezTo>
                  <a:pt x="1548" y="119"/>
                  <a:pt x="1417" y="129"/>
                  <a:pt x="1248" y="129"/>
                </a:cubicBezTo>
                <a:cubicBezTo>
                  <a:pt x="1179" y="129"/>
                  <a:pt x="1103" y="127"/>
                  <a:pt x="1021" y="124"/>
                </a:cubicBezTo>
                <a:cubicBezTo>
                  <a:pt x="762" y="113"/>
                  <a:pt x="475" y="72"/>
                  <a:pt x="173" y="24"/>
                </a:cubicBezTo>
                <a:cubicBezTo>
                  <a:pt x="116" y="16"/>
                  <a:pt x="58" y="8"/>
                  <a:pt x="0" y="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Название по вертикали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utoShape 3"/>
          <p:cNvSpPr>
            <a:spLocks noChangeAspect="1" noChangeArrowheads="1" noTextEdit="1"/>
          </p:cNvSpPr>
          <p:nvPr/>
        </p:nvSpPr>
        <p:spPr bwMode="auto">
          <a:xfrm>
            <a:off x="0" y="5514975"/>
            <a:ext cx="12192000" cy="1339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5"/>
          <p:cNvSpPr/>
          <p:nvPr/>
        </p:nvSpPr>
        <p:spPr bwMode="auto">
          <a:xfrm>
            <a:off x="-3175" y="5532438"/>
            <a:ext cx="12195175" cy="1322388"/>
          </a:xfrm>
          <a:custGeom>
            <a:avLst/>
            <a:rect l="l" t="t" r="r" b="b"/>
            <a:pathLst>
              <a:path w="3715" h="533">
                <a:moveTo>
                  <a:pt x="0" y="141"/>
                </a:moveTo>
                <a:cubicBezTo>
                  <a:pt x="0" y="533"/>
                  <a:pt x="0" y="533"/>
                  <a:pt x="0" y="533"/>
                </a:cubicBezTo>
                <a:cubicBezTo>
                  <a:pt x="3715" y="533"/>
                  <a:pt x="3715" y="533"/>
                  <a:pt x="3715" y="533"/>
                </a:cubicBezTo>
                <a:cubicBezTo>
                  <a:pt x="3715" y="334"/>
                  <a:pt x="3715" y="334"/>
                  <a:pt x="3715" y="334"/>
                </a:cubicBezTo>
                <a:cubicBezTo>
                  <a:pt x="3569" y="357"/>
                  <a:pt x="3366" y="368"/>
                  <a:pt x="3084" y="355"/>
                </a:cubicBezTo>
                <a:cubicBezTo>
                  <a:pt x="2217" y="316"/>
                  <a:pt x="1036" y="0"/>
                  <a:pt x="0" y="141"/>
                </a:cubicBezTo>
              </a:path>
            </a:pathLst>
          </a:custGeom>
          <a:solidFill>
            <a:srgbClr val="203F48"/>
          </a:solidFill>
          <a:ln>
            <a:noFill/>
          </a:ln>
        </p:spPr>
        <p:txBody>
          <a:bodyPr vert="horz" wrap="square" lIns="91440" tIns="45720" rIns="91440" bIns="45720" anchor="t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6"/>
          <p:cNvSpPr/>
          <p:nvPr/>
        </p:nvSpPr>
        <p:spPr bwMode="auto">
          <a:xfrm>
            <a:off x="-3175" y="5184775"/>
            <a:ext cx="12192000" cy="1281113"/>
          </a:xfrm>
          <a:custGeom>
            <a:avLst/>
            <a:rect l="l" t="t" r="r" b="b"/>
            <a:pathLst>
              <a:path w="3714" h="516">
                <a:moveTo>
                  <a:pt x="3082" y="491"/>
                </a:moveTo>
                <a:cubicBezTo>
                  <a:pt x="3365" y="507"/>
                  <a:pt x="3568" y="494"/>
                  <a:pt x="3714" y="465"/>
                </a:cubicBezTo>
                <a:cubicBezTo>
                  <a:pt x="3714" y="481"/>
                  <a:pt x="3714" y="481"/>
                  <a:pt x="3714" y="481"/>
                </a:cubicBezTo>
                <a:cubicBezTo>
                  <a:pt x="3568" y="505"/>
                  <a:pt x="3365" y="516"/>
                  <a:pt x="3082" y="503"/>
                </a:cubicBezTo>
                <a:cubicBezTo>
                  <a:pt x="2216" y="463"/>
                  <a:pt x="1036" y="147"/>
                  <a:pt x="0" y="289"/>
                </a:cubicBezTo>
                <a:cubicBezTo>
                  <a:pt x="0" y="173"/>
                  <a:pt x="0" y="173"/>
                  <a:pt x="0" y="173"/>
                </a:cubicBezTo>
                <a:cubicBezTo>
                  <a:pt x="1036" y="0"/>
                  <a:pt x="2216" y="443"/>
                  <a:pt x="3082" y="491"/>
                </a:cubicBezTo>
              </a:path>
            </a:pathLst>
          </a:custGeom>
          <a:solidFill>
            <a:srgbClr val="E47F26"/>
          </a:solidFill>
          <a:ln>
            <a:noFill/>
          </a:ln>
        </p:spPr>
        <p:txBody>
          <a:bodyPr vert="horz" wrap="square" lIns="91440" tIns="45720" rIns="91440" bIns="45720" anchor="t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7"/>
          <p:cNvSpPr/>
          <p:nvPr/>
        </p:nvSpPr>
        <p:spPr bwMode="auto">
          <a:xfrm>
            <a:off x="6762750" y="6149975"/>
            <a:ext cx="5419725" cy="328613"/>
          </a:xfrm>
          <a:custGeom>
            <a:avLst/>
            <a:rect l="l" t="t" r="r" b="b"/>
            <a:pathLst>
              <a:path w="1651" h="132">
                <a:moveTo>
                  <a:pt x="0" y="0"/>
                </a:moveTo>
                <a:cubicBezTo>
                  <a:pt x="366" y="59"/>
                  <a:pt x="713" y="114"/>
                  <a:pt x="1021" y="127"/>
                </a:cubicBezTo>
                <a:cubicBezTo>
                  <a:pt x="1103" y="130"/>
                  <a:pt x="1179" y="132"/>
                  <a:pt x="1248" y="132"/>
                </a:cubicBezTo>
                <a:cubicBezTo>
                  <a:pt x="1417" y="132"/>
                  <a:pt x="1548" y="122"/>
                  <a:pt x="1651" y="107"/>
                </a:cubicBezTo>
                <a:cubicBezTo>
                  <a:pt x="1651" y="104"/>
                  <a:pt x="1651" y="104"/>
                  <a:pt x="1651" y="104"/>
                </a:cubicBezTo>
                <a:cubicBezTo>
                  <a:pt x="1548" y="119"/>
                  <a:pt x="1417" y="129"/>
                  <a:pt x="1248" y="129"/>
                </a:cubicBezTo>
                <a:cubicBezTo>
                  <a:pt x="1179" y="129"/>
                  <a:pt x="1103" y="127"/>
                  <a:pt x="1021" y="124"/>
                </a:cubicBezTo>
                <a:cubicBezTo>
                  <a:pt x="762" y="113"/>
                  <a:pt x="475" y="72"/>
                  <a:pt x="173" y="24"/>
                </a:cubicBezTo>
                <a:cubicBezTo>
                  <a:pt x="116" y="16"/>
                  <a:pt x="58" y="8"/>
                  <a:pt x="0" y="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8"/>
          <p:cNvSpPr/>
          <p:nvPr/>
        </p:nvSpPr>
        <p:spPr bwMode="auto">
          <a:xfrm>
            <a:off x="6350" y="5695950"/>
            <a:ext cx="7324725" cy="514350"/>
          </a:xfrm>
          <a:custGeom>
            <a:avLst/>
            <a:rect l="l" t="t" r="r" b="b"/>
            <a:pathLst>
              <a:path w="2231" h="207">
                <a:moveTo>
                  <a:pt x="458" y="0"/>
                </a:moveTo>
                <a:cubicBezTo>
                  <a:pt x="303" y="0"/>
                  <a:pt x="150" y="8"/>
                  <a:pt x="0" y="26"/>
                </a:cubicBezTo>
                <a:cubicBezTo>
                  <a:pt x="0" y="33"/>
                  <a:pt x="0" y="33"/>
                  <a:pt x="0" y="33"/>
                </a:cubicBezTo>
                <a:cubicBezTo>
                  <a:pt x="151" y="15"/>
                  <a:pt x="306" y="7"/>
                  <a:pt x="462" y="7"/>
                </a:cubicBezTo>
                <a:cubicBezTo>
                  <a:pt x="994" y="7"/>
                  <a:pt x="1545" y="100"/>
                  <a:pt x="2058" y="183"/>
                </a:cubicBezTo>
                <a:cubicBezTo>
                  <a:pt x="2116" y="191"/>
                  <a:pt x="2174" y="199"/>
                  <a:pt x="2231" y="207"/>
                </a:cubicBezTo>
                <a:cubicBezTo>
                  <a:pt x="1668" y="117"/>
                  <a:pt x="1051" y="0"/>
                  <a:pt x="458" y="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Vertical Title 1"/>
          <p:cNvSpPr>
            <a:spLocks noGrp="1" noEditPoints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</p:spTree>
  </p:cSld>
  <p:clrMapOvr>
    <a:masterClrMapping/>
  </p:clrMapOvr>
  <p:hf dt="0"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ние и контен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BA52180-6A41-4E62-B203-74DFCDFC3F57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AF9DA0CD-D0D2-49F9-91D8-903BD2A6FD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BA52180-6A41-4E62-B203-74DFCDFC3F57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AF9DA0CD-D0D2-49F9-91D8-903BD2A6FD0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AutoShape 3"/>
          <p:cNvSpPr>
            <a:spLocks noChangeAspect="1" noChangeArrowheads="1" noTextEdit="1"/>
          </p:cNvSpPr>
          <p:nvPr/>
        </p:nvSpPr>
        <p:spPr bwMode="auto">
          <a:xfrm rot="10800000">
            <a:off x="0" y="-68263"/>
            <a:ext cx="12192000" cy="177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3"/>
          <p:cNvSpPr>
            <a:spLocks noChangeAspect="1" noChangeArrowheads="1" noTextEdit="1"/>
          </p:cNvSpPr>
          <p:nvPr/>
        </p:nvSpPr>
        <p:spPr bwMode="auto">
          <a:xfrm>
            <a:off x="0" y="0"/>
            <a:ext cx="12192000" cy="111601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5"/>
          <p:cNvSpPr/>
          <p:nvPr/>
        </p:nvSpPr>
        <p:spPr bwMode="auto">
          <a:xfrm>
            <a:off x="-3175" y="0"/>
            <a:ext cx="12195175" cy="1101725"/>
          </a:xfrm>
          <a:custGeom>
            <a:avLst/>
            <a:rect l="l" t="t" r="r" b="b"/>
            <a:pathLst>
              <a:path w="3715" h="533">
                <a:moveTo>
                  <a:pt x="0" y="392"/>
                </a:moveTo>
                <a:cubicBezTo>
                  <a:pt x="0" y="0"/>
                  <a:pt x="0" y="0"/>
                  <a:pt x="0" y="0"/>
                </a:cubicBezTo>
                <a:cubicBezTo>
                  <a:pt x="3715" y="0"/>
                  <a:pt x="3715" y="0"/>
                  <a:pt x="3715" y="0"/>
                </a:cubicBezTo>
                <a:cubicBezTo>
                  <a:pt x="3715" y="199"/>
                  <a:pt x="3715" y="199"/>
                  <a:pt x="3715" y="199"/>
                </a:cubicBezTo>
                <a:cubicBezTo>
                  <a:pt x="3569" y="176"/>
                  <a:pt x="3366" y="165"/>
                  <a:pt x="3084" y="178"/>
                </a:cubicBezTo>
                <a:cubicBezTo>
                  <a:pt x="2217" y="218"/>
                  <a:pt x="1036" y="533"/>
                  <a:pt x="0" y="392"/>
                </a:cubicBezTo>
              </a:path>
            </a:pathLst>
          </a:custGeom>
          <a:solidFill>
            <a:srgbClr val="203F48"/>
          </a:solidFill>
          <a:ln>
            <a:noFill/>
          </a:ln>
        </p:spPr>
        <p:txBody>
          <a:bodyPr vert="horz" wrap="square" lIns="91440" tIns="45720" rIns="91440" bIns="45720" anchor="t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6"/>
          <p:cNvSpPr/>
          <p:nvPr/>
        </p:nvSpPr>
        <p:spPr bwMode="auto">
          <a:xfrm>
            <a:off x="-3175" y="327025"/>
            <a:ext cx="12192000" cy="1063625"/>
          </a:xfrm>
          <a:custGeom>
            <a:avLst/>
            <a:rect l="l" t="t" r="r" b="b"/>
            <a:pathLst>
              <a:path w="3714" h="515">
                <a:moveTo>
                  <a:pt x="3082" y="24"/>
                </a:moveTo>
                <a:cubicBezTo>
                  <a:pt x="3365" y="8"/>
                  <a:pt x="3568" y="22"/>
                  <a:pt x="3714" y="50"/>
                </a:cubicBezTo>
                <a:cubicBezTo>
                  <a:pt x="3714" y="34"/>
                  <a:pt x="3714" y="34"/>
                  <a:pt x="3714" y="34"/>
                </a:cubicBezTo>
                <a:cubicBezTo>
                  <a:pt x="3568" y="10"/>
                  <a:pt x="3365" y="0"/>
                  <a:pt x="3082" y="12"/>
                </a:cubicBezTo>
                <a:cubicBezTo>
                  <a:pt x="2216" y="52"/>
                  <a:pt x="1036" y="368"/>
                  <a:pt x="0" y="226"/>
                </a:cubicBezTo>
                <a:cubicBezTo>
                  <a:pt x="0" y="342"/>
                  <a:pt x="0" y="342"/>
                  <a:pt x="0" y="342"/>
                </a:cubicBezTo>
                <a:cubicBezTo>
                  <a:pt x="1036" y="515"/>
                  <a:pt x="2216" y="73"/>
                  <a:pt x="3082" y="24"/>
                </a:cubicBezTo>
              </a:path>
            </a:pathLst>
          </a:custGeom>
          <a:solidFill>
            <a:srgbClr val="E47F26"/>
          </a:solidFill>
          <a:ln>
            <a:noFill/>
          </a:ln>
        </p:spPr>
        <p:txBody>
          <a:bodyPr vert="horz" wrap="square" lIns="91440" tIns="45720" rIns="91440" bIns="45720" anchor="t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7"/>
          <p:cNvSpPr/>
          <p:nvPr/>
        </p:nvSpPr>
        <p:spPr bwMode="auto">
          <a:xfrm>
            <a:off x="6762750" y="315913"/>
            <a:ext cx="5419725" cy="271463"/>
          </a:xfrm>
          <a:custGeom>
            <a:avLst/>
            <a:rect l="l" t="t" r="r" b="b"/>
            <a:pathLst>
              <a:path w="1651" h="131">
                <a:moveTo>
                  <a:pt x="1248" y="0"/>
                </a:moveTo>
                <a:cubicBezTo>
                  <a:pt x="1179" y="0"/>
                  <a:pt x="1103" y="1"/>
                  <a:pt x="1021" y="5"/>
                </a:cubicBezTo>
                <a:cubicBezTo>
                  <a:pt x="713" y="17"/>
                  <a:pt x="366" y="72"/>
                  <a:pt x="0" y="131"/>
                </a:cubicBezTo>
                <a:cubicBezTo>
                  <a:pt x="58" y="123"/>
                  <a:pt x="116" y="115"/>
                  <a:pt x="173" y="107"/>
                </a:cubicBezTo>
                <a:cubicBezTo>
                  <a:pt x="475" y="59"/>
                  <a:pt x="762" y="18"/>
                  <a:pt x="1021" y="8"/>
                </a:cubicBezTo>
                <a:cubicBezTo>
                  <a:pt x="1103" y="4"/>
                  <a:pt x="1179" y="3"/>
                  <a:pt x="1248" y="3"/>
                </a:cubicBezTo>
                <a:cubicBezTo>
                  <a:pt x="1417" y="3"/>
                  <a:pt x="1548" y="12"/>
                  <a:pt x="1651" y="27"/>
                </a:cubicBezTo>
                <a:cubicBezTo>
                  <a:pt x="1651" y="24"/>
                  <a:pt x="1651" y="24"/>
                  <a:pt x="1651" y="24"/>
                </a:cubicBezTo>
                <a:cubicBezTo>
                  <a:pt x="1548" y="9"/>
                  <a:pt x="1417" y="0"/>
                  <a:pt x="1248" y="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8"/>
          <p:cNvSpPr/>
          <p:nvPr/>
        </p:nvSpPr>
        <p:spPr bwMode="auto">
          <a:xfrm>
            <a:off x="6350" y="538163"/>
            <a:ext cx="7324725" cy="427038"/>
          </a:xfrm>
          <a:custGeom>
            <a:avLst/>
            <a:rect l="l" t="t" r="r" b="b"/>
            <a:pathLst>
              <a:path w="2231" h="207">
                <a:moveTo>
                  <a:pt x="2231" y="0"/>
                </a:moveTo>
                <a:cubicBezTo>
                  <a:pt x="2174" y="8"/>
                  <a:pt x="2116" y="16"/>
                  <a:pt x="2058" y="24"/>
                </a:cubicBezTo>
                <a:cubicBezTo>
                  <a:pt x="1545" y="108"/>
                  <a:pt x="994" y="200"/>
                  <a:pt x="462" y="200"/>
                </a:cubicBezTo>
                <a:cubicBezTo>
                  <a:pt x="306" y="200"/>
                  <a:pt x="151" y="192"/>
                  <a:pt x="0" y="174"/>
                </a:cubicBezTo>
                <a:cubicBezTo>
                  <a:pt x="0" y="181"/>
                  <a:pt x="0" y="181"/>
                  <a:pt x="0" y="181"/>
                </a:cubicBezTo>
                <a:cubicBezTo>
                  <a:pt x="150" y="199"/>
                  <a:pt x="303" y="207"/>
                  <a:pt x="458" y="207"/>
                </a:cubicBezTo>
                <a:cubicBezTo>
                  <a:pt x="1051" y="207"/>
                  <a:pt x="1668" y="90"/>
                  <a:pt x="2231" y="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контен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BA52180-6A41-4E62-B203-74DFCDFC3F57}" type="datetimeFigureOut">
              <a:rPr lang="en-US" smtClean="0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AF9DA0CD-D0D2-49F9-91D8-903BD2A6FD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BA52180-6A41-4E62-B203-74DFCDFC3F57}" type="datetimeFigureOut">
              <a:rPr lang="en-US" smtClean="0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AF9DA0CD-D0D2-49F9-91D8-903BD2A6FD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BA52180-6A41-4E62-B203-74DFCDFC3F57}" type="datetimeFigureOut">
              <a:rPr lang="en-US" smtClean="0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AF9DA0CD-D0D2-49F9-91D8-903BD2A6FD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dt="0"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Контен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BA52180-6A41-4E62-B203-74DFCDFC3F57}" type="datetimeFigureOut">
              <a:rPr lang="en-US" smtClean="0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AF9DA0CD-D0D2-49F9-91D8-903BD2A6FD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Изобра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altLang="en-US"/>
              <a:t>Щелкните значок, чтобы добавить рисунок</a:t>
            </a:r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BA52180-6A41-4E62-B203-74DFCDFC3F57}" type="datetimeFigureOut">
              <a:rPr lang="en-US" smtClean="0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AF9DA0CD-D0D2-49F9-91D8-903BD2A6FD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6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52180-6A41-4E62-B203-74DFCDFC3F57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DA0CD-D0D2-49F9-91D8-903BD2A6FD07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AutoShape 3"/>
          <p:cNvSpPr>
            <a:spLocks noChangeAspect="1" noChangeArrowheads="1" noTextEdit="1"/>
          </p:cNvSpPr>
          <p:nvPr/>
        </p:nvSpPr>
        <p:spPr bwMode="auto">
          <a:xfrm>
            <a:off x="0" y="5080000"/>
            <a:ext cx="12192000" cy="177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5"/>
          <p:cNvSpPr/>
          <p:nvPr/>
        </p:nvSpPr>
        <p:spPr bwMode="auto">
          <a:xfrm>
            <a:off x="-3175" y="5103813"/>
            <a:ext cx="12195175" cy="1754188"/>
          </a:xfrm>
          <a:custGeom>
            <a:avLst/>
            <a:rect l="l" t="t" r="r" b="b"/>
            <a:pathLst>
              <a:path w="3715" h="533">
                <a:moveTo>
                  <a:pt x="3715" y="141"/>
                </a:moveTo>
                <a:cubicBezTo>
                  <a:pt x="3715" y="533"/>
                  <a:pt x="3715" y="533"/>
                  <a:pt x="3715" y="533"/>
                </a:cubicBezTo>
                <a:cubicBezTo>
                  <a:pt x="0" y="533"/>
                  <a:pt x="0" y="533"/>
                  <a:pt x="0" y="533"/>
                </a:cubicBezTo>
                <a:cubicBezTo>
                  <a:pt x="0" y="334"/>
                  <a:pt x="0" y="334"/>
                  <a:pt x="0" y="334"/>
                </a:cubicBezTo>
                <a:cubicBezTo>
                  <a:pt x="146" y="357"/>
                  <a:pt x="350" y="368"/>
                  <a:pt x="632" y="355"/>
                </a:cubicBezTo>
                <a:cubicBezTo>
                  <a:pt x="1498" y="316"/>
                  <a:pt x="2679" y="0"/>
                  <a:pt x="3715" y="141"/>
                </a:cubicBezTo>
              </a:path>
            </a:pathLst>
          </a:custGeom>
          <a:solidFill>
            <a:srgbClr val="203F48"/>
          </a:solidFill>
          <a:ln>
            <a:noFill/>
          </a:ln>
        </p:spPr>
        <p:txBody>
          <a:bodyPr vert="horz" wrap="square" lIns="91440" tIns="45720" rIns="91440" bIns="45720" anchor="t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6"/>
          <p:cNvSpPr/>
          <p:nvPr/>
        </p:nvSpPr>
        <p:spPr bwMode="auto">
          <a:xfrm>
            <a:off x="3175" y="4641850"/>
            <a:ext cx="12188825" cy="1698625"/>
          </a:xfrm>
          <a:custGeom>
            <a:avLst/>
            <a:rect l="l" t="t" r="r" b="b"/>
            <a:pathLst>
              <a:path w="3713" h="516">
                <a:moveTo>
                  <a:pt x="631" y="491"/>
                </a:moveTo>
                <a:cubicBezTo>
                  <a:pt x="349" y="507"/>
                  <a:pt x="145" y="494"/>
                  <a:pt x="0" y="465"/>
                </a:cubicBezTo>
                <a:cubicBezTo>
                  <a:pt x="0" y="481"/>
                  <a:pt x="0" y="481"/>
                  <a:pt x="0" y="481"/>
                </a:cubicBezTo>
                <a:cubicBezTo>
                  <a:pt x="145" y="505"/>
                  <a:pt x="349" y="516"/>
                  <a:pt x="631" y="503"/>
                </a:cubicBezTo>
                <a:cubicBezTo>
                  <a:pt x="1497" y="463"/>
                  <a:pt x="2678" y="147"/>
                  <a:pt x="3713" y="289"/>
                </a:cubicBezTo>
                <a:cubicBezTo>
                  <a:pt x="3713" y="173"/>
                  <a:pt x="3713" y="173"/>
                  <a:pt x="3713" y="173"/>
                </a:cubicBezTo>
                <a:cubicBezTo>
                  <a:pt x="2678" y="0"/>
                  <a:pt x="1497" y="443"/>
                  <a:pt x="631" y="491"/>
                </a:cubicBezTo>
              </a:path>
            </a:pathLst>
          </a:custGeom>
          <a:solidFill>
            <a:srgbClr val="E47F26"/>
          </a:solidFill>
          <a:ln>
            <a:noFill/>
          </a:ln>
        </p:spPr>
        <p:txBody>
          <a:bodyPr vert="horz" wrap="square" lIns="91440" tIns="45720" rIns="91440" bIns="45720" anchor="t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7"/>
          <p:cNvSpPr/>
          <p:nvPr/>
        </p:nvSpPr>
        <p:spPr bwMode="auto">
          <a:xfrm>
            <a:off x="6350" y="5922963"/>
            <a:ext cx="5419725" cy="434975"/>
          </a:xfrm>
          <a:custGeom>
            <a:avLst/>
            <a:rect l="l" t="t" r="r" b="b"/>
            <a:pathLst>
              <a:path w="1651" h="132">
                <a:moveTo>
                  <a:pt x="1651" y="0"/>
                </a:moveTo>
                <a:cubicBezTo>
                  <a:pt x="1593" y="8"/>
                  <a:pt x="1536" y="16"/>
                  <a:pt x="1479" y="24"/>
                </a:cubicBezTo>
                <a:cubicBezTo>
                  <a:pt x="1176" y="72"/>
                  <a:pt x="889" y="113"/>
                  <a:pt x="631" y="124"/>
                </a:cubicBezTo>
                <a:cubicBezTo>
                  <a:pt x="548" y="127"/>
                  <a:pt x="472" y="129"/>
                  <a:pt x="403" y="129"/>
                </a:cubicBezTo>
                <a:cubicBezTo>
                  <a:pt x="235" y="129"/>
                  <a:pt x="103" y="119"/>
                  <a:pt x="0" y="104"/>
                </a:cubicBezTo>
                <a:cubicBezTo>
                  <a:pt x="0" y="107"/>
                  <a:pt x="0" y="107"/>
                  <a:pt x="0" y="107"/>
                </a:cubicBezTo>
                <a:cubicBezTo>
                  <a:pt x="103" y="122"/>
                  <a:pt x="235" y="132"/>
                  <a:pt x="403" y="132"/>
                </a:cubicBezTo>
                <a:cubicBezTo>
                  <a:pt x="472" y="132"/>
                  <a:pt x="548" y="130"/>
                  <a:pt x="631" y="127"/>
                </a:cubicBezTo>
                <a:cubicBezTo>
                  <a:pt x="938" y="114"/>
                  <a:pt x="1285" y="59"/>
                  <a:pt x="1651" y="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8"/>
          <p:cNvSpPr/>
          <p:nvPr/>
        </p:nvSpPr>
        <p:spPr bwMode="auto">
          <a:xfrm>
            <a:off x="4862513" y="5319713"/>
            <a:ext cx="7319963" cy="682625"/>
          </a:xfrm>
          <a:custGeom>
            <a:avLst/>
            <a:rect l="l" t="t" r="r" b="b"/>
            <a:pathLst>
              <a:path w="2230" h="207">
                <a:moveTo>
                  <a:pt x="1772" y="0"/>
                </a:moveTo>
                <a:cubicBezTo>
                  <a:pt x="1179" y="0"/>
                  <a:pt x="562" y="117"/>
                  <a:pt x="0" y="207"/>
                </a:cubicBezTo>
                <a:cubicBezTo>
                  <a:pt x="57" y="199"/>
                  <a:pt x="114" y="191"/>
                  <a:pt x="172" y="183"/>
                </a:cubicBezTo>
                <a:cubicBezTo>
                  <a:pt x="686" y="100"/>
                  <a:pt x="1237" y="7"/>
                  <a:pt x="1768" y="7"/>
                </a:cubicBezTo>
                <a:cubicBezTo>
                  <a:pt x="1924" y="7"/>
                  <a:pt x="2079" y="15"/>
                  <a:pt x="2230" y="33"/>
                </a:cubicBezTo>
                <a:cubicBezTo>
                  <a:pt x="2230" y="26"/>
                  <a:pt x="2230" y="26"/>
                  <a:pt x="2230" y="26"/>
                </a:cubicBezTo>
                <a:cubicBezTo>
                  <a:pt x="2080" y="8"/>
                  <a:pt x="1927" y="0"/>
                  <a:pt x="1772" y="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dt="0"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 panose="020B0604020202020204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Создание загрузочной флешки</a:t>
            </a:r>
            <a:endParaRPr lang="en-US"/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/>
              <a:t>Выполнил студент группы ИС 22-01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Создание флешки при помощи </a:t>
            </a:r>
            <a:r>
              <a:rPr lang="en-US"/>
              <a:t>Rufus</a:t>
            </a:r>
          </a:p>
        </p:txBody>
      </p:sp>
      <p:sp>
        <p:nvSpPr>
          <p:cNvPr id="3" name="Заполнитель контента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Заполнитель контента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Заполнитель контента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Что это такое</a:t>
            </a:r>
            <a:r>
              <a:rPr lang="en-US"/>
              <a:t>?</a:t>
            </a:r>
          </a:p>
        </p:txBody>
      </p:sp>
      <p:sp>
        <p:nvSpPr>
          <p:cNvPr id="3" name="Заполнитель контента 2"/>
          <p:cNvSpPr>
            <a:spLocks noGrp="1" noEditPoints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r>
              <a:rPr lang="ru-RU"/>
              <a:t>Это носитель информации (</a:t>
            </a:r>
            <a:r>
              <a:rPr lang="en-US"/>
              <a:t>USB</a:t>
            </a:r>
            <a:r>
              <a:rPr lang="ru-RU"/>
              <a:t>-флеш-накопитель(флешка) или внешний ЖД) с готовой к загрузке ОС.</a:t>
            </a:r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48877" y="3429000"/>
            <a:ext cx="2638536" cy="1759931"/>
          </a:xfrm>
          <a:prstGeom prst="rect">
            <a:avLst/>
          </a:prstGeom>
        </p:spPr>
      </p:pic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007900" y="2905611"/>
            <a:ext cx="2191366" cy="219136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Зачем нужна загрузочная флешка?</a:t>
            </a:r>
          </a:p>
        </p:txBody>
      </p:sp>
      <p:sp>
        <p:nvSpPr>
          <p:cNvPr id="3" name="Заполнитель контента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Загрузочная флешка используется для установки или переустановки ОС на ПК.</a:t>
            </a:r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584159" y="2568423"/>
            <a:ext cx="4424729" cy="2442819"/>
          </a:xfrm>
          <a:prstGeom prst="rect">
            <a:avLst/>
          </a:prstGeom>
        </p:spPr>
      </p:pic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" y="2568423"/>
            <a:ext cx="7584159" cy="258016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Что нужно для создания загрузочной флешки?</a:t>
            </a:r>
          </a:p>
        </p:txBody>
      </p:sp>
      <p:sp>
        <p:nvSpPr>
          <p:cNvPr id="3" name="Заполнитель контента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ПК</a:t>
            </a:r>
          </a:p>
          <a:p>
            <a:r>
              <a:rPr lang="ru-RU"/>
              <a:t>Флешка(пустая)</a:t>
            </a:r>
          </a:p>
          <a:p>
            <a:r>
              <a:rPr lang="ru-RU"/>
              <a:t>Выход в Интернет</a:t>
            </a:r>
          </a:p>
          <a:p>
            <a:r>
              <a:rPr lang="ru-RU"/>
              <a:t>Торрент</a:t>
            </a:r>
          </a:p>
          <a:p>
            <a:r>
              <a:rPr lang="en-US"/>
              <a:t>Rufus</a:t>
            </a:r>
            <a:endParaRPr lang="ru-RU"/>
          </a:p>
          <a:p>
            <a:endParaRPr lang="ru-RU"/>
          </a:p>
          <a:p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Где можно взять образ ОС?</a:t>
            </a:r>
          </a:p>
        </p:txBody>
      </p:sp>
      <p:sp>
        <p:nvSpPr>
          <p:cNvPr id="3" name="Заполнитель контента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Образ операционной системы можно скачать с официального сайта, но мы будем скачивать неофициальный образ с сайта</a:t>
            </a:r>
            <a:r>
              <a:rPr lang="en-US"/>
              <a:t> </a:t>
            </a:r>
            <a:r>
              <a:rPr lang="en-US" u="sng"/>
              <a:t>NNM-club.to (</a:t>
            </a:r>
            <a:r>
              <a:rPr lang="ru-RU" u="sng"/>
              <a:t>Необходим </a:t>
            </a:r>
            <a:r>
              <a:rPr lang="en-US" u="sng"/>
              <a:t>VPN)</a:t>
            </a:r>
            <a:r>
              <a:rPr lang="en-US" u="none"/>
              <a:t>.</a:t>
            </a:r>
            <a:endParaRPr u="none"/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638356" y="3150650"/>
            <a:ext cx="2915289" cy="29198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Поиск</a:t>
            </a:r>
          </a:p>
        </p:txBody>
      </p:sp>
      <p:sp>
        <p:nvSpPr>
          <p:cNvPr id="3" name="Заполнитель контента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В поиске вводим - "</a:t>
            </a:r>
            <a:r>
              <a:rPr lang="en-US"/>
              <a:t>Windows 10 Pro</a:t>
            </a:r>
            <a:r>
              <a:rPr lang="ru-RU"/>
              <a:t>"</a:t>
            </a:r>
            <a:r>
              <a:rPr lang="en-US"/>
              <a:t>.</a:t>
            </a:r>
          </a:p>
          <a:p>
            <a:r>
              <a:rPr lang="ru-RU"/>
              <a:t>Фильтруем по количеству установок.</a:t>
            </a:r>
          </a:p>
          <a:p>
            <a:r>
              <a:rPr lang="ru-RU"/>
              <a:t>Выбираем понравившийся образ и скачиваем торрент.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Само создание флешки.</a:t>
            </a:r>
          </a:p>
        </p:txBody>
      </p:sp>
      <p:sp>
        <p:nvSpPr>
          <p:cNvPr id="3" name="Заполнитель контента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После установки файла с торрента, нам необходимо воспользоваться программой </a:t>
            </a:r>
            <a:r>
              <a:rPr lang="en-US"/>
              <a:t>Rufus</a:t>
            </a:r>
            <a:r>
              <a:rPr lang="ru-RU"/>
              <a:t> или распаковать его на флешку.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Создание флешки без </a:t>
            </a:r>
            <a:r>
              <a:rPr lang="en-US"/>
              <a:t>Rufus'a</a:t>
            </a:r>
          </a:p>
        </p:txBody>
      </p:sp>
      <p:sp>
        <p:nvSpPr>
          <p:cNvPr id="3" name="Заполнитель контента 2"/>
          <p:cNvSpPr>
            <a:spLocks noGrp="1" noEditPoints="1"/>
          </p:cNvSpPr>
          <p:nvPr>
            <p:ph idx="1"/>
          </p:nvPr>
        </p:nvSpPr>
        <p:spPr>
          <a:xfrm>
            <a:off x="838200" y="1346541"/>
            <a:ext cx="11225354" cy="394322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/>
              <a:t>ПКМ и распаковываем архив удобным способом.</a:t>
            </a:r>
          </a:p>
          <a:p>
            <a:pPr marL="514350" indent="-514350">
              <a:buFont typeface="+mj-lt"/>
              <a:buAutoNum type="arabicPeriod"/>
            </a:pPr>
            <a:r>
              <a:rPr lang="ru-RU"/>
              <a:t>Переносим данные на флешку(можно сразу на неё и распаковать)</a:t>
            </a:r>
          </a:p>
          <a:p>
            <a:pPr marL="514350" indent="-514350">
              <a:buFont typeface="+mj-lt"/>
              <a:buAutoNum type="arabicPeriod"/>
            </a:pPr>
            <a:r>
              <a:rPr lang="ru-RU"/>
              <a:t>Всё готово.</a:t>
            </a: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3199041"/>
            <a:ext cx="12192000" cy="3658959"/>
          </a:xfrm>
          <a:prstGeom prst="rect">
            <a:avLst/>
          </a:prstGeom>
        </p:spPr>
      </p:pic>
      <p:sp>
        <p:nvSpPr>
          <p:cNvPr id="8" name="Стрелка вверх 7"/>
          <p:cNvSpPr/>
          <p:nvPr/>
        </p:nvSpPr>
        <p:spPr>
          <a:xfrm rot="13068212">
            <a:off x="1234427" y="5386506"/>
            <a:ext cx="283901" cy="1390050"/>
          </a:xfrm>
          <a:prstGeom prst="upArrow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Rufus</a:t>
            </a:r>
          </a:p>
        </p:txBody>
      </p:sp>
      <p:sp>
        <p:nvSpPr>
          <p:cNvPr id="3" name="Заполнитель контента 2"/>
          <p:cNvSpPr>
            <a:spLocks noGrp="1" noEditPoints="1"/>
          </p:cNvSpPr>
          <p:nvPr>
            <p:ph idx="1"/>
          </p:nvPr>
        </p:nvSpPr>
        <p:spPr>
          <a:xfrm>
            <a:off x="838200" y="1825625"/>
            <a:ext cx="6603080" cy="4351338"/>
          </a:xfrm>
        </p:spPr>
        <p:txBody>
          <a:bodyPr/>
          <a:lstStyle/>
          <a:p>
            <a:r>
              <a:rPr lang="en-US"/>
              <a:t>Rufus - </a:t>
            </a:r>
            <a:r>
              <a:rPr lang="ru-RU"/>
              <a:t>это программа созданная как раз для создания загрузочных флешек.</a:t>
            </a:r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529681" y="622411"/>
            <a:ext cx="4184523" cy="581183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Слияние ночи">
  <a:themeElements>
    <a:clrScheme name="Слияние ночи">
      <a:dk1>
        <a:sysClr val="windowText" lastClr="000000"/>
      </a:dk1>
      <a:lt1>
        <a:sysClr val="window" lastClr="FFFFFF"/>
      </a:lt1>
      <a:dk2>
        <a:srgbClr val="225460"/>
      </a:dk2>
      <a:lt2>
        <a:srgbClr val="E7E6E6"/>
      </a:lt2>
      <a:accent1>
        <a:srgbClr val="177263"/>
      </a:accent1>
      <a:accent2>
        <a:srgbClr val="EC4432"/>
      </a:accent2>
      <a:accent3>
        <a:srgbClr val="A5A5A5"/>
      </a:accent3>
      <a:accent4>
        <a:srgbClr val="F5AF74"/>
      </a:accent4>
      <a:accent5>
        <a:srgbClr val="77BAC2"/>
      </a:accent5>
      <a:accent6>
        <a:srgbClr val="8BCC16"/>
      </a:accent6>
      <a:hlink>
        <a:srgbClr val="3BA799"/>
      </a:hlink>
      <a:folHlink>
        <a:srgbClr val="87D5CC"/>
      </a:folHlink>
    </a:clrScheme>
    <a:fontScheme name="Слияние ночи">
      <a:majorFont>
        <a:latin typeface="Verdana bold"/>
        <a:ea typeface=""/>
        <a:cs typeface=""/>
      </a:majorFont>
      <a:minorFont>
        <a:latin typeface="Verdana"/>
        <a:ea typeface=""/>
        <a:cs typeface=""/>
      </a:minorFont>
    </a:fontScheme>
    <a:fmtScheme name="Слияние ночи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Mobile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Степан</cp:lastModifiedBy>
  <cp:revision>1</cp:revision>
  <dcterms:created xsi:type="dcterms:W3CDTF">2017-06-21T13:57:27Z</dcterms:created>
  <dcterms:modified xsi:type="dcterms:W3CDTF">2024-04-26T11:11:06Z</dcterms:modified>
</cp:coreProperties>
</file>