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73" r:id="rId9"/>
    <p:sldId id="264" r:id="rId10"/>
    <p:sldId id="263" r:id="rId11"/>
    <p:sldId id="274" r:id="rId12"/>
    <p:sldId id="275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695DD-3718-4E9B-93E4-34880B2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95DF6-6DA5-4BCA-84D8-4CD136C4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5D26-2C0D-4B49-B434-BD629E5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6491-1BCB-4696-82A0-E3D42C0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1E802-1FEF-4435-BAD0-BF7E084F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E43F-E0D3-43F0-9BAC-843AF27D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14FA63-48B4-459C-8DE8-313B6364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F2468-B7A2-4374-8F1B-D4B83D9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36FB4-5F1D-4ED8-AF9B-282B854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033F1-DC1C-4AC3-A5E2-CE20ED6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6AC15F-B53F-443E-9223-C1D52CD5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95A0A-9DAB-43FE-9B53-174BC974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B217B-661B-49FA-8973-0EEBB470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63160-92D8-4B07-AE91-BA5FAF4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7C7D4-5ECB-435A-9405-8A49A3E3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9430E-69D4-40A3-B8ED-901CFF48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0DC5-3075-49BC-847A-7D3885CE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B5A4A-DA4D-4899-9B0D-D1807523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EFB3F-8B79-4C53-984C-361113AC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D7EEB-1196-49A8-B3EE-EA069D43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C4B-F276-4482-8ED2-2C3FD7A1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E7C6C-DD27-4BF5-8FCE-4E4D1936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871BC-1FDF-4833-BDC9-6938C887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E3F962-FEAE-4F1F-A6BD-6D24B34B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691DF-38AF-424D-8837-FCF30A3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F833D-6FE3-42AE-96B4-7006573F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18B0C-88D8-44DB-9E06-6A6AEA20B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504437-7853-407B-AB60-17A42903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017C8-0A7B-409C-BE6A-30B905C9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7353F-AF67-48AC-A7B1-FCCD65D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C9C49-1180-413E-9D48-EE9619E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ABAF-5126-4C73-9A81-3874727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3772A-B40C-4C38-8655-FABA839D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3FAE5-E5B9-4867-8F25-373737AE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1143D7-0205-4F28-87A2-EA0FDC66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7DB0F-B109-403D-877C-0DB4B5EA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3FB821-0212-46C4-8849-53E9BB9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B3B49B-B8DC-4634-B0E5-5162FB48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65FB52-EC3C-4F94-BEE3-73B046C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CA14-2F6D-4525-B58F-327CE9E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E0F413-F329-4EFE-8EF4-46EE4FE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244487-894C-43E8-A499-8250187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C99BCE-F83A-483E-9877-9099D5F2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BD3F78-DF50-4AC7-8540-EEB7F11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FB17A4-8570-4594-8C65-83580A3D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AE26F-AFA8-4FAF-8A05-C2CDE2D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2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18C39-3D1E-4ED7-8577-81C8121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E8917-D780-475B-B2AC-2D61FBD2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CBA5B-CE91-468D-B9A3-2BDE5710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04012-6A28-4257-AC76-85668FFE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6A39E-9BD5-4D67-AB38-7520096D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B8D8D-2995-43AB-8841-D586E96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AEE9-F680-475B-A73C-31AD119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30651-82FD-44FF-BD0E-55929A5A2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EDC5A1-C3DE-4C46-A06D-7C16061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38426-9406-4CD9-8804-A9D2CE72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8D97-0F93-4807-B29C-E778176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D46939-B008-48B9-B896-A458BE2D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1FBD8-5A0D-4D5F-B169-2DD3104C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E66C9-2A4C-485E-9238-A002873F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69BB8-EE2D-4BE6-810B-EE6DB4240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831-C8AF-4D49-8B65-BDA0DD8F3CEE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141E8-B0EE-4D47-B6FA-FB91C810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7C8B-9CB8-4430-AB76-1A362C9B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C3C9-06D2-4600-AF36-BF40FC481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tart button - Free gaming icons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13" y="82684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(Representational State Transfer) — </a:t>
            </a:r>
            <a:r>
              <a:rPr lang="ru-RU" dirty="0"/>
              <a:t>это архитектурный стиль</a:t>
            </a:r>
            <a:r>
              <a:rPr lang="en-US" dirty="0"/>
              <a:t>. </a:t>
            </a:r>
            <a:r>
              <a:rPr lang="ru-RU" dirty="0"/>
              <a:t>В отличие от SOAP, который является протоколом, он не подчиняется строгим стандартам, более гибкий, простой и легковесный.</a:t>
            </a:r>
            <a:endParaRPr lang="en-US" dirty="0"/>
          </a:p>
          <a:p>
            <a:r>
              <a:rPr lang="ru-RU" dirty="0"/>
              <a:t>В основе REST лежат стандартные HTTP-методы</a:t>
            </a:r>
            <a:r>
              <a:rPr lang="en-US" dirty="0"/>
              <a:t>, </a:t>
            </a:r>
            <a:r>
              <a:rPr lang="ru-RU" dirty="0"/>
              <a:t>а основным форматом данных для него является JSON.</a:t>
            </a:r>
          </a:p>
          <a:p>
            <a:endParaRPr lang="ru-RU" dirty="0"/>
          </a:p>
        </p:txBody>
      </p:sp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06" y="4225760"/>
            <a:ext cx="2762471" cy="248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1FADF-4287-471D-95D2-E0FEEDF5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3819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F0000"/>
                </a:solidFill>
              </a:rPr>
              <a:t>Теперь ты готов</a:t>
            </a:r>
            <a:endParaRPr lang="ru-RU" u="sng" dirty="0">
              <a:solidFill>
                <a:srgbClr val="FF0000"/>
              </a:solidFill>
              <a:hlinkClick r:id="rId2" action="ppaction://hlinksldjump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2E603-9768-4881-9A18-9CC52F5E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2">
            <a:hlinkClick r:id="rId2" action="ppaction://hlinksldjump"/>
            <a:extLst>
              <a:ext uri="{FF2B5EF4-FFF2-40B4-BE49-F238E27FC236}">
                <a16:creationId xmlns:a16="http://schemas.microsoft.com/office/drawing/2014/main" id="{94A4BFA0-7D20-4702-A088-CDDC59AC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819"/>
            <a:ext cx="12192000" cy="5563904"/>
          </a:xfrm>
          <a:prstGeom prst="rect">
            <a:avLst/>
          </a:prstGeom>
        </p:spPr>
      </p:pic>
      <p:pic>
        <p:nvPicPr>
          <p:cNvPr id="2050" name="Picture 2" descr="Picture background">
            <a:hlinkClick r:id="rId2" action="ppaction://hlinksldjump"/>
            <a:extLst>
              <a:ext uri="{FF2B5EF4-FFF2-40B4-BE49-F238E27FC236}">
                <a16:creationId xmlns:a16="http://schemas.microsoft.com/office/drawing/2014/main" id="{EDA60BE6-0003-41EA-ABAC-E3A8FD4E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3388" y="-80683"/>
            <a:ext cx="13312587" cy="87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5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C297A-7A45-4C1B-9E45-3DBFA5D5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Спарта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D1BDC6-16B8-4FDA-810E-C692BA6C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язык разметки использует </a:t>
            </a:r>
            <a:r>
              <a:rPr lang="en-US" dirty="0"/>
              <a:t>SOAP </a:t>
            </a:r>
            <a:r>
              <a:rPr lang="ru-RU" dirty="0"/>
              <a:t>для передачи сообщений?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Вопрос 1.</a:t>
            </a:r>
          </a:p>
        </p:txBody>
      </p:sp>
      <p:pic>
        <p:nvPicPr>
          <p:cNvPr id="5" name="Рисунок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07" y="3256097"/>
            <a:ext cx="2045664" cy="2045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73" y="3229630"/>
            <a:ext cx="1763426" cy="2072131"/>
          </a:xfrm>
          <a:prstGeom prst="rect">
            <a:avLst/>
          </a:prstGeom>
        </p:spPr>
      </p:pic>
      <p:pic>
        <p:nvPicPr>
          <p:cNvPr id="7" name="Рисунок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38" y="3256097"/>
            <a:ext cx="2073474" cy="207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740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808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Правильно</a:t>
            </a:r>
          </a:p>
        </p:txBody>
      </p:sp>
      <p:sp>
        <p:nvSpPr>
          <p:cNvPr id="14" name="Стрелка: влево 3">
            <a:hlinkClick r:id="rId6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8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основной формат данных является в </a:t>
            </a:r>
            <a:r>
              <a:rPr lang="en-US" dirty="0"/>
              <a:t>REST</a:t>
            </a:r>
            <a:r>
              <a:rPr lang="ru-RU" dirty="0"/>
              <a:t>?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Вопрос </a:t>
            </a:r>
            <a:r>
              <a:rPr lang="en-US" b="1" dirty="0"/>
              <a:t>2</a:t>
            </a:r>
            <a:r>
              <a:rPr lang="ru-RU" b="1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79" y="3229630"/>
            <a:ext cx="2045664" cy="2045664"/>
          </a:xfrm>
          <a:prstGeom prst="rect">
            <a:avLst/>
          </a:prstGeom>
        </p:spPr>
      </p:pic>
      <p:pic>
        <p:nvPicPr>
          <p:cNvPr id="6" name="Рисунок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6" y="3229630"/>
            <a:ext cx="1763426" cy="2072131"/>
          </a:xfrm>
          <a:prstGeom prst="rect">
            <a:avLst/>
          </a:prstGeom>
        </p:spPr>
      </p:pic>
      <p:pic>
        <p:nvPicPr>
          <p:cNvPr id="7" name="Рисунок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86" y="3229630"/>
            <a:ext cx="2073474" cy="207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60031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1277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Правильно</a:t>
            </a:r>
          </a:p>
        </p:txBody>
      </p:sp>
      <p:sp>
        <p:nvSpPr>
          <p:cNvPr id="14" name="Стрелка: влево 3">
            <a:hlinkClick r:id="rId6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6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запрос используется для обновления уже существующих данных?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/>
              <a:t>Вопрос </a:t>
            </a:r>
            <a:r>
              <a:rPr lang="en-US" b="1" dirty="0"/>
              <a:t>3</a:t>
            </a:r>
            <a:r>
              <a:rPr lang="ru-RU" b="1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Правильно</a:t>
            </a:r>
          </a:p>
        </p:txBody>
      </p:sp>
      <p:sp>
        <p:nvSpPr>
          <p:cNvPr id="16" name="Стрелка: влево 3"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ED3CF024-436E-4083-914F-55EA26AA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70" y="3109868"/>
            <a:ext cx="1219370" cy="581106"/>
          </a:xfrm>
          <a:prstGeom prst="rect">
            <a:avLst/>
          </a:prstGeom>
        </p:spPr>
      </p:pic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0D50B3B9-E842-43A5-867F-ED88D38E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51" y="3167026"/>
            <a:ext cx="2172003" cy="52394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5EF239-8176-4234-89A2-94DA9B6F9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16" y="3167026"/>
            <a:ext cx="125747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3292"/>
            <a:ext cx="10873154" cy="4453671"/>
          </a:xfrm>
        </p:spPr>
        <p:txBody>
          <a:bodyPr/>
          <a:lstStyle/>
          <a:p>
            <a:r>
              <a:rPr lang="ru-RU" dirty="0"/>
              <a:t>Какой запрос используется для используются для отправки новых данных API?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/>
              <a:t>Вопрос 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809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809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Правильно</a:t>
            </a:r>
          </a:p>
        </p:txBody>
      </p:sp>
      <p:sp>
        <p:nvSpPr>
          <p:cNvPr id="16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>
            <a:hlinkClick r:id="rId3" action="ppaction://hlinksldjump"/>
            <a:extLst>
              <a:ext uri="{FF2B5EF4-FFF2-40B4-BE49-F238E27FC236}">
                <a16:creationId xmlns:a16="http://schemas.microsoft.com/office/drawing/2014/main" id="{BF5C3220-7F8A-4306-B8CF-E18F2E4E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83" y="3072366"/>
            <a:ext cx="1219370" cy="581106"/>
          </a:xfrm>
          <a:prstGeom prst="rect">
            <a:avLst/>
          </a:prstGeom>
        </p:spPr>
      </p:pic>
      <p:pic>
        <p:nvPicPr>
          <p:cNvPr id="18" name="Рисунок 17">
            <a:hlinkClick r:id="rId3" action="ppaction://hlinksldjump"/>
            <a:extLst>
              <a:ext uri="{FF2B5EF4-FFF2-40B4-BE49-F238E27FC236}">
                <a16:creationId xmlns:a16="http://schemas.microsoft.com/office/drawing/2014/main" id="{D7A6FBA6-3631-4AAD-AED2-EE4210337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707" y="3167026"/>
            <a:ext cx="2172003" cy="5239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0E115-5006-4959-8AE2-A5BCAC0C3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438" y="3115677"/>
            <a:ext cx="158137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3292"/>
            <a:ext cx="10873154" cy="4453671"/>
          </a:xfrm>
        </p:spPr>
        <p:txBody>
          <a:bodyPr/>
          <a:lstStyle/>
          <a:p>
            <a:pPr>
              <a:buSzPts val="2800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Какой запрос используется для используются для получения данных от API?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17175"/>
            <a:ext cx="10515600" cy="1325563"/>
          </a:xfrm>
        </p:spPr>
        <p:txBody>
          <a:bodyPr/>
          <a:lstStyle/>
          <a:p>
            <a:r>
              <a:rPr lang="ru-RU" b="1" dirty="0"/>
              <a:t>Вопрос </a:t>
            </a:r>
            <a:r>
              <a:rPr lang="en-US" b="1" dirty="0"/>
              <a:t>5</a:t>
            </a:r>
            <a:r>
              <a:rPr lang="ru-RU" b="1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938" y="2759145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4438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169" y="2785413"/>
            <a:ext cx="79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0871" y="574479"/>
            <a:ext cx="3534508" cy="7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 правильно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50871" y="567200"/>
            <a:ext cx="3534508" cy="7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Правильно</a:t>
            </a:r>
          </a:p>
        </p:txBody>
      </p:sp>
      <p:sp>
        <p:nvSpPr>
          <p:cNvPr id="16" name="Стрелка: влево 3"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77609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>
            <a:hlinkClick r:id="rId2" action="ppaction://hlinksldjump"/>
            <a:extLst>
              <a:ext uri="{FF2B5EF4-FFF2-40B4-BE49-F238E27FC236}">
                <a16:creationId xmlns:a16="http://schemas.microsoft.com/office/drawing/2014/main" id="{AE115EE9-455A-464F-B706-9BE87311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07" y="3152736"/>
            <a:ext cx="1257475" cy="55252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DA2025-CE3E-4C71-9A2F-6B099A68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83" y="3152736"/>
            <a:ext cx="1219370" cy="581106"/>
          </a:xfrm>
          <a:prstGeom prst="rect">
            <a:avLst/>
          </a:prstGeom>
        </p:spPr>
      </p:pic>
      <p:pic>
        <p:nvPicPr>
          <p:cNvPr id="19" name="Рисунок 18">
            <a:hlinkClick r:id="rId2" action="ppaction://hlinksldjump"/>
            <a:extLst>
              <a:ext uri="{FF2B5EF4-FFF2-40B4-BE49-F238E27FC236}">
                <a16:creationId xmlns:a16="http://schemas.microsoft.com/office/drawing/2014/main" id="{23819A21-E34D-4A82-B594-0E9DAD7B8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438" y="3209894"/>
            <a:ext cx="217200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0" y="0"/>
            <a:ext cx="5464521" cy="6858000"/>
          </a:xfrm>
        </p:spPr>
      </p:pic>
      <p:pic>
        <p:nvPicPr>
          <p:cNvPr id="8" name="Рисунок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79" y="4505956"/>
            <a:ext cx="2220159" cy="2220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73585" y="398273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Запросы(ур.1)</a:t>
            </a:r>
          </a:p>
        </p:txBody>
      </p:sp>
      <p:pic>
        <p:nvPicPr>
          <p:cNvPr id="13" name="Рисунок 1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10" y="3134266"/>
            <a:ext cx="2220159" cy="2220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4116" y="261104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Стили(ур.2)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29" y="510587"/>
            <a:ext cx="2220159" cy="22201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23966" y="57706"/>
            <a:ext cx="252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Тест(ур.3)</a:t>
            </a:r>
          </a:p>
        </p:txBody>
      </p:sp>
    </p:spTree>
    <p:extLst>
      <p:ext uri="{BB962C8B-B14F-4D97-AF65-F5344CB8AC3E}">
        <p14:creationId xmlns:p14="http://schemas.microsoft.com/office/powerpoint/2010/main" val="225944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381C3-8120-4F19-99DA-E7F3AD1A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ru-RU" dirty="0"/>
              <a:t>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C0DF0-7633-4163-9AEB-9A557384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GET-запросы используются для получения данных от API.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1B183-236B-4A90-AEB6-C82D5124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2600923"/>
            <a:ext cx="9412013" cy="2800741"/>
          </a:xfrm>
          <a:prstGeom prst="rect">
            <a:avLst/>
          </a:prstGeom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BB84-E77B-48C1-8013-423F79BD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ru-RU" dirty="0"/>
              <a:t>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5DC4B-636A-446D-B4B9-A6217596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POST-запросы используются для отправки новых данных API.</a:t>
            </a:r>
          </a:p>
          <a:p>
            <a:endParaRPr lang="ru-RU" dirty="0"/>
          </a:p>
        </p:txBody>
      </p:sp>
      <p:sp>
        <p:nvSpPr>
          <p:cNvPr id="4" name="Стрелка: влево 3">
            <a:hlinkClick r:id="rId2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8" y="2221401"/>
            <a:ext cx="9592687" cy="35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0C04-796A-4E25-96FD-30365080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PUT-запрос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0DE4F-D5B0-45B8-8A9F-92DED9A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PUT-запросы используются для обновления уже существующих данных.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59" y="3260236"/>
            <a:ext cx="2570041" cy="20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4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PATCH-запрос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PATCH-запросы (как и PUT) используются для обновления уже существующих данных. Разница в том, что с помощью PATCH запросов можно обновить несколько записей за раз.</a:t>
            </a:r>
          </a:p>
        </p:txBody>
      </p:sp>
      <p:pic>
        <p:nvPicPr>
          <p:cNvPr id="4" name="Picture 4" descr="Picture backgrou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32033" y="3472182"/>
            <a:ext cx="2270297" cy="18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DELETE-запрос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DELETE-запросы используются для удаления существующих данных.</a:t>
            </a: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91" y="2927839"/>
            <a:ext cx="3099655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9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 прошли 1 уровень(запросы).</a:t>
            </a:r>
          </a:p>
        </p:txBody>
      </p:sp>
      <p:sp>
        <p:nvSpPr>
          <p:cNvPr id="8" name="AutoShape 4" descr="Смайлик-эмодзи 🙏 'Сложенные руки' ВК (ВКонтакте), Инстаграм, Ватсап: код  смайла, значение и расшифров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C4D220-D212-4F3F-94FA-67E0A2EB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Перейти к карте</a:t>
            </a:r>
          </a:p>
        </p:txBody>
      </p:sp>
      <p:pic>
        <p:nvPicPr>
          <p:cNvPr id="1026" name="Picture 2" descr="Picture background">
            <a:hlinkClick r:id="rId2" action="ppaction://hlinksldjump"/>
            <a:extLst>
              <a:ext uri="{FF2B5EF4-FFF2-40B4-BE49-F238E27FC236}">
                <a16:creationId xmlns:a16="http://schemas.microsoft.com/office/drawing/2014/main" id="{EA5A9595-72BD-4C4F-9A16-F44FB71E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35" y="1945060"/>
            <a:ext cx="3603812" cy="36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AF104-7BE9-4047-B659-17975D2A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958CD-52E8-4497-8534-BC90459B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SOAP (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- это протокол для обмена структурированными сообщениями в распределенной среде.</a:t>
            </a:r>
          </a:p>
          <a:p>
            <a:r>
              <a:rPr lang="ru-RU" dirty="0"/>
              <a:t>Использует XML для передачи сообщений и может работать с различными сетевыми протоколами.</a:t>
            </a:r>
          </a:p>
          <a:p>
            <a:endParaRPr lang="ru-RU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26" y="3378311"/>
            <a:ext cx="3752728" cy="33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лево 3">
            <a:hlinkClick r:id="rId3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>
            <a:off x="10111260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лево 3">
            <a:hlinkClick r:id="rId4" action="ppaction://hlinksldjump"/>
            <a:extLst>
              <a:ext uri="{FF2B5EF4-FFF2-40B4-BE49-F238E27FC236}">
                <a16:creationId xmlns:a16="http://schemas.microsoft.com/office/drawing/2014/main" id="{78436E58-2867-4B0B-89D1-643D50525DEA}"/>
              </a:ext>
            </a:extLst>
          </p:cNvPr>
          <p:cNvSpPr/>
          <p:nvPr/>
        </p:nvSpPr>
        <p:spPr>
          <a:xfrm rot="10800000">
            <a:off x="11183471" y="5999400"/>
            <a:ext cx="1008529" cy="8586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78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299</Words>
  <Application>Microsoft Office PowerPoint</Application>
  <PresentationFormat>Широкоэкранный</PresentationFormat>
  <Paragraphs>67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GET-запрос</vt:lpstr>
      <vt:lpstr>Post-запрос</vt:lpstr>
      <vt:lpstr>PUT-запрос</vt:lpstr>
      <vt:lpstr>PATCH-запрос</vt:lpstr>
      <vt:lpstr>DELETE-запрос</vt:lpstr>
      <vt:lpstr>Вы прошли 1 уровень(запросы).</vt:lpstr>
      <vt:lpstr>SOAP</vt:lpstr>
      <vt:lpstr>REST </vt:lpstr>
      <vt:lpstr>Теперь ты готов</vt:lpstr>
      <vt:lpstr>Спарта</vt:lpstr>
      <vt:lpstr>Вопрос 1.</vt:lpstr>
      <vt:lpstr>Вопрос 2.</vt:lpstr>
      <vt:lpstr>Вопрос 3.</vt:lpstr>
      <vt:lpstr>Вопрос 4.</vt:lpstr>
      <vt:lpstr>Вопрос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Нажмите, чтобы начать                             </dc:title>
  <dc:creator>user</dc:creator>
  <cp:lastModifiedBy>user</cp:lastModifiedBy>
  <cp:revision>18</cp:revision>
  <dcterms:created xsi:type="dcterms:W3CDTF">2024-05-15T04:47:14Z</dcterms:created>
  <dcterms:modified xsi:type="dcterms:W3CDTF">2024-05-21T05:29:52Z</dcterms:modified>
</cp:coreProperties>
</file>