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 varScale="1">
        <p:scale>
          <a:sx n="85" d="100"/>
          <a:sy n="85" d="100"/>
        </p:scale>
        <p:origin x="42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E695DD-3718-4E9B-93E4-34880B249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4D95DF6-6DA5-4BCA-84D8-4CD136C4FF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565D26-2C0D-4B49-B434-BD629E550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8831-C8AF-4D49-8B65-BDA0DD8F3CEE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536491-1BCB-4696-82A0-E3D42C01C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81E802-1FEF-4435-BAD0-BF7E084F3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C3C9-06D2-4600-AF36-BF40FC481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246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40E43F-E0D3-43F0-9BAC-843AF27D0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314FA63-48B4-459C-8DE8-313B63644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1F2468-B7A2-4374-8F1B-D4B83D9C1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8831-C8AF-4D49-8B65-BDA0DD8F3CEE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336FB4-5F1D-4ED8-AF9B-282B85433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F033F1-DC1C-4AC3-A5E2-CE20ED631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C3C9-06D2-4600-AF36-BF40FC481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3635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16AC15F-B53F-443E-9223-C1D52CD5E5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7395A0A-9DAB-43FE-9B53-174BC9747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CB217B-661B-49FA-8973-0EEBB470D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8831-C8AF-4D49-8B65-BDA0DD8F3CEE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963160-92D8-4B07-AE91-BA5FAF473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B7C7D4-5ECB-435A-9405-8A49A3E36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C3C9-06D2-4600-AF36-BF40FC481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962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49430E-69D4-40A3-B8ED-901CFF480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D60DC5-3075-49BC-847A-7D3885CEA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9B5A4A-DA4D-4899-9B0D-D1807523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8831-C8AF-4D49-8B65-BDA0DD8F3CEE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7EFB3F-8B79-4C53-984C-361113AC2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5D7EEB-1196-49A8-B3EE-EA069D438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C3C9-06D2-4600-AF36-BF40FC481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02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F97C4B-F276-4482-8ED2-2C3FD7A1C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FE7C6C-DD27-4BF5-8FCE-4E4D19362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F871BC-1FDF-4833-BDC9-6938C887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8831-C8AF-4D49-8B65-BDA0DD8F3CEE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E3F962-FEAE-4F1F-A6BD-6D24B34B4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5691DF-38AF-424D-8837-FCF30A34D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C3C9-06D2-4600-AF36-BF40FC481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587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2F833D-6FE3-42AE-96B4-7006573FB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918B0C-88D8-44DB-9E06-6A6AEA20B3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F504437-7853-407B-AB60-17A429034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A017C8-0A7B-409C-BE6A-30B905C95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8831-C8AF-4D49-8B65-BDA0DD8F3CEE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C77353F-AF67-48AC-A7B1-FCCD65DB5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A4C9C49-1180-413E-9D48-EE9619E73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C3C9-06D2-4600-AF36-BF40FC481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9052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5CABAF-5126-4C73-9A81-38747279C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F13772A-B40C-4C38-8655-FABA839D0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2C3FAE5-E5B9-4867-8F25-373737AED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11143D7-0205-4F28-87A2-EA0FDC66AB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757DB0F-B109-403D-877C-0DB4B5EAFA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A3FB821-0212-46C4-8849-53E9BB921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8831-C8AF-4D49-8B65-BDA0DD8F3CEE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7B3B49B-B8DC-4634-B0E5-5162FB488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C65FB52-EC3C-4F94-BEE3-73B046CAC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C3C9-06D2-4600-AF36-BF40FC481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769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56CA14-2F6D-4525-B58F-327CE9E4E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DE0F413-F329-4EFE-8EF4-46EE4FE70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8831-C8AF-4D49-8B65-BDA0DD8F3CEE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5244487-894C-43E8-A499-82501872C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AC99BCE-F83A-483E-9877-9099D5F21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C3C9-06D2-4600-AF36-BF40FC481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909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3BD3F78-DF50-4AC7-8540-EEB7F1146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8831-C8AF-4D49-8B65-BDA0DD8F3CEE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8FB17A4-8570-4594-8C65-83580A3D3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B6AE26F-AFA8-4FAF-8A05-C2CDE2DF6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C3C9-06D2-4600-AF36-BF40FC481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1273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818C39-3D1E-4ED7-8577-81C8121BE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EE8917-D780-475B-B2AC-2D61FBD23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83CBA5B-CE91-468D-B9A3-2BDE57101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A404012-6A28-4257-AC76-85668FFE3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8831-C8AF-4D49-8B65-BDA0DD8F3CEE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BE6A39E-9BD5-4D67-AB38-7520096D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5EB8D8D-2995-43AB-8841-D586E968C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C3C9-06D2-4600-AF36-BF40FC481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692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79AEE9-F680-475B-A73C-31AD119FE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9F30651-82FD-44FF-BD0E-55929A5A28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6EDC5A1-C3DE-4C46-A06D-7C1606102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3338426-9406-4CD9-8804-A9D2CE72E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8831-C8AF-4D49-8B65-BDA0DD8F3CEE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BFC8D97-0F93-4807-B29C-E778176B8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D46939-B008-48B9-B896-A458BE2D5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C3C9-06D2-4600-AF36-BF40FC481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9386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D1FBD8-5A0D-4D5F-B169-2DD3104C7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ABE66C9-2A4C-485E-9238-A002873F1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569BB8-EE2D-4BE6-810B-EE6DB4240C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68831-C8AF-4D49-8B65-BDA0DD8F3CEE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0141E8-B0EE-4D47-B6FA-FB91C810B7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0C7C8B-9CB8-4430-AB76-1A362C9B2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CC3C9-06D2-4600-AF36-BF40FC481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2794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hlinkClick r:id="rId2" action="ppaction://hlinksldjump"/>
            <a:extLst>
              <a:ext uri="{FF2B5EF4-FFF2-40B4-BE49-F238E27FC236}">
                <a16:creationId xmlns:a16="http://schemas.microsoft.com/office/drawing/2014/main" id="{0CABB31A-D446-4D47-9CB2-8EA3D4B7A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553" y="-116261"/>
            <a:ext cx="7252447" cy="7252447"/>
          </a:xfrm>
          <a:prstGeom prst="rect">
            <a:avLst/>
          </a:prstGeom>
        </p:spPr>
      </p:pic>
      <p:sp>
        <p:nvSpPr>
          <p:cNvPr id="6" name="AutoShape 6" descr="Picture background">
            <a:extLst>
              <a:ext uri="{FF2B5EF4-FFF2-40B4-BE49-F238E27FC236}">
                <a16:creationId xmlns:a16="http://schemas.microsoft.com/office/drawing/2014/main" id="{FC4EAABA-89F6-4AD6-A0AE-31804BDF6D9B}"/>
              </a:ext>
            </a:extLst>
          </p:cNvPr>
          <p:cNvSpPr>
            <a:spLocks noGrp="1" noChangeAspect="1" noChangeArrowheads="1"/>
          </p:cNvSpPr>
          <p:nvPr>
            <p:ph type="ctrTitle"/>
          </p:nvPr>
        </p:nvSpPr>
        <p:spPr bwMode="auto">
          <a:xfrm>
            <a:off x="-755481" y="0"/>
            <a:ext cx="9144000" cy="2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ru-RU" dirty="0"/>
              <a:t>Нажмите, чтобы начать</a:t>
            </a:r>
            <a:br>
              <a:rPr lang="ru-RU" dirty="0"/>
            </a:br>
            <a:r>
              <a:rPr lang="en-US" dirty="0"/>
              <a:t>                            </a:t>
            </a:r>
            <a:r>
              <a:rPr lang="ru-RU" dirty="0">
                <a:sym typeface="Wingdings" panose="05000000000000000000" pitchFamily="2" charset="2"/>
              </a:rPr>
              <a:t></a:t>
            </a:r>
            <a:endParaRPr lang="ru-RU" dirty="0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8AA5B87-CEC1-4BA4-A825-A4D5CBC4E79D}"/>
              </a:ext>
            </a:extLst>
          </p:cNvPr>
          <p:cNvCxnSpPr/>
          <p:nvPr/>
        </p:nvCxnSpPr>
        <p:spPr>
          <a:xfrm flipV="1">
            <a:off x="2133600" y="2387600"/>
            <a:ext cx="4322618" cy="1519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510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DAF104-7BE9-4047-B659-17975D2AA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6958CD-52E8-4497-8534-BC90459B8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443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4D165F-8A0D-42C2-BE1E-605A10396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B55AAA-EA96-4F32-8617-873CC624F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91E498C-9059-4DA4-8B42-940EA1B71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787"/>
            <a:ext cx="12209930" cy="6858000"/>
          </a:xfrm>
          <a:prstGeom prst="rect">
            <a:avLst/>
          </a:prstGeom>
        </p:spPr>
      </p:pic>
      <p:sp>
        <p:nvSpPr>
          <p:cNvPr id="6" name="Овал 5">
            <a:hlinkClick r:id="rId3" action="ppaction://hlinksldjump"/>
            <a:extLst>
              <a:ext uri="{FF2B5EF4-FFF2-40B4-BE49-F238E27FC236}">
                <a16:creationId xmlns:a16="http://schemas.microsoft.com/office/drawing/2014/main" id="{2FEDAA27-0AF6-4A24-B257-22C2C94E56E0}"/>
              </a:ext>
            </a:extLst>
          </p:cNvPr>
          <p:cNvSpPr/>
          <p:nvPr/>
        </p:nvSpPr>
        <p:spPr>
          <a:xfrm>
            <a:off x="1783977" y="1980922"/>
            <a:ext cx="1353670" cy="505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</a:t>
            </a:r>
            <a:r>
              <a:rPr lang="ru-RU" dirty="0"/>
              <a:t>запрос</a:t>
            </a:r>
            <a:endParaRPr lang="en-US" dirty="0"/>
          </a:p>
        </p:txBody>
      </p:sp>
      <p:sp>
        <p:nvSpPr>
          <p:cNvPr id="8" name="Овал 7">
            <a:hlinkClick r:id="rId4" action="ppaction://hlinksldjump"/>
            <a:extLst>
              <a:ext uri="{FF2B5EF4-FFF2-40B4-BE49-F238E27FC236}">
                <a16:creationId xmlns:a16="http://schemas.microsoft.com/office/drawing/2014/main" id="{7F191560-D826-4DD2-9879-54A00145E9E4}"/>
              </a:ext>
            </a:extLst>
          </p:cNvPr>
          <p:cNvSpPr/>
          <p:nvPr/>
        </p:nvSpPr>
        <p:spPr>
          <a:xfrm>
            <a:off x="3576919" y="2002026"/>
            <a:ext cx="1353670" cy="505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 </a:t>
            </a:r>
            <a:r>
              <a:rPr lang="ru-RU" dirty="0"/>
              <a:t>запрос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774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B381C3-8120-4F19-99DA-E7F3AD1A4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</a:t>
            </a:r>
            <a:r>
              <a:rPr lang="ru-RU" dirty="0"/>
              <a:t>-запрос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6C0DF0-7633-4163-9AEB-9A5573844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GET: </a:t>
            </a:r>
            <a:r>
              <a:rPr lang="ru-RU" dirty="0"/>
              <a:t>GET-запросы используются для получения данных от API.</a:t>
            </a:r>
          </a:p>
        </p:txBody>
      </p:sp>
      <p:sp>
        <p:nvSpPr>
          <p:cNvPr id="5" name="Стрелка: влево 4">
            <a:hlinkClick r:id="rId2" action="ppaction://hlinksldjump"/>
            <a:extLst>
              <a:ext uri="{FF2B5EF4-FFF2-40B4-BE49-F238E27FC236}">
                <a16:creationId xmlns:a16="http://schemas.microsoft.com/office/drawing/2014/main" id="{543B6BEC-6FEF-430B-8FEB-9AF15C467E84}"/>
              </a:ext>
            </a:extLst>
          </p:cNvPr>
          <p:cNvSpPr/>
          <p:nvPr/>
        </p:nvSpPr>
        <p:spPr>
          <a:xfrm>
            <a:off x="10345271" y="5733676"/>
            <a:ext cx="1846729" cy="1156447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7836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ABBB84-E77B-48C1-8013-423F79BD7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</a:t>
            </a:r>
            <a:r>
              <a:rPr lang="ru-RU" dirty="0"/>
              <a:t>запрос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05DC4B-636A-446D-B4B9-A62175962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POST: </a:t>
            </a:r>
            <a:r>
              <a:rPr lang="ru-RU" dirty="0"/>
              <a:t>POST-запросы используются для отправки новых данных API.</a:t>
            </a:r>
          </a:p>
          <a:p>
            <a:endParaRPr lang="ru-RU" dirty="0"/>
          </a:p>
        </p:txBody>
      </p:sp>
      <p:sp>
        <p:nvSpPr>
          <p:cNvPr id="4" name="Стрелка: влево 3">
            <a:hlinkClick r:id="rId2" action="ppaction://hlinksldjump"/>
            <a:extLst>
              <a:ext uri="{FF2B5EF4-FFF2-40B4-BE49-F238E27FC236}">
                <a16:creationId xmlns:a16="http://schemas.microsoft.com/office/drawing/2014/main" id="{78436E58-2867-4B0B-89D1-643D50525DEA}"/>
              </a:ext>
            </a:extLst>
          </p:cNvPr>
          <p:cNvSpPr/>
          <p:nvPr/>
        </p:nvSpPr>
        <p:spPr>
          <a:xfrm>
            <a:off x="10345271" y="5733676"/>
            <a:ext cx="1846729" cy="1156447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8342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1F0C04-796A-4E25-96FD-303650800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F0DE4F-D5B0-45B8-8A9F-92DED9A2C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9469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DAF104-7BE9-4047-B659-17975D2AA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6958CD-52E8-4497-8534-BC90459B8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6468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DAF104-7BE9-4047-B659-17975D2AA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6958CD-52E8-4497-8534-BC90459B8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2940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DAF104-7BE9-4047-B659-17975D2AA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6958CD-52E8-4497-8534-BC90459B8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5652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DAF104-7BE9-4047-B659-17975D2AA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6958CD-52E8-4497-8534-BC90459B8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87864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35</Words>
  <Application>Microsoft Office PowerPoint</Application>
  <PresentationFormat>Широкоэкранный</PresentationFormat>
  <Paragraphs>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Нажмите, чтобы начать                             </vt:lpstr>
      <vt:lpstr>Презентация PowerPoint</vt:lpstr>
      <vt:lpstr>GET-запрос</vt:lpstr>
      <vt:lpstr>Post-запрос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Нажмите, чтобы начать                             </dc:title>
  <dc:creator>user</dc:creator>
  <cp:lastModifiedBy>user</cp:lastModifiedBy>
  <cp:revision>1</cp:revision>
  <dcterms:created xsi:type="dcterms:W3CDTF">2024-05-15T04:47:14Z</dcterms:created>
  <dcterms:modified xsi:type="dcterms:W3CDTF">2024-05-15T05:24:53Z</dcterms:modified>
</cp:coreProperties>
</file>