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2" r:id="rId8"/>
    <p:sldId id="273" r:id="rId9"/>
    <p:sldId id="264" r:id="rId10"/>
    <p:sldId id="263" r:id="rId11"/>
    <p:sldId id="267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5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695DD-3718-4E9B-93E4-34880B249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D95DF6-6DA5-4BCA-84D8-4CD136C4F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565D26-2C0D-4B49-B434-BD629E550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8831-C8AF-4D49-8B65-BDA0DD8F3CEE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536491-1BCB-4696-82A0-E3D42C01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81E802-1FEF-4435-BAD0-BF7E084F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4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0E43F-E0D3-43F0-9BAC-843AF27D0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14FA63-48B4-459C-8DE8-313B63644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1F2468-B7A2-4374-8F1B-D4B83D9C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8831-C8AF-4D49-8B65-BDA0DD8F3CEE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336FB4-5F1D-4ED8-AF9B-282B8543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F033F1-DC1C-4AC3-A5E2-CE20ED63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63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16AC15F-B53F-443E-9223-C1D52CD5E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395A0A-9DAB-43FE-9B53-174BC9747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CB217B-661B-49FA-8973-0EEBB470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8831-C8AF-4D49-8B65-BDA0DD8F3CEE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963160-92D8-4B07-AE91-BA5FAF47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B7C7D4-5ECB-435A-9405-8A49A3E3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6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49430E-69D4-40A3-B8ED-901CFF48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D60DC5-3075-49BC-847A-7D3885CEA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9B5A4A-DA4D-4899-9B0D-D1807523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8831-C8AF-4D49-8B65-BDA0DD8F3CEE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7EFB3F-8B79-4C53-984C-361113AC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5D7EEB-1196-49A8-B3EE-EA069D43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0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97C4B-F276-4482-8ED2-2C3FD7A1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FE7C6C-DD27-4BF5-8FCE-4E4D19362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F871BC-1FDF-4833-BDC9-6938C887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8831-C8AF-4D49-8B65-BDA0DD8F3CEE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E3F962-FEAE-4F1F-A6BD-6D24B34B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5691DF-38AF-424D-8837-FCF30A34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58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F833D-6FE3-42AE-96B4-7006573F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918B0C-88D8-44DB-9E06-6A6AEA20B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504437-7853-407B-AB60-17A429034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017C8-0A7B-409C-BE6A-30B905C9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8831-C8AF-4D49-8B65-BDA0DD8F3CEE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77353F-AF67-48AC-A7B1-FCCD65DB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4C9C49-1180-413E-9D48-EE9619E7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05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CABAF-5126-4C73-9A81-38747279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13772A-B40C-4C38-8655-FABA839D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C3FAE5-E5B9-4867-8F25-373737AED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1143D7-0205-4F28-87A2-EA0FDC66A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757DB0F-B109-403D-877C-0DB4B5EAF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A3FB821-0212-46C4-8849-53E9BB92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8831-C8AF-4D49-8B65-BDA0DD8F3CEE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7B3B49B-B8DC-4634-B0E5-5162FB488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65FB52-EC3C-4F94-BEE3-73B046CA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6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6CA14-2F6D-4525-B58F-327CE9E4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DE0F413-F329-4EFE-8EF4-46EE4FE7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8831-C8AF-4D49-8B65-BDA0DD8F3CEE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5244487-894C-43E8-A499-82501872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C99BCE-F83A-483E-9877-9099D5F2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90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3BD3F78-DF50-4AC7-8540-EEB7F114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8831-C8AF-4D49-8B65-BDA0DD8F3CEE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8FB17A4-8570-4594-8C65-83580A3D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6AE26F-AFA8-4FAF-8A05-C2CDE2DF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27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18C39-3D1E-4ED7-8577-81C8121B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E8917-D780-475B-B2AC-2D61FBD23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3CBA5B-CE91-468D-B9A3-2BDE57101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404012-6A28-4257-AC76-85668FFE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8831-C8AF-4D49-8B65-BDA0DD8F3CEE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E6A39E-9BD5-4D67-AB38-7520096D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EB8D8D-2995-43AB-8841-D586E968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69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9AEE9-F680-475B-A73C-31AD119F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F30651-82FD-44FF-BD0E-55929A5A2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EDC5A1-C3DE-4C46-A06D-7C1606102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338426-9406-4CD9-8804-A9D2CE72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8831-C8AF-4D49-8B65-BDA0DD8F3CEE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FC8D97-0F93-4807-B29C-E778176B8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D46939-B008-48B9-B896-A458BE2D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38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1FBD8-5A0D-4D5F-B169-2DD3104C7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BE66C9-2A4C-485E-9238-A002873F1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569BB8-EE2D-4BE6-810B-EE6DB4240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68831-C8AF-4D49-8B65-BDA0DD8F3CEE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0141E8-B0EE-4D47-B6FA-FB91C810B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0C7C8B-9CB8-4430-AB76-1A362C9B2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79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Start button - Free gaming icons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613" y="826841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51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AF104-7BE9-4047-B659-17975D2A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6958CD-52E8-4497-8534-BC90459B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(Representational State Transfer) — </a:t>
            </a:r>
            <a:r>
              <a:rPr lang="ru-RU" dirty="0"/>
              <a:t>это архитектурный стиль</a:t>
            </a:r>
            <a:r>
              <a:rPr lang="en-US" dirty="0"/>
              <a:t>. </a:t>
            </a:r>
            <a:r>
              <a:rPr lang="ru-RU" dirty="0"/>
              <a:t>В отличие от SOAP, который является протоколом, он не подчиняется строгим стандартам, более гибкий, простой и легковесный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В основе REST лежат стандартные </a:t>
            </a:r>
            <a:r>
              <a:rPr lang="ru-RU" dirty="0" smtClean="0"/>
              <a:t>HTTP-методы</a:t>
            </a:r>
            <a:r>
              <a:rPr lang="en-US" dirty="0" smtClean="0"/>
              <a:t>, </a:t>
            </a:r>
            <a:r>
              <a:rPr lang="ru-RU" dirty="0" smtClean="0"/>
              <a:t>а </a:t>
            </a:r>
            <a:r>
              <a:rPr lang="ru-RU" dirty="0"/>
              <a:t>основным форматом данных для него является JSON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  <p:pic>
        <p:nvPicPr>
          <p:cNvPr id="5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806" y="4225760"/>
            <a:ext cx="2762471" cy="248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трелка: влево 3">
            <a:hlinkClick r:id="rId3" action="ppaction://hlinksldjump"/>
            <a:extLst>
              <a:ext uri="{FF2B5EF4-FFF2-40B4-BE49-F238E27FC236}">
                <a16:creationId xmlns:a16="http://schemas.microsoft.com/office/drawing/2014/main" id="{78436E58-2867-4B0B-89D1-643D50525DEA}"/>
              </a:ext>
            </a:extLst>
          </p:cNvPr>
          <p:cNvSpPr/>
          <p:nvPr/>
        </p:nvSpPr>
        <p:spPr>
          <a:xfrm>
            <a:off x="10111260" y="5999400"/>
            <a:ext cx="1008529" cy="8586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трелка: влево 3">
            <a:extLst>
              <a:ext uri="{FF2B5EF4-FFF2-40B4-BE49-F238E27FC236}">
                <a16:creationId xmlns:a16="http://schemas.microsoft.com/office/drawing/2014/main" id="{78436E58-2867-4B0B-89D1-643D50525DEA}"/>
              </a:ext>
            </a:extLst>
          </p:cNvPr>
          <p:cNvSpPr/>
          <p:nvPr/>
        </p:nvSpPr>
        <p:spPr>
          <a:xfrm rot="10800000">
            <a:off x="11183471" y="5999400"/>
            <a:ext cx="1008529" cy="8586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56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Какой язык разметки использует </a:t>
            </a:r>
            <a:r>
              <a:rPr lang="en-US" dirty="0" smtClean="0"/>
              <a:t>SOAP </a:t>
            </a:r>
            <a:r>
              <a:rPr lang="ru-RU" dirty="0" smtClean="0"/>
              <a:t>для </a:t>
            </a:r>
            <a:r>
              <a:rPr lang="ru-RU" dirty="0"/>
              <a:t>передачи </a:t>
            </a:r>
            <a:r>
              <a:rPr lang="ru-RU" dirty="0" smtClean="0"/>
              <a:t>сообщений?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Вопрос 1.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207" y="3256097"/>
            <a:ext cx="2045664" cy="20456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673" y="3229630"/>
            <a:ext cx="1763426" cy="207213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38" y="3256097"/>
            <a:ext cx="2073474" cy="20734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5938" y="2759145"/>
            <a:ext cx="798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1.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244438" y="2785413"/>
            <a:ext cx="798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2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600169" y="2785413"/>
            <a:ext cx="798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3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450871" y="567200"/>
            <a:ext cx="3534508" cy="7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 правильно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450871" y="574000"/>
            <a:ext cx="3534508" cy="7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 правильно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450871" y="580800"/>
            <a:ext cx="3534508" cy="7385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Правильно</a:t>
            </a:r>
            <a:endParaRPr lang="ru-RU" dirty="0"/>
          </a:p>
        </p:txBody>
      </p:sp>
      <p:sp>
        <p:nvSpPr>
          <p:cNvPr id="14" name="Стрелка: влево 3">
            <a:hlinkClick r:id="rId5" action="ppaction://hlinksldjump"/>
            <a:extLst>
              <a:ext uri="{FF2B5EF4-FFF2-40B4-BE49-F238E27FC236}">
                <a16:creationId xmlns:a16="http://schemas.microsoft.com/office/drawing/2014/main" id="{78436E58-2867-4B0B-89D1-643D50525DEA}"/>
              </a:ext>
            </a:extLst>
          </p:cNvPr>
          <p:cNvSpPr/>
          <p:nvPr/>
        </p:nvSpPr>
        <p:spPr>
          <a:xfrm rot="10800000">
            <a:off x="11183471" y="5999400"/>
            <a:ext cx="1008529" cy="8586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1827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Какой основной формат данных является в </a:t>
            </a:r>
            <a:r>
              <a:rPr lang="en-US" dirty="0"/>
              <a:t>REST</a:t>
            </a:r>
            <a:r>
              <a:rPr lang="ru-RU" dirty="0"/>
              <a:t>?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Вопрос </a:t>
            </a:r>
            <a:r>
              <a:rPr lang="en-US" b="1" dirty="0" smtClean="0"/>
              <a:t>2</a:t>
            </a:r>
            <a:r>
              <a:rPr lang="ru-RU" b="1" dirty="0" smtClean="0"/>
              <a:t>.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479" y="3229630"/>
            <a:ext cx="2045664" cy="20456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396" y="3229630"/>
            <a:ext cx="1763426" cy="207213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86" y="3229630"/>
            <a:ext cx="2073474" cy="20734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5938" y="2759145"/>
            <a:ext cx="798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1.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244438" y="2785413"/>
            <a:ext cx="798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2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600169" y="2785413"/>
            <a:ext cx="798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3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450871" y="567200"/>
            <a:ext cx="3534508" cy="7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 правильно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450871" y="560031"/>
            <a:ext cx="3534508" cy="7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 правильно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450871" y="561277"/>
            <a:ext cx="3534508" cy="7385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Правильно</a:t>
            </a:r>
            <a:endParaRPr lang="ru-RU" dirty="0"/>
          </a:p>
        </p:txBody>
      </p:sp>
      <p:sp>
        <p:nvSpPr>
          <p:cNvPr id="14" name="Стрелка: влево 3">
            <a:hlinkClick r:id="rId5" action="ppaction://hlinksldjump"/>
            <a:extLst>
              <a:ext uri="{FF2B5EF4-FFF2-40B4-BE49-F238E27FC236}">
                <a16:creationId xmlns:a16="http://schemas.microsoft.com/office/drawing/2014/main" id="{78436E58-2867-4B0B-89D1-643D50525DEA}"/>
              </a:ext>
            </a:extLst>
          </p:cNvPr>
          <p:cNvSpPr/>
          <p:nvPr/>
        </p:nvSpPr>
        <p:spPr>
          <a:xfrm rot="10800000">
            <a:off x="11183471" y="5999400"/>
            <a:ext cx="1008529" cy="8586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261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Какой запрос используется для обновления уже существующих данных?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317175"/>
            <a:ext cx="10515600" cy="1325563"/>
          </a:xfrm>
        </p:spPr>
        <p:txBody>
          <a:bodyPr/>
          <a:lstStyle/>
          <a:p>
            <a:r>
              <a:rPr lang="ru-RU" b="1" dirty="0" smtClean="0"/>
              <a:t>Вопрос </a:t>
            </a:r>
            <a:r>
              <a:rPr lang="en-US" b="1" dirty="0"/>
              <a:t>3</a:t>
            </a:r>
            <a:r>
              <a:rPr lang="ru-RU" b="1" dirty="0" smtClean="0"/>
              <a:t>.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05938" y="2759145"/>
            <a:ext cx="798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1.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244438" y="2785413"/>
            <a:ext cx="798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2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600169" y="2785413"/>
            <a:ext cx="798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3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450871" y="567200"/>
            <a:ext cx="3534508" cy="7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 правильно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450871" y="567200"/>
            <a:ext cx="3534508" cy="7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 правильно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450871" y="567200"/>
            <a:ext cx="3534508" cy="7385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Правильно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281322" y="3262630"/>
            <a:ext cx="2444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PUT</a:t>
            </a:r>
            <a:endParaRPr lang="ru-RU" sz="5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807536" y="3282365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GET</a:t>
            </a:r>
            <a:endParaRPr lang="ru-RU" sz="5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082034" y="3280872"/>
            <a:ext cx="2680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DELETE</a:t>
            </a:r>
            <a:endParaRPr lang="ru-RU" sz="5400" b="1" dirty="0"/>
          </a:p>
        </p:txBody>
      </p:sp>
      <p:sp>
        <p:nvSpPr>
          <p:cNvPr id="16" name="Стрелка: влево 3">
            <a:extLst>
              <a:ext uri="{FF2B5EF4-FFF2-40B4-BE49-F238E27FC236}">
                <a16:creationId xmlns:a16="http://schemas.microsoft.com/office/drawing/2014/main" id="{78436E58-2867-4B0B-89D1-643D50525DEA}"/>
              </a:ext>
            </a:extLst>
          </p:cNvPr>
          <p:cNvSpPr/>
          <p:nvPr/>
        </p:nvSpPr>
        <p:spPr>
          <a:xfrm rot="10800000">
            <a:off x="11177609" y="5999400"/>
            <a:ext cx="1008529" cy="8586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971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23292"/>
            <a:ext cx="10873154" cy="4453671"/>
          </a:xfrm>
        </p:spPr>
        <p:txBody>
          <a:bodyPr/>
          <a:lstStyle/>
          <a:p>
            <a:r>
              <a:rPr lang="ru-RU" dirty="0"/>
              <a:t>Какой запрос используется для </a:t>
            </a:r>
            <a:r>
              <a:rPr lang="ru-RU" dirty="0" smtClean="0"/>
              <a:t>используются</a:t>
            </a:r>
            <a:r>
              <a:rPr lang="ru-RU" dirty="0"/>
              <a:t> для отправки новых данных </a:t>
            </a:r>
            <a:r>
              <a:rPr lang="ru-RU" dirty="0" smtClean="0"/>
              <a:t>API</a:t>
            </a:r>
            <a:r>
              <a:rPr lang="ru-RU" dirty="0"/>
              <a:t>?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317175"/>
            <a:ext cx="10515600" cy="1325563"/>
          </a:xfrm>
        </p:spPr>
        <p:txBody>
          <a:bodyPr/>
          <a:lstStyle/>
          <a:p>
            <a:r>
              <a:rPr lang="ru-RU" b="1" dirty="0" smtClean="0"/>
              <a:t>Вопрос 4.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05938" y="2759145"/>
            <a:ext cx="798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1.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244438" y="2785413"/>
            <a:ext cx="798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2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600169" y="2785413"/>
            <a:ext cx="798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3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450871" y="567200"/>
            <a:ext cx="3534508" cy="7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 правильно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450871" y="580900"/>
            <a:ext cx="3534508" cy="7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 правильно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450871" y="580900"/>
            <a:ext cx="3534508" cy="7385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Правильно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7999438" y="3280872"/>
            <a:ext cx="2444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POST</a:t>
            </a:r>
            <a:endParaRPr lang="ru-RU" sz="5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512619" y="3280872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GET</a:t>
            </a:r>
            <a:endParaRPr lang="ru-RU" sz="5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44634" y="3280872"/>
            <a:ext cx="2680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DELETE</a:t>
            </a:r>
            <a:endParaRPr lang="ru-RU" sz="5400" b="1" dirty="0"/>
          </a:p>
        </p:txBody>
      </p:sp>
      <p:sp>
        <p:nvSpPr>
          <p:cNvPr id="16" name="Стрелка: влево 3">
            <a:hlinkClick r:id="rId2" action="ppaction://hlinksldjump"/>
            <a:extLst>
              <a:ext uri="{FF2B5EF4-FFF2-40B4-BE49-F238E27FC236}">
                <a16:creationId xmlns:a16="http://schemas.microsoft.com/office/drawing/2014/main" id="{78436E58-2867-4B0B-89D1-643D50525DEA}"/>
              </a:ext>
            </a:extLst>
          </p:cNvPr>
          <p:cNvSpPr/>
          <p:nvPr/>
        </p:nvSpPr>
        <p:spPr>
          <a:xfrm rot="10800000">
            <a:off x="11177609" y="5999400"/>
            <a:ext cx="1008529" cy="8586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285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23292"/>
            <a:ext cx="10873154" cy="4453671"/>
          </a:xfrm>
        </p:spPr>
        <p:txBody>
          <a:bodyPr/>
          <a:lstStyle/>
          <a:p>
            <a:pPr>
              <a:buSzPts val="2800"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Какой запрос используется для используются для получения данных от API?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317175"/>
            <a:ext cx="10515600" cy="1325563"/>
          </a:xfrm>
        </p:spPr>
        <p:txBody>
          <a:bodyPr/>
          <a:lstStyle/>
          <a:p>
            <a:r>
              <a:rPr lang="ru-RU" b="1" dirty="0" smtClean="0"/>
              <a:t>Вопрос </a:t>
            </a:r>
            <a:r>
              <a:rPr lang="en-US" b="1" dirty="0"/>
              <a:t>5</a:t>
            </a:r>
            <a:r>
              <a:rPr lang="ru-RU" b="1" dirty="0" smtClean="0"/>
              <a:t>.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05938" y="2759145"/>
            <a:ext cx="798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1.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244438" y="2785413"/>
            <a:ext cx="798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2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600169" y="2785413"/>
            <a:ext cx="798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3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450871" y="567200"/>
            <a:ext cx="3534508" cy="7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 правильно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450871" y="574479"/>
            <a:ext cx="3534508" cy="7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 правильно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450871" y="567200"/>
            <a:ext cx="3534508" cy="7385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Правильно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281322" y="3262630"/>
            <a:ext cx="2444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PUT</a:t>
            </a:r>
            <a:endParaRPr lang="ru-RU" sz="5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807536" y="3282365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GET</a:t>
            </a:r>
            <a:endParaRPr lang="ru-RU" sz="5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082034" y="3280872"/>
            <a:ext cx="2680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DELETE</a:t>
            </a:r>
            <a:endParaRPr lang="ru-RU" sz="5400" b="1" dirty="0"/>
          </a:p>
        </p:txBody>
      </p:sp>
      <p:sp>
        <p:nvSpPr>
          <p:cNvPr id="16" name="Стрелка: влево 3">
            <a:extLst>
              <a:ext uri="{FF2B5EF4-FFF2-40B4-BE49-F238E27FC236}">
                <a16:creationId xmlns:a16="http://schemas.microsoft.com/office/drawing/2014/main" id="{78436E58-2867-4B0B-89D1-643D50525DEA}"/>
              </a:ext>
            </a:extLst>
          </p:cNvPr>
          <p:cNvSpPr/>
          <p:nvPr/>
        </p:nvSpPr>
        <p:spPr>
          <a:xfrm rot="10800000">
            <a:off x="11177609" y="5999400"/>
            <a:ext cx="1008529" cy="8586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494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110" y="57706"/>
            <a:ext cx="5464521" cy="6800294"/>
          </a:xfrm>
        </p:spPr>
      </p:pic>
      <p:pic>
        <p:nvPicPr>
          <p:cNvPr id="8" name="Рисунок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279" y="4505956"/>
            <a:ext cx="2220159" cy="22201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73585" y="3982736"/>
            <a:ext cx="2523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Запросы(ур.1)</a:t>
            </a:r>
            <a:endParaRPr lang="ru-RU" sz="2800" b="1" dirty="0"/>
          </a:p>
        </p:txBody>
      </p:sp>
      <p:pic>
        <p:nvPicPr>
          <p:cNvPr id="13" name="Рисунок 12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10" y="3134266"/>
            <a:ext cx="2220159" cy="222015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04116" y="2611046"/>
            <a:ext cx="2523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Стили(ур.2)</a:t>
            </a:r>
            <a:endParaRPr lang="ru-RU" sz="2800" b="1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529" y="510587"/>
            <a:ext cx="2220159" cy="222015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523966" y="57706"/>
            <a:ext cx="2523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Тест(ур.3)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2594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381C3-8120-4F19-99DA-E7F3AD1A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</a:t>
            </a:r>
            <a:r>
              <a:rPr lang="ru-RU" dirty="0"/>
              <a:t>-запрос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6C0DF0-7633-4163-9AEB-9A5573844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GET-запросы </a:t>
            </a:r>
            <a:r>
              <a:rPr lang="ru-RU" dirty="0"/>
              <a:t>используются для получения данных от API.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51B183-236B-4A90-AEB6-C82D51241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447" y="2600923"/>
            <a:ext cx="9412013" cy="2800741"/>
          </a:xfrm>
          <a:prstGeom prst="rect">
            <a:avLst/>
          </a:prstGeom>
        </p:spPr>
      </p:pic>
      <p:sp>
        <p:nvSpPr>
          <p:cNvPr id="6" name="Стрелка: влево 3">
            <a:hlinkClick r:id="rId3" action="ppaction://hlinksldjump"/>
            <a:extLst>
              <a:ext uri="{FF2B5EF4-FFF2-40B4-BE49-F238E27FC236}">
                <a16:creationId xmlns:a16="http://schemas.microsoft.com/office/drawing/2014/main" id="{78436E58-2867-4B0B-89D1-643D50525DEA}"/>
              </a:ext>
            </a:extLst>
          </p:cNvPr>
          <p:cNvSpPr/>
          <p:nvPr/>
        </p:nvSpPr>
        <p:spPr>
          <a:xfrm>
            <a:off x="10111260" y="5999400"/>
            <a:ext cx="1008529" cy="8586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трелка: влево 3">
            <a:hlinkClick r:id="rId4" action="ppaction://hlinksldjump"/>
            <a:extLst>
              <a:ext uri="{FF2B5EF4-FFF2-40B4-BE49-F238E27FC236}">
                <a16:creationId xmlns:a16="http://schemas.microsoft.com/office/drawing/2014/main" id="{78436E58-2867-4B0B-89D1-643D50525DEA}"/>
              </a:ext>
            </a:extLst>
          </p:cNvPr>
          <p:cNvSpPr/>
          <p:nvPr/>
        </p:nvSpPr>
        <p:spPr>
          <a:xfrm rot="10800000">
            <a:off x="11183471" y="5999400"/>
            <a:ext cx="1008529" cy="8586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783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ABBB84-E77B-48C1-8013-423F79BD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</a:t>
            </a:r>
            <a:r>
              <a:rPr lang="ru-RU" dirty="0"/>
              <a:t>запрос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05DC4B-636A-446D-B4B9-A6217596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POST-запросы </a:t>
            </a:r>
            <a:r>
              <a:rPr lang="ru-RU" dirty="0"/>
              <a:t>используются для отправки новых данных API.</a:t>
            </a:r>
          </a:p>
          <a:p>
            <a:endParaRPr lang="ru-RU" dirty="0"/>
          </a:p>
        </p:txBody>
      </p:sp>
      <p:sp>
        <p:nvSpPr>
          <p:cNvPr id="4" name="Стрелка: влево 3">
            <a:hlinkClick r:id="rId2" action="ppaction://hlinksldjump"/>
            <a:extLst>
              <a:ext uri="{FF2B5EF4-FFF2-40B4-BE49-F238E27FC236}">
                <a16:creationId xmlns:a16="http://schemas.microsoft.com/office/drawing/2014/main" id="{78436E58-2867-4B0B-89D1-643D50525DEA}"/>
              </a:ext>
            </a:extLst>
          </p:cNvPr>
          <p:cNvSpPr/>
          <p:nvPr/>
        </p:nvSpPr>
        <p:spPr>
          <a:xfrm>
            <a:off x="10111260" y="5999400"/>
            <a:ext cx="1008529" cy="8586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38" y="2221401"/>
            <a:ext cx="9592687" cy="355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трелка: влево 3">
            <a:hlinkClick r:id="rId4" action="ppaction://hlinksldjump"/>
            <a:extLst>
              <a:ext uri="{FF2B5EF4-FFF2-40B4-BE49-F238E27FC236}">
                <a16:creationId xmlns:a16="http://schemas.microsoft.com/office/drawing/2014/main" id="{78436E58-2867-4B0B-89D1-643D50525DEA}"/>
              </a:ext>
            </a:extLst>
          </p:cNvPr>
          <p:cNvSpPr/>
          <p:nvPr/>
        </p:nvSpPr>
        <p:spPr>
          <a:xfrm rot="10800000">
            <a:off x="11183471" y="5999400"/>
            <a:ext cx="1008529" cy="8586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834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F0C04-796A-4E25-96FD-30365080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PUT-запрос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F0DE4F-D5B0-45B8-8A9F-92DED9A2C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PUT-запросы </a:t>
            </a:r>
            <a:r>
              <a:rPr lang="ru-RU" dirty="0"/>
              <a:t>используются для обновления уже существующих данных.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2" name="Picture 4" descr="Picture background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59" y="3260236"/>
            <a:ext cx="2570041" cy="209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трелка: влево 3">
            <a:hlinkClick r:id="rId3" action="ppaction://hlinksldjump"/>
            <a:extLst>
              <a:ext uri="{FF2B5EF4-FFF2-40B4-BE49-F238E27FC236}">
                <a16:creationId xmlns:a16="http://schemas.microsoft.com/office/drawing/2014/main" id="{78436E58-2867-4B0B-89D1-643D50525DEA}"/>
              </a:ext>
            </a:extLst>
          </p:cNvPr>
          <p:cNvSpPr/>
          <p:nvPr/>
        </p:nvSpPr>
        <p:spPr>
          <a:xfrm>
            <a:off x="10111260" y="5999400"/>
            <a:ext cx="1008529" cy="8586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трелка: влево 3">
            <a:hlinkClick r:id="rId4" action="ppaction://hlinksldjump"/>
            <a:extLst>
              <a:ext uri="{FF2B5EF4-FFF2-40B4-BE49-F238E27FC236}">
                <a16:creationId xmlns:a16="http://schemas.microsoft.com/office/drawing/2014/main" id="{78436E58-2867-4B0B-89D1-643D50525DEA}"/>
              </a:ext>
            </a:extLst>
          </p:cNvPr>
          <p:cNvSpPr/>
          <p:nvPr/>
        </p:nvSpPr>
        <p:spPr>
          <a:xfrm rot="10800000">
            <a:off x="11183471" y="5999400"/>
            <a:ext cx="1008529" cy="8586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946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AF104-7BE9-4047-B659-17975D2A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PATCH-запрос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6958CD-52E8-4497-8534-BC90459B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PATCH-запросы (как и PUT) используются для обновления уже существующих данных. Разница в том, что с помощью PATCH запросов можно обновить несколько записей за раз.</a:t>
            </a:r>
            <a:endParaRPr lang="ru-RU" dirty="0"/>
          </a:p>
        </p:txBody>
      </p:sp>
      <p:pic>
        <p:nvPicPr>
          <p:cNvPr id="4" name="Picture 4" descr="Picture background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32033" y="3472182"/>
            <a:ext cx="2270297" cy="184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трелка: влево 3">
            <a:hlinkClick r:id="rId3" action="ppaction://hlinksldjump"/>
            <a:extLst>
              <a:ext uri="{FF2B5EF4-FFF2-40B4-BE49-F238E27FC236}">
                <a16:creationId xmlns:a16="http://schemas.microsoft.com/office/drawing/2014/main" id="{78436E58-2867-4B0B-89D1-643D50525DEA}"/>
              </a:ext>
            </a:extLst>
          </p:cNvPr>
          <p:cNvSpPr/>
          <p:nvPr/>
        </p:nvSpPr>
        <p:spPr>
          <a:xfrm>
            <a:off x="10111260" y="5999400"/>
            <a:ext cx="1008529" cy="8586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Стрелка: влево 3">
            <a:hlinkClick r:id="rId4" action="ppaction://hlinksldjump"/>
            <a:extLst>
              <a:ext uri="{FF2B5EF4-FFF2-40B4-BE49-F238E27FC236}">
                <a16:creationId xmlns:a16="http://schemas.microsoft.com/office/drawing/2014/main" id="{78436E58-2867-4B0B-89D1-643D50525DEA}"/>
              </a:ext>
            </a:extLst>
          </p:cNvPr>
          <p:cNvSpPr/>
          <p:nvPr/>
        </p:nvSpPr>
        <p:spPr>
          <a:xfrm rot="10800000">
            <a:off x="11183471" y="5999400"/>
            <a:ext cx="1008529" cy="8586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46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AF104-7BE9-4047-B659-17975D2A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DELETE-запрос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6958CD-52E8-4497-8534-BC90459B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DELETE-запросы используются для удаления существующих данных.</a:t>
            </a:r>
            <a:endParaRPr lang="ru-RU" dirty="0"/>
          </a:p>
        </p:txBody>
      </p:sp>
      <p:pic>
        <p:nvPicPr>
          <p:cNvPr id="3074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691" y="2927839"/>
            <a:ext cx="3099655" cy="30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трелка: влево 3">
            <a:hlinkClick r:id="rId3" action="ppaction://hlinksldjump"/>
            <a:extLst>
              <a:ext uri="{FF2B5EF4-FFF2-40B4-BE49-F238E27FC236}">
                <a16:creationId xmlns:a16="http://schemas.microsoft.com/office/drawing/2014/main" id="{78436E58-2867-4B0B-89D1-643D50525DEA}"/>
              </a:ext>
            </a:extLst>
          </p:cNvPr>
          <p:cNvSpPr/>
          <p:nvPr/>
        </p:nvSpPr>
        <p:spPr>
          <a:xfrm>
            <a:off x="10111260" y="5999400"/>
            <a:ext cx="1008529" cy="8586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Стрелка: влево 3">
            <a:hlinkClick r:id="rId4" action="ppaction://hlinksldjump"/>
            <a:extLst>
              <a:ext uri="{FF2B5EF4-FFF2-40B4-BE49-F238E27FC236}">
                <a16:creationId xmlns:a16="http://schemas.microsoft.com/office/drawing/2014/main" id="{78436E58-2867-4B0B-89D1-643D50525DEA}"/>
              </a:ext>
            </a:extLst>
          </p:cNvPr>
          <p:cNvSpPr/>
          <p:nvPr/>
        </p:nvSpPr>
        <p:spPr>
          <a:xfrm rot="10800000">
            <a:off x="11183471" y="5999400"/>
            <a:ext cx="1008529" cy="8586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294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 прошли 1 уровень(запросы).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AutoShape 4" descr="Смайлик-эмодзи 🙏 'Сложенные руки' ВК (ВКонтакте), Инстаграм, Ватсап: код  смайла, значение и расшифров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64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AF104-7BE9-4047-B659-17975D2A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6958CD-52E8-4497-8534-BC90459B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SOAP (</a:t>
            </a:r>
            <a:r>
              <a:rPr lang="ru-RU" dirty="0" err="1"/>
              <a:t>Simple</a:t>
            </a:r>
            <a:r>
              <a:rPr lang="ru-RU" dirty="0"/>
              <a:t>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Access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) - это протокол для обмена структурированными сообщениями в распределенной среде</a:t>
            </a:r>
            <a:r>
              <a:rPr lang="ru-RU" dirty="0" smtClean="0"/>
              <a:t>.</a:t>
            </a:r>
          </a:p>
          <a:p>
            <a:r>
              <a:rPr lang="ru-RU" dirty="0"/>
              <a:t>И</a:t>
            </a:r>
            <a:r>
              <a:rPr lang="ru-RU" dirty="0" smtClean="0"/>
              <a:t>спользует </a:t>
            </a:r>
            <a:r>
              <a:rPr lang="ru-RU" dirty="0"/>
              <a:t>XML для передачи сообщений и может работать с различными сетевыми протоколами.</a:t>
            </a:r>
          </a:p>
          <a:p>
            <a:endParaRPr lang="ru-RU" dirty="0"/>
          </a:p>
        </p:txBody>
      </p:sp>
      <p:pic>
        <p:nvPicPr>
          <p:cNvPr id="5122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826" y="3378311"/>
            <a:ext cx="3752728" cy="337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трелка: влево 3">
            <a:hlinkClick r:id="rId3" action="ppaction://hlinksldjump"/>
            <a:extLst>
              <a:ext uri="{FF2B5EF4-FFF2-40B4-BE49-F238E27FC236}">
                <a16:creationId xmlns:a16="http://schemas.microsoft.com/office/drawing/2014/main" id="{78436E58-2867-4B0B-89D1-643D50525DEA}"/>
              </a:ext>
            </a:extLst>
          </p:cNvPr>
          <p:cNvSpPr/>
          <p:nvPr/>
        </p:nvSpPr>
        <p:spPr>
          <a:xfrm>
            <a:off x="10111260" y="5999400"/>
            <a:ext cx="1008529" cy="8586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Стрелка: влево 3">
            <a:hlinkClick r:id="rId4" action="ppaction://hlinksldjump"/>
            <a:extLst>
              <a:ext uri="{FF2B5EF4-FFF2-40B4-BE49-F238E27FC236}">
                <a16:creationId xmlns:a16="http://schemas.microsoft.com/office/drawing/2014/main" id="{78436E58-2867-4B0B-89D1-643D50525DEA}"/>
              </a:ext>
            </a:extLst>
          </p:cNvPr>
          <p:cNvSpPr/>
          <p:nvPr/>
        </p:nvSpPr>
        <p:spPr>
          <a:xfrm rot="10800000">
            <a:off x="11183471" y="5999400"/>
            <a:ext cx="1008529" cy="8586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878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228</Words>
  <Application>Microsoft Office PowerPoint</Application>
  <PresentationFormat>Широкоэкранный</PresentationFormat>
  <Paragraphs>69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GET-запрос</vt:lpstr>
      <vt:lpstr>Post-запрос</vt:lpstr>
      <vt:lpstr>PUT-запрос</vt:lpstr>
      <vt:lpstr>PATCH-запрос</vt:lpstr>
      <vt:lpstr>DELETE-запрос</vt:lpstr>
      <vt:lpstr>Вы прошли 1 уровень(запросы).</vt:lpstr>
      <vt:lpstr>SOAP</vt:lpstr>
      <vt:lpstr>REST </vt:lpstr>
      <vt:lpstr>Вопрос 1.</vt:lpstr>
      <vt:lpstr>Вопрос 2.</vt:lpstr>
      <vt:lpstr>Вопрос 3.</vt:lpstr>
      <vt:lpstr>Вопрос 4.</vt:lpstr>
      <vt:lpstr>Вопрос 5.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Нажмите, чтобы начать                             </dc:title>
  <dc:creator>user</dc:creator>
  <cp:lastModifiedBy>user</cp:lastModifiedBy>
  <cp:revision>17</cp:revision>
  <dcterms:created xsi:type="dcterms:W3CDTF">2024-05-15T04:47:14Z</dcterms:created>
  <dcterms:modified xsi:type="dcterms:W3CDTF">2024-05-17T05:34:50Z</dcterms:modified>
</cp:coreProperties>
</file>