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9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90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805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997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09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431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682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969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74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9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47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47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43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09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4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41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66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2ABFC03-042C-45D5-B1AC-6E0B7D7EB489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6F5DB72-F2D9-4B60-9C47-C0E0FF1A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50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mojipedia.org/cat-with-wry-smil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Научить </a:t>
            </a:r>
            <a:r>
              <a:rPr lang="ru-RU" u="sng" dirty="0" smtClean="0">
                <a:hlinkClick r:id="rId2"/>
              </a:rPr>
              <a:t>😼</a:t>
            </a:r>
            <a:r>
              <a:rPr lang="en-US" u="sng" dirty="0" smtClean="0"/>
              <a:t>(cat)</a:t>
            </a:r>
            <a:r>
              <a:rPr lang="ru-RU" u="sng" dirty="0"/>
              <a:t/>
            </a:r>
            <a:br>
              <a:rPr lang="ru-RU" u="sng" dirty="0"/>
            </a:br>
            <a:r>
              <a:rPr lang="ru-RU" dirty="0" smtClean="0"/>
              <a:t> ходить в унитаз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89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Этапы дрессировки:</a:t>
            </a:r>
          </a:p>
          <a:p>
            <a:pPr>
              <a:buFont typeface="+mj-lt"/>
              <a:buAutoNum type="arabicPeriod"/>
            </a:pPr>
            <a:r>
              <a:rPr lang="ru-RU" dirty="0"/>
              <a:t>Переместить лоток в туалет к унитазу.</a:t>
            </a:r>
          </a:p>
          <a:p>
            <a:pPr>
              <a:buFont typeface="+mj-lt"/>
              <a:buAutoNum type="arabicPeriod"/>
            </a:pPr>
            <a:r>
              <a:rPr lang="ru-RU" dirty="0"/>
              <a:t>Дать коту освоиться.</a:t>
            </a:r>
          </a:p>
          <a:p>
            <a:pPr>
              <a:buFont typeface="+mj-lt"/>
              <a:buAutoNum type="arabicPeriod"/>
            </a:pPr>
            <a:r>
              <a:rPr lang="ru-RU" dirty="0"/>
              <a:t>Начать поднимать на высоту каждый день на 1-2см.</a:t>
            </a:r>
          </a:p>
          <a:p>
            <a:pPr>
              <a:buFont typeface="+mj-lt"/>
              <a:buAutoNum type="arabicPeriod"/>
            </a:pPr>
            <a:r>
              <a:rPr lang="ru-RU" dirty="0"/>
              <a:t>Постепенно убирать наполнитель из лотка.</a:t>
            </a:r>
          </a:p>
          <a:p>
            <a:pPr>
              <a:buFont typeface="+mj-lt"/>
              <a:buAutoNum type="arabicPeriod"/>
            </a:pPr>
            <a:r>
              <a:rPr lang="ru-RU" dirty="0"/>
              <a:t>Передвинуть лоток на сам унитаз.</a:t>
            </a:r>
          </a:p>
          <a:p>
            <a:pPr>
              <a:buFont typeface="+mj-lt"/>
              <a:buAutoNum type="arabicPeriod"/>
            </a:pPr>
            <a:r>
              <a:rPr lang="ru-RU" dirty="0"/>
              <a:t>Всегда быть рядом и контролировать его.</a:t>
            </a:r>
          </a:p>
          <a:p>
            <a:pPr marL="0" indent="0">
              <a:buNone/>
            </a:pPr>
            <a:r>
              <a:rPr lang="ru-RU" dirty="0"/>
              <a:t>Важно! Если котик хоть раз свалился в унитаз, то этот негативный опыт может вызвать стойкую фобию перед хождением на него, поэтому будьте рядом в первые разы, когда он начнет ходить в туалет.</a:t>
            </a:r>
          </a:p>
          <a:p>
            <a:endParaRPr lang="ru-RU" dirty="0"/>
          </a:p>
        </p:txBody>
      </p:sp>
      <p:pic>
        <p:nvPicPr>
          <p:cNvPr id="1030" name="Picture 6" descr="Cat PNG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815" y="2603500"/>
            <a:ext cx="2018459" cy="201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4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First step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Переместить лоток в туалет к унитазу.</a:t>
            </a:r>
          </a:p>
          <a:p>
            <a:endParaRPr lang="ru-RU" dirty="0"/>
          </a:p>
        </p:txBody>
      </p:sp>
      <p:pic>
        <p:nvPicPr>
          <p:cNvPr id="2050" name="Picture 2" descr="Как приучить котенка к лотку с наполнителем быстро и легко: советы и  рекомендаци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200401"/>
            <a:ext cx="5505061" cy="318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6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step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Дать коту освоиться.</a:t>
            </a:r>
          </a:p>
          <a:p>
            <a:endParaRPr lang="ru-RU" dirty="0"/>
          </a:p>
        </p:txBody>
      </p:sp>
      <p:pic>
        <p:nvPicPr>
          <p:cNvPr id="3074" name="Picture 2" descr="Питерский музейный кот Куар прибыл в Тверь и осваивает новые апартаменты |  02.11.2021 | Тверь - БезФорма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55" y="3117546"/>
            <a:ext cx="4741993" cy="356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ru-RU" dirty="0" smtClean="0"/>
              <a:t>этап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Начать поднимать на высоту каждый день на 1-2см.</a:t>
            </a:r>
          </a:p>
          <a:p>
            <a:endParaRPr lang="ru-RU" dirty="0"/>
          </a:p>
        </p:txBody>
      </p:sp>
      <p:sp>
        <p:nvSpPr>
          <p:cNvPr id="4" name="AutoShape 2" descr="Автоматический Высокий Лоток для Кошек - чудо от PAWBBY - Smart-Auto.Sh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Автоматический Высокий Лоток для Кошек - чудо от PAWBBY - Smart-Auto.Sho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118573"/>
            <a:ext cx="3734287" cy="348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step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Постепенно убирать наполнитель из лотка.</a:t>
            </a:r>
          </a:p>
          <a:p>
            <a:endParaRPr lang="ru-RU" dirty="0"/>
          </a:p>
        </p:txBody>
      </p:sp>
      <p:pic>
        <p:nvPicPr>
          <p:cNvPr id="5122" name="Picture 2" descr="Виды наполнителей для кошачьего туалета: как сделать правильный выб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13" y="3251427"/>
            <a:ext cx="6380100" cy="331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5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Fifth step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Передвинуть лоток на сам унитаз.</a:t>
            </a:r>
          </a:p>
          <a:p>
            <a:pPr lvl="1"/>
            <a:endParaRPr lang="ru-RU" dirty="0"/>
          </a:p>
        </p:txBody>
      </p:sp>
      <p:pic>
        <p:nvPicPr>
          <p:cNvPr id="6146" name="Picture 2" descr="Приспособление для кошачего лотка на унитаз.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3172409"/>
            <a:ext cx="6004764" cy="337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81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Sixth step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Всегда быть рядом и контролировать его.</a:t>
            </a:r>
          </a:p>
          <a:p>
            <a:endParaRPr lang="ru-RU" dirty="0"/>
          </a:p>
        </p:txBody>
      </p:sp>
      <p:pic>
        <p:nvPicPr>
          <p:cNvPr id="7170" name="Picture 2" descr="Рисунок указка - 70 фот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874" y="3135210"/>
            <a:ext cx="4287726" cy="336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3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 ПРЕЗЕНТАЦИИ(</a:t>
            </a:r>
            <a:r>
              <a:rPr lang="en-US" dirty="0" smtClean="0"/>
              <a:t>THE END)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6" y="2367026"/>
            <a:ext cx="11249542" cy="4296843"/>
          </a:xfrm>
        </p:spPr>
      </p:pic>
      <p:sp>
        <p:nvSpPr>
          <p:cNvPr id="4" name="AutoShape 2" descr="Страница рассылк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123</TotalTime>
  <Words>144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Совет директоров</vt:lpstr>
      <vt:lpstr>Научить 😼(cat)  ходить в унитаз</vt:lpstr>
      <vt:lpstr>Steps:</vt:lpstr>
      <vt:lpstr> First step</vt:lpstr>
      <vt:lpstr>Second step</vt:lpstr>
      <vt:lpstr> Third этап</vt:lpstr>
      <vt:lpstr>Fourth step</vt:lpstr>
      <vt:lpstr>Fifth step</vt:lpstr>
      <vt:lpstr>Sixth step</vt:lpstr>
      <vt:lpstr>КОНЕЦ ПРЕЗЕНТАЦИИ(THE END)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  для дрессировки собак</dc:title>
  <dc:creator>kkotip</dc:creator>
  <cp:lastModifiedBy>kkotip</cp:lastModifiedBy>
  <cp:revision>9</cp:revision>
  <dcterms:created xsi:type="dcterms:W3CDTF">2024-02-21T04:30:51Z</dcterms:created>
  <dcterms:modified xsi:type="dcterms:W3CDTF">2024-02-21T06:34:42Z</dcterms:modified>
</cp:coreProperties>
</file>