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06" autoAdjust="0"/>
  </p:normalViewPr>
  <p:slideViewPr>
    <p:cSldViewPr snapToGrid="0">
      <p:cViewPr varScale="1">
        <p:scale>
          <a:sx n="107" d="100"/>
          <a:sy n="107" d="100"/>
        </p:scale>
        <p:origin x="106" y="47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77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69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37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54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18.09.2020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/>
              <a:t>Ассемблер домашняя работа №1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67068"/>
          </a:xfrm>
        </p:spPr>
        <p:txBody>
          <a:bodyPr rtlCol="0"/>
          <a:lstStyle/>
          <a:p>
            <a:pPr algn="r" rtl="0"/>
            <a:r>
              <a:rPr lang="ru-RU" dirty="0"/>
              <a:t>Выполнил студент группы БПИ198 </a:t>
            </a:r>
            <a:br>
              <a:rPr lang="ru-RU" dirty="0"/>
            </a:br>
            <a:r>
              <a:rPr lang="ru-RU" dirty="0"/>
              <a:t>Брянцев Степан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ru-RU" dirty="0"/>
              <a:t>№1 Программа вывода фразы «Привет мир!»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90D4BA7-718A-4A5D-A331-0B524B38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9" y="1981199"/>
            <a:ext cx="3124201" cy="3810001"/>
          </a:xfrm>
          <a:prstGeom prst="rect">
            <a:avLst/>
          </a:prstGeom>
          <a:noFill/>
        </p:spPr>
      </p:pic>
      <p:pic>
        <p:nvPicPr>
          <p:cNvPr id="11" name="Объект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0EC6E12-6778-4A69-B09F-AD9385596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48502" y="2586252"/>
            <a:ext cx="3958447" cy="2229606"/>
          </a:xfr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18718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2800" dirty="0"/>
              <a:t>№2 Программа вычисляющая факториал числа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1743B7E-6D12-4230-8877-71FA07D9F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3979" y="2101209"/>
            <a:ext cx="3462566" cy="1392227"/>
          </a:xfr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A90550A-934F-48E3-A8C9-A3C60FFEB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14" y="4057731"/>
            <a:ext cx="3779848" cy="17375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AE57843-D014-4AA5-B4BD-1C8419E71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979" y="4809704"/>
            <a:ext cx="3749365" cy="1196444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EDAAA0E-0D99-49D5-A68A-E1E30B827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979" y="3577984"/>
            <a:ext cx="3682346" cy="1061459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388052E-665E-453A-98B0-D97A0E5C284A}"/>
              </a:ext>
            </a:extLst>
          </p:cNvPr>
          <p:cNvSpPr txBox="1">
            <a:spLocks/>
          </p:cNvSpPr>
          <p:nvPr/>
        </p:nvSpPr>
        <p:spPr>
          <a:xfrm>
            <a:off x="1525914" y="1435640"/>
            <a:ext cx="2593848" cy="380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Корректные тесты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844A37A4-E900-478B-9C19-7084AF5C15B6}"/>
              </a:ext>
            </a:extLst>
          </p:cNvPr>
          <p:cNvSpPr txBox="1">
            <a:spLocks/>
          </p:cNvSpPr>
          <p:nvPr/>
        </p:nvSpPr>
        <p:spPr>
          <a:xfrm>
            <a:off x="7420358" y="1282890"/>
            <a:ext cx="2972412" cy="54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Не корректные тесты</a:t>
            </a:r>
          </a:p>
        </p:txBody>
      </p:sp>
      <p:pic>
        <p:nvPicPr>
          <p:cNvPr id="22" name="Рисунок 21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693D2DD-D445-4F8C-B461-061B79D23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14" y="2296992"/>
            <a:ext cx="405936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2914" y="-187183"/>
            <a:ext cx="1067387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2800" dirty="0"/>
              <a:t>№3 Программа сравнивающая одинаковы ли две строки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388052E-665E-453A-98B0-D97A0E5C284A}"/>
              </a:ext>
            </a:extLst>
          </p:cNvPr>
          <p:cNvSpPr txBox="1">
            <a:spLocks/>
          </p:cNvSpPr>
          <p:nvPr/>
        </p:nvSpPr>
        <p:spPr>
          <a:xfrm>
            <a:off x="932914" y="1252760"/>
            <a:ext cx="2593848" cy="380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Тесты:</a:t>
            </a:r>
          </a:p>
        </p:txBody>
      </p:sp>
      <p:pic>
        <p:nvPicPr>
          <p:cNvPr id="29" name="Рисунок 28" descr="Изображение выглядит как знак&#10;&#10;Автоматически созданное описание">
            <a:extLst>
              <a:ext uri="{FF2B5EF4-FFF2-40B4-BE49-F238E27FC236}">
                <a16:creationId xmlns:a16="http://schemas.microsoft.com/office/drawing/2014/main" id="{AB7FED64-585B-4C51-8568-35609D6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88" y="4455264"/>
            <a:ext cx="4572396" cy="126503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DF8B19C-9486-476B-A441-8F76A2E8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561" y="1878391"/>
            <a:ext cx="4877223" cy="165368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1128602-42D5-4423-8A5B-FB07D5F7A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14" y="1931232"/>
            <a:ext cx="4359018" cy="1234547"/>
          </a:xfrm>
          <a:prstGeom prst="rect">
            <a:avLst/>
          </a:prstGeom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A762900-46C3-48C8-845D-708604480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914" y="4409161"/>
            <a:ext cx="5458778" cy="13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18718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2800" dirty="0"/>
              <a:t>№4 Программа «калькулятор» с 4 операциями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388052E-665E-453A-98B0-D97A0E5C284A}"/>
              </a:ext>
            </a:extLst>
          </p:cNvPr>
          <p:cNvSpPr txBox="1">
            <a:spLocks/>
          </p:cNvSpPr>
          <p:nvPr/>
        </p:nvSpPr>
        <p:spPr>
          <a:xfrm>
            <a:off x="2854380" y="1437647"/>
            <a:ext cx="2593848" cy="380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Корректные тесты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844A37A4-E900-478B-9C19-7084AF5C15B6}"/>
              </a:ext>
            </a:extLst>
          </p:cNvPr>
          <p:cNvSpPr txBox="1">
            <a:spLocks/>
          </p:cNvSpPr>
          <p:nvPr/>
        </p:nvSpPr>
        <p:spPr>
          <a:xfrm>
            <a:off x="7782668" y="1223306"/>
            <a:ext cx="2972412" cy="54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Не корректные тесты</a:t>
            </a:r>
          </a:p>
        </p:txBody>
      </p:sp>
      <p:pic>
        <p:nvPicPr>
          <p:cNvPr id="7" name="Рисунок 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9037F6AE-C54D-4FBD-B19D-49653DBFA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7" b="53416"/>
          <a:stretch/>
        </p:blipFill>
        <p:spPr>
          <a:xfrm>
            <a:off x="7782668" y="3141129"/>
            <a:ext cx="4115157" cy="89459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экран, монитор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14AA5860-32BE-4CB3-B930-C2297F186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17" b="25361"/>
          <a:stretch/>
        </p:blipFill>
        <p:spPr>
          <a:xfrm>
            <a:off x="7782668" y="4317325"/>
            <a:ext cx="2731747" cy="109209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фотография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E8BFF015-7313-4DEB-B1FB-D671CF9A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27" b="24750"/>
          <a:stretch/>
        </p:blipFill>
        <p:spPr>
          <a:xfrm>
            <a:off x="7782668" y="1943110"/>
            <a:ext cx="2724306" cy="894595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экран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74A34B61-F5D6-405F-96C8-9C6BEE4F49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-1" r="33138" b="10262"/>
          <a:stretch/>
        </p:blipFill>
        <p:spPr>
          <a:xfrm>
            <a:off x="3722267" y="4028298"/>
            <a:ext cx="3230624" cy="138112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монитор, экран, комнат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B2FD1A07-60FB-40D5-9CB8-2480D9831A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1624" b="24533"/>
          <a:stretch/>
        </p:blipFill>
        <p:spPr>
          <a:xfrm>
            <a:off x="371319" y="2285897"/>
            <a:ext cx="3230624" cy="1421148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экран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5F0D2EB4-2247-4A93-9740-4AF52B432E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199" b="16750"/>
          <a:stretch/>
        </p:blipFill>
        <p:spPr>
          <a:xfrm>
            <a:off x="3890708" y="2179861"/>
            <a:ext cx="3312350" cy="1563907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C1CC8E22-30BA-4505-B676-C8900262B1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7241" b="29736"/>
          <a:stretch/>
        </p:blipFill>
        <p:spPr>
          <a:xfrm>
            <a:off x="334813" y="4268393"/>
            <a:ext cx="2970140" cy="11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2914" y="19991"/>
            <a:ext cx="1067387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2800" dirty="0"/>
              <a:t>№5 Программа определяющая путь к исполняемому файлу и его размер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388052E-665E-453A-98B0-D97A0E5C284A}"/>
              </a:ext>
            </a:extLst>
          </p:cNvPr>
          <p:cNvSpPr txBox="1">
            <a:spLocks/>
          </p:cNvSpPr>
          <p:nvPr/>
        </p:nvSpPr>
        <p:spPr>
          <a:xfrm>
            <a:off x="1443363" y="1459930"/>
            <a:ext cx="2593848" cy="380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Тесты: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54F0E8-8C08-45E5-82D2-53862A86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63" y="2678906"/>
            <a:ext cx="3991228" cy="18474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18599C-B428-4E47-9EFE-E109FE0C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134" y="2678906"/>
            <a:ext cx="3474503" cy="19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Office PowerPoint</Application>
  <PresentationFormat>Широкоэкранный</PresentationFormat>
  <Paragraphs>19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Ромбовидная сетка, 16 х 9</vt:lpstr>
      <vt:lpstr>Ассемблер домашняя работа №1</vt:lpstr>
      <vt:lpstr>№1 Программа вывода фразы «Привет мир!»</vt:lpstr>
      <vt:lpstr>№2 Программа вычисляющая факториал числа</vt:lpstr>
      <vt:lpstr>№3 Программа сравнивающая одинаковы ли две строки</vt:lpstr>
      <vt:lpstr>№4 Программа «калькулятор» с 4 операциями</vt:lpstr>
      <vt:lpstr>№5 Программа определяющая путь к исполняемому файлу и его размер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Ассемблер домашняя работа №1</dc:title>
  <dc:creator>Брянцев Степан Антонович</dc:creator>
  <cp:lastModifiedBy>Брянцев Степан Антонович</cp:lastModifiedBy>
  <cp:revision>3</cp:revision>
  <dcterms:created xsi:type="dcterms:W3CDTF">2020-09-18T12:26:02Z</dcterms:created>
  <dcterms:modified xsi:type="dcterms:W3CDTF">2020-09-18T12:47:59Z</dcterms:modified>
</cp:coreProperties>
</file>