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8F7CE-1571-4613-BF38-81379765B04C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C55C-28D0-4BA5-B1E1-46B694738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64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8F7CE-1571-4613-BF38-81379765B04C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C55C-28D0-4BA5-B1E1-46B694738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49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8F7CE-1571-4613-BF38-81379765B04C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C55C-28D0-4BA5-B1E1-46B694738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21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8F7CE-1571-4613-BF38-81379765B04C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C55C-28D0-4BA5-B1E1-46B694738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19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8F7CE-1571-4613-BF38-81379765B04C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C55C-28D0-4BA5-B1E1-46B694738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0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8F7CE-1571-4613-BF38-81379765B04C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C55C-28D0-4BA5-B1E1-46B694738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08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8F7CE-1571-4613-BF38-81379765B04C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C55C-28D0-4BA5-B1E1-46B694738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80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8F7CE-1571-4613-BF38-81379765B04C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C55C-28D0-4BA5-B1E1-46B694738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677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8F7CE-1571-4613-BF38-81379765B04C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C55C-28D0-4BA5-B1E1-46B694738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27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8F7CE-1571-4613-BF38-81379765B04C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C55C-28D0-4BA5-B1E1-46B694738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73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8F7CE-1571-4613-BF38-81379765B04C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C55C-28D0-4BA5-B1E1-46B694738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17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8F7CE-1571-4613-BF38-81379765B04C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7C55C-28D0-4BA5-B1E1-46B6947387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93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2784762" y="939337"/>
            <a:ext cx="6483927" cy="3106116"/>
          </a:xfrm>
          <a:prstGeom prst="roundRect">
            <a:avLst/>
          </a:prstGeom>
          <a:solidFill>
            <a:srgbClr val="D0CECE">
              <a:alpha val="69804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84761" y="1716763"/>
            <a:ext cx="6483927" cy="1551263"/>
          </a:xfrm>
        </p:spPr>
        <p:txBody>
          <a:bodyPr>
            <a:noAutofit/>
          </a:bodyPr>
          <a:lstStyle/>
          <a:p>
            <a:r>
              <a:rPr lang="en-US" sz="12500" dirty="0" smtClean="0">
                <a:latin typeface="Bahnschrift" panose="020B0502040204020203" pitchFamily="34" charset="0"/>
              </a:rPr>
              <a:t>Soldier</a:t>
            </a:r>
            <a:endParaRPr lang="ru-RU" sz="12500" dirty="0">
              <a:latin typeface="Bahnschrift" panose="020B0502040204020203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416000" y="4822879"/>
            <a:ext cx="5705375" cy="1745673"/>
          </a:xfrm>
          <a:prstGeom prst="roundRect">
            <a:avLst/>
          </a:prstGeom>
          <a:solidFill>
            <a:srgbClr val="D0CECE">
              <a:alpha val="69804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009450" y="4897660"/>
            <a:ext cx="10010274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 smtClean="0">
                <a:latin typeface="Bahnschrift" panose="020B0502040204020203" pitchFamily="34" charset="0"/>
              </a:rPr>
              <a:t>Малиновский Степан Владимирович</a:t>
            </a:r>
          </a:p>
          <a:p>
            <a:pPr algn="r"/>
            <a:r>
              <a:rPr lang="en-US" dirty="0" smtClean="0">
                <a:latin typeface="Bahnschrift" panose="020B0502040204020203" pitchFamily="34" charset="0"/>
              </a:rPr>
              <a:t>466609</a:t>
            </a:r>
            <a:endParaRPr lang="ru-RU" dirty="0" smtClean="0">
              <a:latin typeface="Bahnschrift" panose="020B0502040204020203" pitchFamily="34" charset="0"/>
            </a:endParaRPr>
          </a:p>
          <a:p>
            <a:pPr algn="r"/>
            <a:r>
              <a:rPr lang="en-US" dirty="0" smtClean="0">
                <a:latin typeface="Bahnschrift" panose="020B0502040204020203" pitchFamily="34" charset="0"/>
              </a:rPr>
              <a:t>J3101</a:t>
            </a:r>
          </a:p>
          <a:p>
            <a:pPr algn="r"/>
            <a:r>
              <a:rPr lang="ru-RU" dirty="0" smtClean="0">
                <a:latin typeface="Bahnschrift" panose="020B0502040204020203" pitchFamily="34" charset="0"/>
              </a:rPr>
              <a:t>ШРВ</a:t>
            </a:r>
            <a:endParaRPr lang="ru-RU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51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407320" y="1849397"/>
            <a:ext cx="5322919" cy="4160703"/>
          </a:xfrm>
          <a:prstGeom prst="roundRect">
            <a:avLst/>
          </a:prstGeom>
          <a:solidFill>
            <a:srgbClr val="D0CECE">
              <a:alpha val="69804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2615" y="2084322"/>
            <a:ext cx="5112328" cy="3690851"/>
          </a:xfrm>
        </p:spPr>
        <p:txBody>
          <a:bodyPr>
            <a:noAutofit/>
          </a:bodyPr>
          <a:lstStyle/>
          <a:p>
            <a:pPr algn="l"/>
            <a:r>
              <a:rPr lang="ru-RU" sz="2400" dirty="0">
                <a:latin typeface="Bahnschrift" panose="020B0502040204020203" pitchFamily="34" charset="0"/>
              </a:rPr>
              <a:t/>
            </a:r>
            <a:br>
              <a:rPr lang="ru-RU" sz="2400" dirty="0">
                <a:latin typeface="Bahnschrift" panose="020B0502040204020203" pitchFamily="34" charset="0"/>
              </a:rPr>
            </a:br>
            <a:r>
              <a:rPr lang="ru-RU" sz="2400" dirty="0" smtClean="0">
                <a:latin typeface="Bahnschrift" panose="020B0502040204020203" pitchFamily="34" charset="0"/>
              </a:rPr>
              <a:t>Люди все время хотели знать, есть ли в мире еще разумные формы жизни. </a:t>
            </a:r>
            <a:br>
              <a:rPr lang="ru-RU" sz="2400" dirty="0" smtClean="0">
                <a:latin typeface="Bahnschrift" panose="020B0502040204020203" pitchFamily="34" charset="0"/>
              </a:rPr>
            </a:br>
            <a:r>
              <a:rPr lang="ru-RU" sz="2400" dirty="0" smtClean="0">
                <a:latin typeface="Bahnschrift" panose="020B0502040204020203" pitchFamily="34" charset="0"/>
              </a:rPr>
              <a:t>Чтобы выяснить это они посылали сигналы в космос, отправляли спутники с посланиями.</a:t>
            </a:r>
            <a:br>
              <a:rPr lang="ru-RU" sz="2400" dirty="0" smtClean="0">
                <a:latin typeface="Bahnschrift" panose="020B0502040204020203" pitchFamily="34" charset="0"/>
              </a:rPr>
            </a:br>
            <a:r>
              <a:rPr lang="ru-RU" sz="2400" dirty="0" smtClean="0">
                <a:latin typeface="Bahnschrift" panose="020B0502040204020203" pitchFamily="34" charset="0"/>
              </a:rPr>
              <a:t>И в один прекрасный день они были услышаны…</a:t>
            </a:r>
            <a:br>
              <a:rPr lang="ru-RU" sz="2400" dirty="0" smtClean="0">
                <a:latin typeface="Bahnschrift" panose="020B0502040204020203" pitchFamily="34" charset="0"/>
              </a:rPr>
            </a:br>
            <a:r>
              <a:rPr lang="ru-RU" sz="2400" dirty="0" smtClean="0">
                <a:latin typeface="Bahnschrift" panose="020B0502040204020203" pitchFamily="34" charset="0"/>
              </a:rPr>
              <a:t>На Землю прилетели пришельцы, но мира они не желали.</a:t>
            </a:r>
            <a:endParaRPr lang="ru-RU" sz="2400" dirty="0">
              <a:latin typeface="Bahnschrift" panose="020B0502040204020203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417420" y="2643452"/>
            <a:ext cx="5322919" cy="3732414"/>
          </a:xfrm>
          <a:prstGeom prst="roundRect">
            <a:avLst/>
          </a:prstGeom>
          <a:solidFill>
            <a:srgbClr val="D0CECE">
              <a:alpha val="69804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6495009" y="2797241"/>
            <a:ext cx="5245330" cy="34165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 smtClean="0">
                <a:latin typeface="Bahnschrift" panose="020B0502040204020203" pitchFamily="34" charset="0"/>
              </a:rPr>
              <a:t>Началась неравная война, в которой силы были не на нашей стороне.</a:t>
            </a:r>
          </a:p>
          <a:p>
            <a:pPr algn="l"/>
            <a:r>
              <a:rPr lang="ru-RU" sz="2400" dirty="0" smtClean="0">
                <a:latin typeface="Bahnschrift" panose="020B0502040204020203" pitchFamily="34" charset="0"/>
              </a:rPr>
              <a:t>Цивилизация пала.</a:t>
            </a:r>
            <a:endParaRPr lang="ru-RU" sz="2400" dirty="0">
              <a:latin typeface="Bahnschrift" panose="020B0502040204020203" pitchFamily="34" charset="0"/>
            </a:endParaRPr>
          </a:p>
          <a:p>
            <a:pPr algn="l"/>
            <a:r>
              <a:rPr lang="ru-RU" sz="2400" dirty="0" smtClean="0">
                <a:latin typeface="Bahnschrift" panose="020B0502040204020203" pitchFamily="34" charset="0"/>
              </a:rPr>
              <a:t>Люди стали укрываться в подземных убежищах.</a:t>
            </a:r>
          </a:p>
          <a:p>
            <a:pPr algn="l"/>
            <a:r>
              <a:rPr lang="ru-RU" sz="2400" dirty="0" smtClean="0">
                <a:latin typeface="Bahnschrift" panose="020B0502040204020203" pitchFamily="34" charset="0"/>
              </a:rPr>
              <a:t>Но бывший </a:t>
            </a:r>
            <a:r>
              <a:rPr lang="ru-RU" sz="2400" dirty="0" smtClean="0">
                <a:latin typeface="Bahnschrift" panose="020B0502040204020203" pitchFamily="34" charset="0"/>
              </a:rPr>
              <a:t>военный </a:t>
            </a:r>
            <a:r>
              <a:rPr lang="ru-RU" sz="2400" dirty="0" smtClean="0">
                <a:latin typeface="Bahnschrift" panose="020B0502040204020203" pitchFamily="34" charset="0"/>
              </a:rPr>
              <a:t>не </a:t>
            </a:r>
            <a:r>
              <a:rPr lang="ru-RU" sz="2400" dirty="0" smtClean="0">
                <a:latin typeface="Bahnschrift" panose="020B0502040204020203" pitchFamily="34" charset="0"/>
              </a:rPr>
              <a:t>стал мириться с такой судьбой, он решает, что сможет прогнать захватчиков с нашей планеты.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442850" y="344603"/>
            <a:ext cx="5322919" cy="1080841"/>
          </a:xfrm>
          <a:prstGeom prst="roundRect">
            <a:avLst/>
          </a:prstGeom>
          <a:solidFill>
            <a:srgbClr val="D0CECE">
              <a:alpha val="69804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661172" y="531080"/>
            <a:ext cx="48862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latin typeface="Bahnschrift" panose="020B0502040204020203" pitchFamily="34" charset="0"/>
              </a:rPr>
              <a:t>Немного про сюжет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04526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407320" y="1849397"/>
            <a:ext cx="5322919" cy="4160703"/>
          </a:xfrm>
          <a:prstGeom prst="roundRect">
            <a:avLst/>
          </a:prstGeom>
          <a:solidFill>
            <a:srgbClr val="D0CECE">
              <a:alpha val="69804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Задачи игрока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Погру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жаться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в лор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Проходить уровни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Выполнять </a:t>
            </a:r>
            <a:r>
              <a:rPr lang="ru-RU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квесты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NPC</a:t>
            </a:r>
            <a:endParaRPr lang="ru-RU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Выполнять сюжетные </a:t>
            </a:r>
            <a:r>
              <a:rPr lang="ru-RU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квесты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Прокачивать снаряжение и свои характеристики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Модернизировать свой арсенал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Побеждать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босса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456214" y="2053244"/>
            <a:ext cx="5322919" cy="3064187"/>
          </a:xfrm>
          <a:prstGeom prst="roundRect">
            <a:avLst/>
          </a:prstGeom>
          <a:solidFill>
            <a:srgbClr val="D0CECE">
              <a:alpha val="69804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Что </a:t>
            </a:r>
            <a:r>
              <a:rPr lang="ru-RU" sz="24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будет дано</a:t>
            </a:r>
            <a:endParaRPr lang="ru-RU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Покупка 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разнообразного оружия и обвесов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Покупка </a:t>
            </a:r>
            <a:r>
              <a:rPr lang="ru-RU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расходников</a:t>
            </a:r>
            <a:endParaRPr lang="ru-RU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Улучшение снаряжения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Прокачка </a:t>
            </a:r>
            <a:r>
              <a:rPr lang="ru-RU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статов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игрока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Система </a:t>
            </a:r>
            <a:r>
              <a:rPr lang="ru-RU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квестов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6495009" y="2797241"/>
            <a:ext cx="5245330" cy="34165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 smtClean="0">
              <a:latin typeface="Bahnschrift" panose="020B0502040204020203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3457906" y="279212"/>
            <a:ext cx="5601213" cy="1080841"/>
          </a:xfrm>
          <a:prstGeom prst="roundRect">
            <a:avLst/>
          </a:prstGeom>
          <a:solidFill>
            <a:srgbClr val="D0CECE">
              <a:alpha val="69804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484355" y="465689"/>
            <a:ext cx="55483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latin typeface="Bahnschrift" panose="020B0502040204020203" pitchFamily="34" charset="0"/>
              </a:rPr>
              <a:t>Немного </a:t>
            </a:r>
            <a:r>
              <a:rPr lang="ru-RU" sz="4000" b="1" dirty="0" smtClean="0">
                <a:latin typeface="Bahnschrift" panose="020B0502040204020203" pitchFamily="34" charset="0"/>
              </a:rPr>
              <a:t>про</a:t>
            </a:r>
            <a:r>
              <a:rPr lang="en-US" sz="4000" b="1" dirty="0" smtClean="0">
                <a:latin typeface="Bahnschrift" panose="020B0502040204020203" pitchFamily="34" charset="0"/>
              </a:rPr>
              <a:t> gameplay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42653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низ2"/>
          <p:cNvSpPr/>
          <p:nvPr/>
        </p:nvSpPr>
        <p:spPr>
          <a:xfrm rot="906599" flipH="1" flipV="1">
            <a:off x="3418379" y="3668854"/>
            <a:ext cx="5422900" cy="2315039"/>
          </a:xfrm>
          <a:prstGeom prst="curvedDown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вверх1"/>
          <p:cNvSpPr/>
          <p:nvPr/>
        </p:nvSpPr>
        <p:spPr>
          <a:xfrm rot="1052133">
            <a:off x="4493149" y="866970"/>
            <a:ext cx="5481471" cy="2475354"/>
          </a:xfrm>
          <a:prstGeom prst="curvedDown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верх2"/>
          <p:cNvSpPr/>
          <p:nvPr/>
        </p:nvSpPr>
        <p:spPr>
          <a:xfrm rot="1052133">
            <a:off x="4493149" y="884239"/>
            <a:ext cx="5481471" cy="2475354"/>
          </a:xfrm>
          <a:prstGeom prst="curvedDown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низ1"/>
          <p:cNvSpPr/>
          <p:nvPr/>
        </p:nvSpPr>
        <p:spPr>
          <a:xfrm rot="906599" flipH="1" flipV="1">
            <a:off x="3418381" y="3668853"/>
            <a:ext cx="5422900" cy="2315039"/>
          </a:xfrm>
          <a:prstGeom prst="curvedDown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права"/>
          <p:cNvSpPr/>
          <p:nvPr/>
        </p:nvSpPr>
        <p:spPr>
          <a:xfrm>
            <a:off x="6495009" y="3726003"/>
            <a:ext cx="5322919" cy="1795503"/>
          </a:xfrm>
          <a:prstGeom prst="roundRect">
            <a:avLst/>
          </a:prstGeom>
          <a:solidFill>
            <a:srgbClr val="D0CECE">
              <a:alpha val="69804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Уровни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Выполнение </a:t>
            </a:r>
            <a:r>
              <a:rPr lang="ru-RU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квестов</a:t>
            </a:r>
            <a:endParaRPr lang="ru-RU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Получение основного ресурса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Сражения с пришельцами</a:t>
            </a:r>
          </a:p>
        </p:txBody>
      </p:sp>
      <p:sp>
        <p:nvSpPr>
          <p:cNvPr id="4" name="лево"/>
          <p:cNvSpPr/>
          <p:nvPr/>
        </p:nvSpPr>
        <p:spPr>
          <a:xfrm>
            <a:off x="289495" y="1930500"/>
            <a:ext cx="5322919" cy="1795503"/>
          </a:xfrm>
          <a:prstGeom prst="roundRect">
            <a:avLst/>
          </a:prstGeom>
          <a:solidFill>
            <a:srgbClr val="D0CECE">
              <a:alpha val="69804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Убежище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Получение </a:t>
            </a:r>
            <a:r>
              <a:rPr lang="ru-RU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квестов</a:t>
            </a:r>
            <a:endParaRPr lang="ru-RU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Прокачка, покупка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Сюжетные диалоги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924506" y="200548"/>
            <a:ext cx="6579846" cy="1080841"/>
          </a:xfrm>
          <a:prstGeom prst="roundRect">
            <a:avLst/>
          </a:prstGeom>
          <a:solidFill>
            <a:srgbClr val="D0CECE">
              <a:alpha val="69804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950955" y="387025"/>
            <a:ext cx="655339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latin typeface="Bahnschrift" panose="020B0502040204020203" pitchFamily="34" charset="0"/>
              </a:rPr>
              <a:t>Немного </a:t>
            </a:r>
            <a:r>
              <a:rPr lang="ru-RU" sz="4000" b="1" dirty="0" smtClean="0">
                <a:latin typeface="Bahnschrift" panose="020B0502040204020203" pitchFamily="34" charset="0"/>
              </a:rPr>
              <a:t>про игровой цикл</a:t>
            </a:r>
            <a:endParaRPr lang="ru-RU" sz="4000" dirty="0"/>
          </a:p>
        </p:txBody>
      </p:sp>
      <p:sp>
        <p:nvSpPr>
          <p:cNvPr id="19" name="лево"/>
          <p:cNvSpPr/>
          <p:nvPr/>
        </p:nvSpPr>
        <p:spPr>
          <a:xfrm>
            <a:off x="263046" y="4623754"/>
            <a:ext cx="5322919" cy="1795503"/>
          </a:xfrm>
          <a:prstGeom prst="roundRect">
            <a:avLst/>
          </a:prstGeom>
          <a:solidFill>
            <a:srgbClr val="D0CECE">
              <a:alpha val="69804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Также будут 4 сюжетные локации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:</a:t>
            </a:r>
          </a:p>
          <a:p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1-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3 – </a:t>
            </a:r>
            <a:r>
              <a:rPr lang="ru-RU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предбоссовые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</a:t>
            </a:r>
          </a:p>
          <a:p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4 – арена босса</a:t>
            </a:r>
          </a:p>
        </p:txBody>
      </p:sp>
    </p:spTree>
    <p:extLst>
      <p:ext uri="{BB962C8B-B14F-4D97-AF65-F5344CB8AC3E}">
        <p14:creationId xmlns:p14="http://schemas.microsoft.com/office/powerpoint/2010/main" val="355900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ава"/>
          <p:cNvSpPr/>
          <p:nvPr/>
        </p:nvSpPr>
        <p:spPr>
          <a:xfrm>
            <a:off x="6380709" y="5123003"/>
            <a:ext cx="5322919" cy="1277797"/>
          </a:xfrm>
          <a:prstGeom prst="roundRect">
            <a:avLst/>
          </a:prstGeom>
          <a:solidFill>
            <a:srgbClr val="D0CECE">
              <a:alpha val="69804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Код будет написан на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C++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.</a:t>
            </a:r>
          </a:p>
          <a:p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Используемые библиотеки –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sfml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,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sfeMovie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 </a:t>
            </a:r>
          </a:p>
        </p:txBody>
      </p:sp>
      <p:sp>
        <p:nvSpPr>
          <p:cNvPr id="4" name="лево"/>
          <p:cNvSpPr/>
          <p:nvPr/>
        </p:nvSpPr>
        <p:spPr>
          <a:xfrm>
            <a:off x="289495" y="1930501"/>
            <a:ext cx="5322919" cy="1142900"/>
          </a:xfrm>
          <a:prstGeom prst="roundRect">
            <a:avLst/>
          </a:prstGeom>
          <a:solidFill>
            <a:srgbClr val="D0CECE">
              <a:alpha val="69804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Панируется псевдо 3-д графика с помощью технологии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Raycasting</a:t>
            </a:r>
            <a:endParaRPr lang="ru-RU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481275" y="200547"/>
            <a:ext cx="9297108" cy="1080841"/>
          </a:xfrm>
          <a:prstGeom prst="roundRect">
            <a:avLst/>
          </a:prstGeom>
          <a:solidFill>
            <a:srgbClr val="D0CECE">
              <a:alpha val="69804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481275" y="387024"/>
            <a:ext cx="94371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000" b="1" dirty="0">
                <a:latin typeface="Bahnschrift" panose="020B0502040204020203" pitchFamily="34" charset="0"/>
              </a:rPr>
              <a:t>Немного </a:t>
            </a:r>
            <a:r>
              <a:rPr lang="ru-RU" sz="4000" b="1" dirty="0" smtClean="0">
                <a:latin typeface="Bahnschrift" panose="020B0502040204020203" pitchFamily="34" charset="0"/>
              </a:rPr>
              <a:t>про инструменты реализации</a:t>
            </a:r>
            <a:endParaRPr lang="ru-RU" sz="4000" dirty="0"/>
          </a:p>
        </p:txBody>
      </p:sp>
      <p:sp>
        <p:nvSpPr>
          <p:cNvPr id="12" name="лево"/>
          <p:cNvSpPr/>
          <p:nvPr/>
        </p:nvSpPr>
        <p:spPr>
          <a:xfrm>
            <a:off x="3468369" y="3528042"/>
            <a:ext cx="5322919" cy="1142900"/>
          </a:xfrm>
          <a:prstGeom prst="roundRect">
            <a:avLst/>
          </a:prstGeom>
          <a:solidFill>
            <a:srgbClr val="D0CECE">
              <a:alpha val="69804"/>
            </a:srgb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Текстыры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, 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sptites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ahnschrift" panose="020B0502040204020203" pitchFamily="34" charset="0"/>
              </a:rPr>
              <a:t>, звуки и анимации будут взяты с готовых проектов.</a:t>
            </a:r>
          </a:p>
        </p:txBody>
      </p:sp>
    </p:spTree>
    <p:extLst>
      <p:ext uri="{BB962C8B-B14F-4D97-AF65-F5344CB8AC3E}">
        <p14:creationId xmlns:p14="http://schemas.microsoft.com/office/powerpoint/2010/main" val="80511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170</Words>
  <Application>Microsoft Office PowerPoint</Application>
  <PresentationFormat>Широкоэкранный</PresentationFormat>
  <Paragraphs>43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Bahnschrift</vt:lpstr>
      <vt:lpstr>Calibri</vt:lpstr>
      <vt:lpstr>Calibri Light</vt:lpstr>
      <vt:lpstr>Тема Office</vt:lpstr>
      <vt:lpstr>Soldier</vt:lpstr>
      <vt:lpstr> Люди все время хотели знать, есть ли в мире еще разумные формы жизни.  Чтобы выяснить это они посылали сигналы в космос, отправляли спутники с посланиями. И в один прекрасный день они были услышаны… На Землю прилетели пришельцы, но мира они не желали.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Soldier</dc:title>
  <dc:creator>Stepan</dc:creator>
  <cp:lastModifiedBy>Stepan</cp:lastModifiedBy>
  <cp:revision>12</cp:revision>
  <dcterms:created xsi:type="dcterms:W3CDTF">2025-03-21T14:11:34Z</dcterms:created>
  <dcterms:modified xsi:type="dcterms:W3CDTF">2025-03-21T16:26:43Z</dcterms:modified>
</cp:coreProperties>
</file>