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B654D-A63C-4878-A200-88DC55CD6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E7B3B-4D76-4FEC-95C8-443210F8C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CCC457-C8B1-4EED-BBA9-C4347C2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663F9-CA4D-4EFE-BC07-8D8ABAD0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607FA-79A3-4531-B1A2-484089AA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6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DA568-527C-4B95-86AB-F7DD0E20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42BDF9-2A83-4A06-BB15-0D8AE7D4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31D53-F50E-49B3-B7DF-6DC8011D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056564-9F38-45BA-9780-90FC6D8A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5F5943-3140-4B55-A416-E05CA1A9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42D2A3-721F-484D-87D4-9EBC8E898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6FFCBA-542C-403B-9978-3CA3275D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B4777-F91B-46A5-A4A3-8826BC03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8E2296-7ACC-4DB6-BC73-EEED8A40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9AB24-EA15-4A6A-9831-62DB7A60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82BA8-AA35-4DC6-A575-C9C535F7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01B44-82F0-4ECD-8B5A-23F27B87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159632-5D8C-40E9-A3D7-D10F873B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F2CFFE-797E-4FE5-B74B-A598FEB5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DF866-BB52-4D04-BA14-73C90046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9DB02-8E3B-4B6C-AF15-07C87F62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B990CE-6A82-4A6C-A9DD-E828F16B2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D5BEC-221A-4954-BAE6-8DEF8496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B7478-8159-4514-A8DE-0F982521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F61225-DAB6-4E2B-9E43-CF0AC58D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0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E880-740F-4B19-99FF-9BDEA9F9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10DB2-A539-49A5-A84A-4899520BB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88C862-8934-4381-AADD-E4F8CB6A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7774E1-DC87-4CF0-98F5-4247E94F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89214B-863F-42F7-B2E4-8267039D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BA25B-7E91-4653-B822-2A5CF39D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76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6CDFA-9DB0-4243-A26F-3B5F3385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3AB188-6F45-4DE2-84E2-7D2633ECC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5E58E2-65D3-42D5-BB92-FE8EC7CBC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8E3AF-F241-44E7-B173-5D08A0D1B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D33378-A104-4215-B4C4-70523A06B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22FA99-1CA8-4795-999B-4A9E98F2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A45AEC-2521-4BAF-A924-777B0AC8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9693F1-9593-4C62-A97B-B6DB9B19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3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240CE-D9B3-49E1-95FD-4965E082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45BAA1-954D-4562-BBDD-DC5FEC9F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4043E2-662F-4304-8769-A23FD7E3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BB32C7-B251-4329-819E-B7ED81ED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8BDA0-89E8-4497-9F7F-DED7BBFF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4E7208-E2D3-4232-A841-C24FF63C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40D899-C81C-4A13-84A6-7B509E11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5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83619-4474-42D2-8A5A-2D346F4C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7504A-0F17-4F07-A92E-3F313F7D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82CCCE-E5E4-4F23-94F1-AF0EDF0E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48062-F33B-41C5-94CA-18974C3F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F85316-3999-4DE5-9008-FAEEBE6B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EB72B2-68BC-4131-88EB-DCBAE638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9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50E36-E3D6-47D1-9500-15390AC5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BD0839-8535-49D2-98AE-E96842445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D035BA-2747-4BEF-B2A7-CB0217CB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FB73E9-0E6E-4BA9-9184-225C4D68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D8D4C8-5BED-4FC8-A218-3A7592D3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6DEC4C-EFB3-461B-9C8F-5214B104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29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B0A42-CC1B-42EC-8A19-933027E4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9E2045-E49A-47CB-B31A-F2EC13E5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554ED-0A62-44D8-87CB-A6AEB58AC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7EA4-6FD0-497E-A851-1B0A00DC6FC2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5D055F-936C-43F6-8252-A92764B5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A1AB70-9575-468A-944C-81FA55A18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8E0B-7102-4788-92F6-1A68B2FD6E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5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7AC04-C25B-455C-BA69-585F4D999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C12912-A803-45BF-93E2-B491E5582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внешний, город, цветной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BA1722AD-A7A0-4D3D-9652-D8965AA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2204"/>
            <a:ext cx="12191999" cy="77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электроника, цепь&#10;&#10;Автоматически созданное описание">
            <a:extLst>
              <a:ext uri="{FF2B5EF4-FFF2-40B4-BE49-F238E27FC236}">
                <a16:creationId xmlns:a16="http://schemas.microsoft.com/office/drawing/2014/main" id="{EFE09986-691F-48D5-B78C-E47BCD5EF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4" r="14181" b="118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34BF-489B-4F3A-9C90-C3EF14EB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875058"/>
            <a:ext cx="3300984" cy="577566"/>
          </a:xfrm>
        </p:spPr>
        <p:txBody>
          <a:bodyPr anchor="b">
            <a:normAutofit/>
          </a:bodyPr>
          <a:lstStyle/>
          <a:p>
            <a:pPr algn="ctr"/>
            <a:r>
              <a:rPr lang="ru-RU" sz="2800" dirty="0"/>
              <a:t>3</a:t>
            </a:r>
            <a:r>
              <a:rPr lang="en-US" sz="2800" dirty="0"/>
              <a:t>D City Map</a:t>
            </a:r>
            <a:endParaRPr lang="ru-RU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EDDE94-72AF-B72A-7230-9F2A02D0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28" y="2597463"/>
            <a:ext cx="3098415" cy="1403686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ru-RU" sz="2400" dirty="0">
                <a:latin typeface="+mj-lt"/>
              </a:rPr>
              <a:t>Разработка подробной 3</a:t>
            </a:r>
            <a:r>
              <a:rPr lang="en-US" sz="2400" dirty="0">
                <a:latin typeface="+mj-lt"/>
              </a:rPr>
              <a:t>D</a:t>
            </a:r>
            <a:r>
              <a:rPr lang="ru-RU" sz="2400" dirty="0">
                <a:latin typeface="+mj-lt"/>
              </a:rPr>
              <a:t> модели карты г. Сысерть для </a:t>
            </a:r>
            <a:r>
              <a:rPr lang="en-US" sz="2400" dirty="0">
                <a:latin typeface="+mj-lt"/>
              </a:rPr>
              <a:t>VR </a:t>
            </a:r>
            <a:r>
              <a:rPr lang="ru-RU" sz="2400" dirty="0">
                <a:latin typeface="+mj-lt"/>
              </a:rPr>
              <a:t>туризма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717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внутренний, рынок, сцена&#10;&#10;Автоматически созданное описание">
            <a:extLst>
              <a:ext uri="{FF2B5EF4-FFF2-40B4-BE49-F238E27FC236}">
                <a16:creationId xmlns:a16="http://schemas.microsoft.com/office/drawing/2014/main" id="{CF77A3EC-B3B7-49EF-93CC-719E81FF5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" t="9091" r="1789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364D6-8CE1-44F7-B284-2B7EDDC2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875850"/>
            <a:ext cx="3304413" cy="567630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Receipt online</a:t>
            </a:r>
            <a:endParaRPr lang="ru-RU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F8DF4C-04B3-4215-91B3-DAE7688D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5" y="2586913"/>
            <a:ext cx="3438906" cy="146334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latin typeface="+mj-lt"/>
              </a:rPr>
              <a:t>Разработка сервиса для сбора информации о продуктовой корзине в г. Сысерть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50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0D9DB0-4D6A-4598-A94B-87C741C38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6" r="2749" b="908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47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36A18-4B56-42DF-9D0D-9F348196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327912"/>
            <a:ext cx="3304413" cy="1124712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What they say?</a:t>
            </a:r>
            <a:endParaRPr lang="ru-RU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C0BEE524-40DE-8E43-B827-C5F56CB8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" y="2619248"/>
            <a:ext cx="3304413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Разработка системы мониторинга общественного мнения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5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4A2D5-1D06-436D-A162-EE9089D2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08" y="2448921"/>
            <a:ext cx="3689091" cy="196015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V</a:t>
            </a:r>
            <a:endParaRPr lang="ru-RU" sz="4000" dirty="0"/>
          </a:p>
        </p:txBody>
      </p:sp>
      <p:pic>
        <p:nvPicPr>
          <p:cNvPr id="5" name="Объект 4" descr="Изображение выглядит как силуэт, пятно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BB5ABBB4-DA34-4FD6-A579-43C6E90E2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r="15415" b="2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98F86658-D0EB-ED4C-849A-F72FFED8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889" y="5998304"/>
            <a:ext cx="3689091" cy="859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project description was not found...</a:t>
            </a:r>
          </a:p>
        </p:txBody>
      </p:sp>
    </p:spTree>
    <p:extLst>
      <p:ext uri="{BB962C8B-B14F-4D97-AF65-F5344CB8AC3E}">
        <p14:creationId xmlns:p14="http://schemas.microsoft.com/office/powerpoint/2010/main" val="2624101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48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3D City Map</vt:lpstr>
      <vt:lpstr>Receipt online</vt:lpstr>
      <vt:lpstr>What they say?</vt:lpstr>
      <vt:lpstr>Project 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Бородин Степан Алексеевич</dc:creator>
  <cp:lastModifiedBy>Бородин Степан Алексеевич</cp:lastModifiedBy>
  <cp:revision>8</cp:revision>
  <dcterms:created xsi:type="dcterms:W3CDTF">2022-07-09T08:50:11Z</dcterms:created>
  <dcterms:modified xsi:type="dcterms:W3CDTF">2022-07-09T19:33:02Z</dcterms:modified>
</cp:coreProperties>
</file>