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3511B-650B-4E62-83EC-0803BB0329A7}" v="118" dt="2023-02-15T14:41:30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9482E4-5BB1-45D3-BA63-B23A0A1713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0A6C04-6F75-49B9-AEBC-2D231FF53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D26D-F54E-4BFD-9EA2-DFD66A72D9EE}" type="datetime1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939C1F-C965-4D4B-BEDB-8935D9E893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C627C4-6934-46B1-BDD1-596CA090FC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8DAEE-BE3C-4E8D-BE92-8982A34E2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08E4-79AF-47CC-9D2B-15EA4C84F4BA}" type="datetime1">
              <a:rPr lang="ru-RU" smtClean="0"/>
              <a:pPr/>
              <a:t>15.02.2023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7835-BD0B-4881-8DD6-50A64B5DFD7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1745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7835-BD0B-4881-8DD6-50A64B5DFD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8DB1F-EB09-40AE-AF23-2E2EDB2F7226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Рисунок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81A8F5-B655-48EB-A57F-94B78FD592A8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D57BB-C029-439D-93F7-63FFC15B1E18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Заголовок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B89D3-0A97-434B-AC1D-5E8B7085BFC3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4225A3-4FEF-45E0-956E-A4AB4186EAD6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41AB4-E1D7-4376-95EC-F002F9105553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8CC51-06DE-40AE-952D-1264DBBF0463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028D2-EE98-49A5-B7D5-A125649E0006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D65DC-94B3-4F06-985F-481226C81B1B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1D3481-2B12-44F3-8811-2670D8F38B8B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8C4DF7-8D26-4453-9392-87500029B1B9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51183-1C8E-4AF9-B57B-42AF623A6F8B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A4249-0B2E-42B4-8C83-5EB8DF5EC6E6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Рисунок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C0E6E07C-AC44-4736-8B13-AAE365C9DAE2}" type="datetime1">
              <a:rPr lang="ru-RU" noProof="0" smtClean="0"/>
              <a:t>15.02.2023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7C620DED-571A-4D07-9AC9-8BC7671EB062}" type="datetime1">
              <a:rPr lang="ru-RU" noProof="0" smtClean="0"/>
              <a:t>15.02.2023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 err="1"/>
              <a:t>GitHub</a:t>
            </a:r>
            <a:r>
              <a:rPr lang="ru-RU" dirty="0"/>
              <a:t> </a:t>
            </a:r>
            <a:r>
              <a:rPr lang="ru-RU" dirty="0" err="1"/>
              <a:t>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 err="1"/>
              <a:t>Плахотин</a:t>
            </a:r>
            <a:r>
              <a:rPr lang="ru-RU" dirty="0"/>
              <a:t> Степан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5637C-2B7C-D95F-16A4-6FEA4056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Пример</a:t>
            </a:r>
            <a:br>
              <a:rPr lang="en-US" sz="4400" dirty="0"/>
            </a:br>
            <a:r>
              <a:rPr lang="en-US" sz="4400" dirty="0" err="1"/>
              <a:t>моей</a:t>
            </a:r>
            <a:r>
              <a:rPr lang="en-US" sz="4400" dirty="0"/>
              <a:t> </a:t>
            </a:r>
            <a:r>
              <a:rPr lang="en-US" sz="4400" dirty="0" err="1"/>
              <a:t>работы</a:t>
            </a:r>
            <a:r>
              <a:rPr lang="en-US" sz="4400" dirty="0"/>
              <a:t>:</a:t>
            </a:r>
          </a:p>
        </p:txBody>
      </p:sp>
      <p:pic>
        <p:nvPicPr>
          <p:cNvPr id="4" name="Рисунок 4" descr="Изображение выглядит как текст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166DD1BC-1357-14A8-82A4-B3BECA8F2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6105" y="643465"/>
            <a:ext cx="451679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1948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0A198-8B49-09A7-B1E5-A5902AD6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Шаг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496CA-4375-9295-D5E7-E5D93498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endParaRPr lang="ru-RU" sz="1600"/>
          </a:p>
          <a:p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tkinter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import</a:t>
            </a:r>
            <a:r>
              <a:rPr lang="ru-RU" dirty="0">
                <a:ea typeface="+mn-lt"/>
                <a:cs typeface="+mn-lt"/>
              </a:rPr>
              <a:t> *</a:t>
            </a:r>
          </a:p>
          <a:p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functools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import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partial</a:t>
            </a:r>
          </a:p>
          <a:p>
            <a:br>
              <a:rPr lang="en-US" dirty="0"/>
            </a:br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 = ''  # '3 + (2 * 2) ** 2'</a:t>
            </a:r>
          </a:p>
          <a:p>
            <a:r>
              <a:rPr lang="ru-RU" dirty="0" err="1">
                <a:ea typeface="+mn-lt"/>
                <a:cs typeface="+mn-lt"/>
              </a:rPr>
              <a:t>sw</a:t>
            </a:r>
            <a:r>
              <a:rPr lang="ru-RU" dirty="0">
                <a:ea typeface="+mn-lt"/>
                <a:cs typeface="+mn-lt"/>
              </a:rPr>
              <a:t> = True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84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FA268-E607-253B-2A68-1218C40B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Шаг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E174D-7C7B-4C46-63CC-622A2590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 fontScale="70000" lnSpcReduction="20000"/>
          </a:bodyPr>
          <a:lstStyle/>
          <a:p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click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nameB</a:t>
            </a:r>
            <a:r>
              <a:rPr lang="ru-RU" dirty="0">
                <a:ea typeface="+mn-lt"/>
                <a:cs typeface="+mn-lt"/>
              </a:rPr>
              <a:t>):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</a:t>
            </a:r>
            <a:r>
              <a:rPr lang="ru-RU" dirty="0" err="1">
                <a:ea typeface="+mn-lt"/>
                <a:cs typeface="+mn-lt"/>
              </a:rPr>
              <a:t>global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primer</a:t>
            </a:r>
            <a:endParaRPr lang="ru-RU" dirty="0" err="1"/>
          </a:p>
          <a:p>
            <a:r>
              <a:rPr lang="ru-RU" dirty="0">
                <a:ea typeface="+mn-lt"/>
                <a:cs typeface="+mn-lt"/>
              </a:rPr>
              <a:t> 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nameB</a:t>
            </a:r>
            <a:r>
              <a:rPr lang="ru-RU" dirty="0">
                <a:ea typeface="+mn-lt"/>
                <a:cs typeface="+mn-lt"/>
              </a:rPr>
              <a:t> == '=':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str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eval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))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label.config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text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</a:t>
            </a:r>
            <a:r>
              <a:rPr lang="ru-RU" dirty="0" err="1">
                <a:ea typeface="+mn-lt"/>
                <a:cs typeface="+mn-lt"/>
              </a:rPr>
              <a:t>elif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nameB</a:t>
            </a:r>
            <a:r>
              <a:rPr lang="ru-RU" dirty="0">
                <a:ea typeface="+mn-lt"/>
                <a:cs typeface="+mn-lt"/>
              </a:rPr>
              <a:t>=='X^2':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 += '**2'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label.config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text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</a:t>
            </a:r>
            <a:r>
              <a:rPr lang="ru-RU" dirty="0" err="1">
                <a:ea typeface="+mn-lt"/>
                <a:cs typeface="+mn-lt"/>
              </a:rPr>
              <a:t>elif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nameB</a:t>
            </a:r>
            <a:r>
              <a:rPr lang="ru-RU" dirty="0">
                <a:ea typeface="+mn-lt"/>
                <a:cs typeface="+mn-lt"/>
              </a:rPr>
              <a:t>=='C':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 = ''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label.config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text</a:t>
            </a:r>
            <a:r>
              <a:rPr lang="ru-RU" dirty="0">
                <a:ea typeface="+mn-lt"/>
                <a:cs typeface="+mn-lt"/>
              </a:rPr>
              <a:t> = '0')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</a:t>
            </a:r>
            <a:r>
              <a:rPr lang="ru-RU" dirty="0" err="1">
                <a:ea typeface="+mn-lt"/>
                <a:cs typeface="+mn-lt"/>
              </a:rPr>
              <a:t>elif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nameB</a:t>
            </a:r>
            <a:r>
              <a:rPr lang="ru-RU" dirty="0">
                <a:ea typeface="+mn-lt"/>
                <a:cs typeface="+mn-lt"/>
              </a:rPr>
              <a:t>=='DEL':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[:-1]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label.config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text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</a:t>
            </a:r>
            <a:r>
              <a:rPr lang="ru-RU" dirty="0" err="1">
                <a:ea typeface="+mn-lt"/>
                <a:cs typeface="+mn-lt"/>
              </a:rPr>
              <a:t>else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 += </a:t>
            </a:r>
            <a:r>
              <a:rPr lang="ru-RU" dirty="0" err="1">
                <a:ea typeface="+mn-lt"/>
                <a:cs typeface="+mn-lt"/>
              </a:rPr>
              <a:t>nameB</a:t>
            </a:r>
            <a:endParaRPr lang="ru-RU" dirty="0" err="1"/>
          </a:p>
          <a:p>
            <a:r>
              <a:rPr lang="ru-RU" dirty="0">
                <a:ea typeface="+mn-lt"/>
                <a:cs typeface="+mn-lt"/>
              </a:rPr>
              <a:t>    </a:t>
            </a:r>
            <a:r>
              <a:rPr lang="ru-RU" dirty="0" err="1">
                <a:ea typeface="+mn-lt"/>
                <a:cs typeface="+mn-lt"/>
              </a:rPr>
              <a:t>label.config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text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primer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99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67CCB-EDFE-8787-90EB-F9870CC2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Шаг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6D3494-3B69-0AB8-BB1E-4DF1B129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ru-RU" sz="1600" dirty="0" err="1">
                <a:ea typeface="+mn-lt"/>
                <a:cs typeface="+mn-lt"/>
              </a:rPr>
              <a:t>root</a:t>
            </a:r>
            <a:r>
              <a:rPr lang="ru-RU" sz="1600" dirty="0">
                <a:ea typeface="+mn-lt"/>
                <a:cs typeface="+mn-lt"/>
              </a:rPr>
              <a:t> = </a:t>
            </a:r>
            <a:r>
              <a:rPr lang="ru-RU" sz="1600" dirty="0" err="1">
                <a:ea typeface="+mn-lt"/>
                <a:cs typeface="+mn-lt"/>
              </a:rPr>
              <a:t>Tk</a:t>
            </a:r>
            <a:r>
              <a:rPr lang="ru-RU" sz="1600" dirty="0">
                <a:ea typeface="+mn-lt"/>
                <a:cs typeface="+mn-lt"/>
              </a:rPr>
              <a:t>()</a:t>
            </a:r>
            <a:endParaRPr lang="ru-RU" sz="1600" dirty="0"/>
          </a:p>
          <a:p>
            <a:r>
              <a:rPr lang="ru-RU" sz="1600" dirty="0" err="1">
                <a:ea typeface="+mn-lt"/>
                <a:cs typeface="+mn-lt"/>
              </a:rPr>
              <a:t>root.config</a:t>
            </a:r>
            <a:r>
              <a:rPr lang="ru-RU" sz="1600" dirty="0">
                <a:ea typeface="+mn-lt"/>
                <a:cs typeface="+mn-lt"/>
              </a:rPr>
              <a:t>(</a:t>
            </a:r>
            <a:r>
              <a:rPr lang="ru-RU" sz="1600" dirty="0" err="1">
                <a:ea typeface="+mn-lt"/>
                <a:cs typeface="+mn-lt"/>
              </a:rPr>
              <a:t>bg</a:t>
            </a:r>
            <a:r>
              <a:rPr lang="ru-RU" sz="1600" dirty="0">
                <a:ea typeface="+mn-lt"/>
                <a:cs typeface="+mn-lt"/>
              </a:rPr>
              <a:t> = "</a:t>
            </a:r>
            <a:r>
              <a:rPr lang="ru-RU" sz="1600" dirty="0" err="1">
                <a:ea typeface="+mn-lt"/>
                <a:cs typeface="+mn-lt"/>
              </a:rPr>
              <a:t>black</a:t>
            </a:r>
            <a:r>
              <a:rPr lang="ru-RU" sz="1600" dirty="0">
                <a:ea typeface="+mn-lt"/>
                <a:cs typeface="+mn-lt"/>
              </a:rPr>
              <a:t>")</a:t>
            </a:r>
            <a:endParaRPr lang="ru-RU" dirty="0"/>
          </a:p>
          <a:p>
            <a:r>
              <a:rPr lang="ru-RU" sz="1600" dirty="0" err="1">
                <a:ea typeface="+mn-lt"/>
                <a:cs typeface="+mn-lt"/>
              </a:rPr>
              <a:t>root.geometry</a:t>
            </a:r>
            <a:r>
              <a:rPr lang="ru-RU" sz="1600" dirty="0">
                <a:ea typeface="+mn-lt"/>
                <a:cs typeface="+mn-lt"/>
              </a:rPr>
              <a:t>("485x550")</a:t>
            </a:r>
            <a:endParaRPr lang="ru-RU" dirty="0"/>
          </a:p>
          <a:p>
            <a:r>
              <a:rPr lang="ru-RU" sz="1600" dirty="0" err="1">
                <a:ea typeface="+mn-lt"/>
                <a:cs typeface="+mn-lt"/>
              </a:rPr>
              <a:t>root.title</a:t>
            </a:r>
            <a:r>
              <a:rPr lang="ru-RU" sz="1600" dirty="0">
                <a:ea typeface="+mn-lt"/>
                <a:cs typeface="+mn-lt"/>
              </a:rPr>
              <a:t>("Калькулятор")</a:t>
            </a:r>
            <a:endParaRPr lang="ru-RU" dirty="0"/>
          </a:p>
          <a:p>
            <a:r>
              <a:rPr lang="ru-RU" sz="1600" dirty="0" err="1">
                <a:ea typeface="+mn-lt"/>
                <a:cs typeface="+mn-lt"/>
              </a:rPr>
              <a:t>root.resizable</a:t>
            </a:r>
            <a:r>
              <a:rPr lang="ru-RU" sz="1600" dirty="0">
                <a:ea typeface="+mn-lt"/>
                <a:cs typeface="+mn-lt"/>
              </a:rPr>
              <a:t>(</a:t>
            </a:r>
            <a:r>
              <a:rPr lang="ru-RU" sz="1600" dirty="0" err="1">
                <a:ea typeface="+mn-lt"/>
                <a:cs typeface="+mn-lt"/>
              </a:rPr>
              <a:t>False</a:t>
            </a:r>
            <a:r>
              <a:rPr lang="ru-RU" sz="1600" dirty="0">
                <a:ea typeface="+mn-lt"/>
                <a:cs typeface="+mn-lt"/>
              </a:rPr>
              <a:t>, </a:t>
            </a:r>
            <a:r>
              <a:rPr lang="ru-RU" sz="1600" dirty="0" err="1">
                <a:ea typeface="+mn-lt"/>
                <a:cs typeface="+mn-lt"/>
              </a:rPr>
              <a:t>False</a:t>
            </a:r>
            <a:r>
              <a:rPr lang="ru-RU" sz="1600" dirty="0">
                <a:ea typeface="+mn-lt"/>
                <a:cs typeface="+mn-lt"/>
              </a:rPr>
              <a:t>)</a:t>
            </a:r>
            <a:endParaRPr lang="ru-RU" dirty="0"/>
          </a:p>
          <a:p>
            <a:r>
              <a:rPr lang="ru-RU" sz="1600" dirty="0" err="1">
                <a:ea typeface="+mn-lt"/>
                <a:cs typeface="+mn-lt"/>
              </a:rPr>
              <a:t>label</a:t>
            </a:r>
            <a:r>
              <a:rPr lang="ru-RU" sz="1600" dirty="0">
                <a:ea typeface="+mn-lt"/>
                <a:cs typeface="+mn-lt"/>
              </a:rPr>
              <a:t> = Label(</a:t>
            </a:r>
            <a:r>
              <a:rPr lang="ru-RU" sz="1600" dirty="0" err="1">
                <a:ea typeface="+mn-lt"/>
                <a:cs typeface="+mn-lt"/>
              </a:rPr>
              <a:t>text</a:t>
            </a:r>
            <a:r>
              <a:rPr lang="ru-RU" sz="1600" dirty="0">
                <a:ea typeface="+mn-lt"/>
                <a:cs typeface="+mn-lt"/>
              </a:rPr>
              <a:t>='0', </a:t>
            </a:r>
            <a:r>
              <a:rPr lang="ru-RU" sz="1600" dirty="0" err="1">
                <a:ea typeface="+mn-lt"/>
                <a:cs typeface="+mn-lt"/>
              </a:rPr>
              <a:t>font</a:t>
            </a:r>
            <a:r>
              <a:rPr lang="ru-RU" sz="1600" dirty="0">
                <a:ea typeface="+mn-lt"/>
                <a:cs typeface="+mn-lt"/>
              </a:rPr>
              <a:t>=("</a:t>
            </a:r>
            <a:r>
              <a:rPr lang="ru-RU" sz="1600" dirty="0" err="1">
                <a:ea typeface="+mn-lt"/>
                <a:cs typeface="+mn-lt"/>
              </a:rPr>
              <a:t>Consolas</a:t>
            </a:r>
            <a:r>
              <a:rPr lang="ru-RU" sz="1600" dirty="0">
                <a:ea typeface="+mn-lt"/>
                <a:cs typeface="+mn-lt"/>
              </a:rPr>
              <a:t>", 21, "</a:t>
            </a:r>
            <a:r>
              <a:rPr lang="ru-RU" sz="1600" dirty="0" err="1">
                <a:ea typeface="+mn-lt"/>
                <a:cs typeface="+mn-lt"/>
              </a:rPr>
              <a:t>bold</a:t>
            </a:r>
            <a:r>
              <a:rPr lang="ru-RU" sz="1600" dirty="0">
                <a:ea typeface="+mn-lt"/>
                <a:cs typeface="+mn-lt"/>
              </a:rPr>
              <a:t>"), </a:t>
            </a:r>
            <a:r>
              <a:rPr lang="ru-RU" sz="1600" dirty="0" err="1">
                <a:ea typeface="+mn-lt"/>
                <a:cs typeface="+mn-lt"/>
              </a:rPr>
              <a:t>bg</a:t>
            </a:r>
            <a:r>
              <a:rPr lang="ru-RU" sz="1600" dirty="0">
                <a:ea typeface="+mn-lt"/>
                <a:cs typeface="+mn-lt"/>
              </a:rPr>
              <a:t>="</a:t>
            </a:r>
            <a:r>
              <a:rPr lang="ru-RU" sz="1600" dirty="0" err="1">
                <a:ea typeface="+mn-lt"/>
                <a:cs typeface="+mn-lt"/>
              </a:rPr>
              <a:t>black</a:t>
            </a:r>
            <a:r>
              <a:rPr lang="ru-RU" sz="1600" dirty="0">
                <a:ea typeface="+mn-lt"/>
                <a:cs typeface="+mn-lt"/>
              </a:rPr>
              <a:t>", </a:t>
            </a:r>
            <a:r>
              <a:rPr lang="ru-RU" sz="1600" dirty="0" err="1">
                <a:ea typeface="+mn-lt"/>
                <a:cs typeface="+mn-lt"/>
              </a:rPr>
              <a:t>foreground</a:t>
            </a:r>
            <a:r>
              <a:rPr lang="ru-RU" sz="1600" dirty="0">
                <a:ea typeface="+mn-lt"/>
                <a:cs typeface="+mn-lt"/>
              </a:rPr>
              <a:t>="</a:t>
            </a:r>
            <a:r>
              <a:rPr lang="ru-RU" sz="1600" dirty="0" err="1">
                <a:ea typeface="+mn-lt"/>
                <a:cs typeface="+mn-lt"/>
              </a:rPr>
              <a:t>white</a:t>
            </a:r>
            <a:r>
              <a:rPr lang="ru-RU" sz="1600" dirty="0">
                <a:ea typeface="+mn-lt"/>
                <a:cs typeface="+mn-lt"/>
              </a:rPr>
              <a:t>")</a:t>
            </a:r>
            <a:endParaRPr lang="ru-RU" sz="1600" dirty="0"/>
          </a:p>
          <a:p>
            <a:r>
              <a:rPr lang="ru-RU" sz="1600" dirty="0" err="1">
                <a:ea typeface="+mn-lt"/>
                <a:cs typeface="+mn-lt"/>
              </a:rPr>
              <a:t>label.place</a:t>
            </a:r>
            <a:r>
              <a:rPr lang="ru-RU" sz="1600" dirty="0">
                <a:ea typeface="+mn-lt"/>
                <a:cs typeface="+mn-lt"/>
              </a:rPr>
              <a:t>(x = 10, y = 50)</a:t>
            </a:r>
            <a:endParaRPr lang="ru-RU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324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C0B1A-EA16-8892-978C-031E689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Шаг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0F5C8-3912-3A3D-4474-9ACDE0B0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buttonNames</a:t>
            </a:r>
            <a:r>
              <a:rPr lang="ru-RU" dirty="0">
                <a:ea typeface="+mn-lt"/>
                <a:cs typeface="+mn-lt"/>
              </a:rPr>
              <a:t> = [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"C", "DEL", "*", "=",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"1", "2", "3", "/",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"4", "5", "6", "+",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"7", "8", "9", "-",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"(", "0", ")", "X^2"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]</a:t>
            </a:r>
            <a:endParaRPr lang="ru-RU" dirty="0"/>
          </a:p>
          <a:p>
            <a:br>
              <a:rPr lang="en-US" dirty="0"/>
            </a:br>
            <a:endParaRPr lang="en-US" dirty="0"/>
          </a:p>
          <a:p>
            <a:r>
              <a:rPr lang="ru-RU" dirty="0">
                <a:ea typeface="+mn-lt"/>
                <a:cs typeface="+mn-lt"/>
              </a:rPr>
              <a:t>x = 10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y = 14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05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8654B-D158-DACF-DF47-F3CF1A7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Шаг 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36FE8-C387-010F-5467-7FBC7DE6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 fontScale="77500" lnSpcReduction="20000"/>
          </a:bodyPr>
          <a:lstStyle/>
          <a:p>
            <a:r>
              <a:rPr lang="ru-RU" sz="1600" dirty="0" err="1">
                <a:ea typeface="+mn-lt"/>
                <a:cs typeface="+mn-lt"/>
              </a:rPr>
              <a:t>for</a:t>
            </a:r>
            <a:r>
              <a:rPr lang="ru-RU" sz="1600" dirty="0">
                <a:ea typeface="+mn-lt"/>
                <a:cs typeface="+mn-lt"/>
              </a:rPr>
              <a:t> i </a:t>
            </a:r>
            <a:r>
              <a:rPr lang="ru-RU" sz="1600" dirty="0" err="1">
                <a:ea typeface="+mn-lt"/>
                <a:cs typeface="+mn-lt"/>
              </a:rPr>
              <a:t>in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dirty="0" err="1">
                <a:ea typeface="+mn-lt"/>
                <a:cs typeface="+mn-lt"/>
              </a:rPr>
              <a:t>buttonNames</a:t>
            </a:r>
            <a:r>
              <a:rPr lang="ru-RU" sz="1600" dirty="0">
                <a:ea typeface="+mn-lt"/>
                <a:cs typeface="+mn-lt"/>
              </a:rPr>
              <a:t>:</a:t>
            </a:r>
            <a:endParaRPr lang="ru-RU" sz="1600" dirty="0"/>
          </a:p>
          <a:p>
            <a:r>
              <a:rPr lang="ru-RU" sz="1600" dirty="0">
                <a:ea typeface="+mn-lt"/>
                <a:cs typeface="+mn-lt"/>
              </a:rPr>
              <a:t>  </a:t>
            </a:r>
            <a:r>
              <a:rPr lang="ru-RU" sz="1600" dirty="0" err="1">
                <a:ea typeface="+mn-lt"/>
                <a:cs typeface="+mn-lt"/>
              </a:rPr>
              <a:t>Button</a:t>
            </a:r>
            <a:r>
              <a:rPr lang="ru-RU" sz="1600" dirty="0">
                <a:ea typeface="+mn-lt"/>
                <a:cs typeface="+mn-lt"/>
              </a:rPr>
              <a:t>(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</a:t>
            </a:r>
            <a:r>
              <a:rPr lang="ru-RU" sz="1600" dirty="0" err="1">
                <a:ea typeface="+mn-lt"/>
                <a:cs typeface="+mn-lt"/>
              </a:rPr>
              <a:t>text</a:t>
            </a:r>
            <a:r>
              <a:rPr lang="ru-RU" sz="1600" dirty="0">
                <a:ea typeface="+mn-lt"/>
                <a:cs typeface="+mn-lt"/>
              </a:rPr>
              <a:t> = i,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</a:t>
            </a:r>
            <a:r>
              <a:rPr lang="ru-RU" sz="1600" dirty="0" err="1">
                <a:ea typeface="+mn-lt"/>
                <a:cs typeface="+mn-lt"/>
              </a:rPr>
              <a:t>bg</a:t>
            </a:r>
            <a:r>
              <a:rPr lang="ru-RU" sz="1600" dirty="0">
                <a:ea typeface="+mn-lt"/>
                <a:cs typeface="+mn-lt"/>
              </a:rPr>
              <a:t>="</a:t>
            </a:r>
            <a:r>
              <a:rPr lang="ru-RU" sz="1600" dirty="0" err="1">
                <a:ea typeface="+mn-lt"/>
                <a:cs typeface="+mn-lt"/>
              </a:rPr>
              <a:t>white</a:t>
            </a:r>
            <a:r>
              <a:rPr lang="ru-RU" sz="1600" dirty="0">
                <a:ea typeface="+mn-lt"/>
                <a:cs typeface="+mn-lt"/>
              </a:rPr>
              <a:t>",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</a:t>
            </a:r>
            <a:r>
              <a:rPr lang="ru-RU" sz="1600" dirty="0" err="1">
                <a:ea typeface="+mn-lt"/>
                <a:cs typeface="+mn-lt"/>
              </a:rPr>
              <a:t>font</a:t>
            </a:r>
            <a:r>
              <a:rPr lang="ru-RU" sz="1600" dirty="0">
                <a:ea typeface="+mn-lt"/>
                <a:cs typeface="+mn-lt"/>
              </a:rPr>
              <a:t>=("</a:t>
            </a:r>
            <a:r>
              <a:rPr lang="ru-RU" sz="1600" dirty="0" err="1">
                <a:ea typeface="+mn-lt"/>
                <a:cs typeface="+mn-lt"/>
              </a:rPr>
              <a:t>Consolas</a:t>
            </a:r>
            <a:r>
              <a:rPr lang="ru-RU" sz="1600" dirty="0">
                <a:ea typeface="+mn-lt"/>
                <a:cs typeface="+mn-lt"/>
              </a:rPr>
              <a:t>", 15),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</a:t>
            </a:r>
            <a:r>
              <a:rPr lang="ru-RU" sz="1600" dirty="0" err="1">
                <a:ea typeface="+mn-lt"/>
                <a:cs typeface="+mn-lt"/>
              </a:rPr>
              <a:t>command</a:t>
            </a:r>
            <a:r>
              <a:rPr lang="ru-RU" sz="1600" dirty="0">
                <a:ea typeface="+mn-lt"/>
                <a:cs typeface="+mn-lt"/>
              </a:rPr>
              <a:t> = </a:t>
            </a:r>
            <a:r>
              <a:rPr lang="ru-RU" sz="1600" dirty="0" err="1">
                <a:ea typeface="+mn-lt"/>
                <a:cs typeface="+mn-lt"/>
              </a:rPr>
              <a:t>partial</a:t>
            </a:r>
            <a:r>
              <a:rPr lang="ru-RU" sz="1600" dirty="0">
                <a:ea typeface="+mn-lt"/>
                <a:cs typeface="+mn-lt"/>
              </a:rPr>
              <a:t>(</a:t>
            </a:r>
            <a:r>
              <a:rPr lang="ru-RU" sz="1600" dirty="0" err="1">
                <a:ea typeface="+mn-lt"/>
                <a:cs typeface="+mn-lt"/>
              </a:rPr>
              <a:t>click</a:t>
            </a:r>
            <a:r>
              <a:rPr lang="ru-RU" sz="1600" dirty="0">
                <a:ea typeface="+mn-lt"/>
                <a:cs typeface="+mn-lt"/>
              </a:rPr>
              <a:t>, i)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).</a:t>
            </a:r>
            <a:r>
              <a:rPr lang="ru-RU" sz="1600" dirty="0" err="1">
                <a:ea typeface="+mn-lt"/>
                <a:cs typeface="+mn-lt"/>
              </a:rPr>
              <a:t>place</a:t>
            </a:r>
            <a:r>
              <a:rPr lang="ru-RU" sz="1600" dirty="0">
                <a:ea typeface="+mn-lt"/>
                <a:cs typeface="+mn-lt"/>
              </a:rPr>
              <a:t>(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  x = x, </a:t>
            </a:r>
            <a:endParaRPr lang="ru-RU"/>
          </a:p>
          <a:p>
            <a:r>
              <a:rPr lang="ru-RU" sz="1600" dirty="0">
                <a:ea typeface="+mn-lt"/>
                <a:cs typeface="+mn-lt"/>
              </a:rPr>
              <a:t>      y = y,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  </a:t>
            </a:r>
            <a:r>
              <a:rPr lang="ru-RU" sz="1600" dirty="0" err="1">
                <a:ea typeface="+mn-lt"/>
                <a:cs typeface="+mn-lt"/>
              </a:rPr>
              <a:t>width</a:t>
            </a:r>
            <a:r>
              <a:rPr lang="ru-RU" sz="1600" dirty="0">
                <a:ea typeface="+mn-lt"/>
                <a:cs typeface="+mn-lt"/>
              </a:rPr>
              <a:t> = 115,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  </a:t>
            </a:r>
            <a:r>
              <a:rPr lang="ru-RU" sz="1600" dirty="0" err="1">
                <a:ea typeface="+mn-lt"/>
                <a:cs typeface="+mn-lt"/>
              </a:rPr>
              <a:t>height</a:t>
            </a:r>
            <a:r>
              <a:rPr lang="ru-RU" sz="1600" dirty="0">
                <a:ea typeface="+mn-lt"/>
                <a:cs typeface="+mn-lt"/>
              </a:rPr>
              <a:t> = 79)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x += 117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</a:t>
            </a:r>
            <a:r>
              <a:rPr lang="ru-RU" sz="1600" dirty="0" err="1">
                <a:ea typeface="+mn-lt"/>
                <a:cs typeface="+mn-lt"/>
              </a:rPr>
              <a:t>if</a:t>
            </a:r>
            <a:r>
              <a:rPr lang="ru-RU" sz="1600" dirty="0">
                <a:ea typeface="+mn-lt"/>
                <a:cs typeface="+mn-lt"/>
              </a:rPr>
              <a:t> x &gt; 400: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  x = 10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      y += 81</a:t>
            </a:r>
            <a:endParaRPr lang="ru-RU" dirty="0"/>
          </a:p>
          <a:p>
            <a:r>
              <a:rPr lang="ru-RU" sz="1600" dirty="0" err="1">
                <a:ea typeface="+mn-lt"/>
                <a:cs typeface="+mn-lt"/>
              </a:rPr>
              <a:t>root.mainloop</a:t>
            </a:r>
            <a:r>
              <a:rPr lang="ru-RU" sz="1600" dirty="0">
                <a:ea typeface="+mn-lt"/>
                <a:cs typeface="+mn-lt"/>
              </a:rPr>
              <a:t>()</a:t>
            </a: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74517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Цитаты</vt:lpstr>
      <vt:lpstr>GitHub project</vt:lpstr>
      <vt:lpstr>Пример моей работы:</vt:lpstr>
      <vt:lpstr>Шаг 1</vt:lpstr>
      <vt:lpstr>Шаг 2</vt:lpstr>
      <vt:lpstr>Шаг 3</vt:lpstr>
      <vt:lpstr>Шаг 4</vt:lpstr>
      <vt:lpstr>Шаг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47</cp:revision>
  <dcterms:created xsi:type="dcterms:W3CDTF">2023-02-15T14:31:55Z</dcterms:created>
  <dcterms:modified xsi:type="dcterms:W3CDTF">2023-02-15T14:42:02Z</dcterms:modified>
</cp:coreProperties>
</file>