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24909-486D-44F1-9123-06DE48428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B859C1-77AA-4029-BDC5-B1F04D2EE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E19110-6071-4F6E-81E3-B89262FE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FE1-AAD1-4E86-A224-1D338FD77D8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4F53DD-73A6-48D1-A143-5173C7AD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2826F2-5670-4D04-9A89-14118A8A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A3CF-A021-4830-B598-F63522C2C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85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E8C1A-C365-4EAD-92C7-7E11FAF5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447CEE-38D5-4318-98CF-704CD9CBF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92D4CD-2914-46EF-A10E-A9F94630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FE1-AAD1-4E86-A224-1D338FD77D8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503CB2-CB6D-480B-B4A9-5EDF9B70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9C87D3-29C1-4894-B305-F1ABC73E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A3CF-A021-4830-B598-F63522C2C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CF50C1-F2E4-442E-8E81-186679448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8B8DAA-88A3-45E0-A1C0-7B447A2C9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71E997-6508-4CD1-A55E-C7C86B3F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FE1-AAD1-4E86-A224-1D338FD77D8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81A38-2AF3-45E4-8500-32845537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FD80D-5CCB-481D-876A-58CC83A3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A3CF-A021-4830-B598-F63522C2C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1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18150-F1C8-4DA3-AD60-F4B04488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FDDF1C-62D8-44CD-A723-147B2B91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A0D1F-F540-49AF-A0B6-BD09B2B8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FE1-AAD1-4E86-A224-1D338FD77D8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2DE41B-C9EE-48B8-BCF6-C209E229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7B81D-130A-41F0-BD69-B1286478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A3CF-A021-4830-B598-F63522C2C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4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F6BFB-4095-47BB-80D9-4873D60B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5E05F6-5D93-4554-84D3-0E044347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6DA409-9C23-41EB-A184-BAFF41D8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FE1-AAD1-4E86-A224-1D338FD77D8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2F6FA7-9E75-4A90-A228-7019E450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57E62-6540-431D-8C97-37E21F71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A3CF-A021-4830-B598-F63522C2C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97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495F8-C1A0-4411-9336-E0ADAD7B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83ED73-DA8A-43B9-BB48-FD82A6A07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0AE3C9-55B5-4386-8F14-7835B8BE1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808560-28E4-4A43-B03B-50B20E1C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FE1-AAD1-4E86-A224-1D338FD77D8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B055EA-7D51-4B84-AB99-053ABC4D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052F01-071F-4A48-8126-43D93905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A3CF-A021-4830-B598-F63522C2C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28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3BEA3-10BE-41CF-AF0A-4CCD3DEF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8020C1-A3B0-4B24-8FDA-E066C7949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D71A58-20AA-42D7-8331-0E11EF7B9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75F0B4-E78A-4CDA-AD77-CA88B2597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F5AC7B-5AB5-43D8-B077-DE7650F8D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A3433E-0BF6-449D-80DC-DFFBB2F7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FE1-AAD1-4E86-A224-1D338FD77D8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1CFC22-17F5-4F14-B1CC-901751F5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8DE168-6217-48AE-A626-15E247E8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A3CF-A021-4830-B598-F63522C2C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780D8-2E62-490F-8A96-00522CEA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A04025-F7F9-4B2A-A91A-850469E3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FE1-AAD1-4E86-A224-1D338FD77D8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A70EF4-E30F-4AD8-B584-84F7D23D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E229A8-8B44-4D81-A5FF-C373D422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A3CF-A021-4830-B598-F63522C2C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0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43BBD0-A753-4A8D-A298-2A3535F9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FE1-AAD1-4E86-A224-1D338FD77D8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8921CD-739B-4AD1-B952-EB1F7F4F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3BF2CB-2D0A-435F-9C2B-F3C2AB5D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A3CF-A021-4830-B598-F63522C2C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91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D61F3-B4F5-49C0-BE3C-2F007A65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68D2D-B840-4DEE-BB8D-C98AFA937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F3FC6A-134C-45EF-A19A-22C67732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F2E8D0-9012-4356-B9A7-9CA2A77C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FE1-AAD1-4E86-A224-1D338FD77D8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0A8FAB-9EB0-4708-B61B-53963552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E460D7-30E1-4E3E-B7AF-CF44AC91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A3CF-A021-4830-B598-F63522C2C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21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79ECF-2D7D-4C73-92AB-F3FE9294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61B097-436D-458A-9216-9CAC388E8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26C6B2-DE7B-44E7-A977-42ADEA320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8BE5D4-1B48-46FC-ABA8-1AD29F03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FE1-AAD1-4E86-A224-1D338FD77D8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FE35CB-E1C7-443A-B051-0D49FD21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4C09E1-DEE9-4631-976F-1E714122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A3CF-A021-4830-B598-F63522C2C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B8925-D2D0-4667-A48B-3D6D247B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F73348-9FBE-4D82-8172-4435DC9DE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329B37-9F1A-49B2-9439-D6BA806A2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BFE1-AAD1-4E86-A224-1D338FD77D8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B2BD4D-A127-48E0-B6DA-229CA2887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584F9-A847-4CF1-B7B1-6D9378F65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9A3CF-A021-4830-B598-F63522C2C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24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FAAA599-F744-4144-B8FD-9442905D4710}"/>
              </a:ext>
            </a:extLst>
          </p:cNvPr>
          <p:cNvSpPr/>
          <p:nvPr/>
        </p:nvSpPr>
        <p:spPr>
          <a:xfrm>
            <a:off x="3716594" y="1912373"/>
            <a:ext cx="2497394" cy="1563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Manager</a:t>
            </a: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ru-RU" dirty="0">
                <a:solidFill>
                  <a:schemeClr val="tx1"/>
                </a:solidFill>
              </a:rPr>
              <a:t>Бизнес логика</a:t>
            </a: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ru-RU" dirty="0">
                <a:solidFill>
                  <a:schemeClr val="tx1"/>
                </a:solidFill>
              </a:rPr>
              <a:t>Хранение</a:t>
            </a: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ru-RU" dirty="0">
                <a:solidFill>
                  <a:schemeClr val="tx1"/>
                </a:solidFill>
              </a:rPr>
              <a:t>Обработка запросов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075F56-15A8-4695-94F2-7909C71DB44F}"/>
              </a:ext>
            </a:extLst>
          </p:cNvPr>
          <p:cNvSpPr/>
          <p:nvPr/>
        </p:nvSpPr>
        <p:spPr>
          <a:xfrm>
            <a:off x="7531510" y="1194620"/>
            <a:ext cx="2497394" cy="71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ru-RU" dirty="0">
                <a:solidFill>
                  <a:schemeClr val="tx1"/>
                </a:solidFill>
              </a:rPr>
              <a:t>Обработка запросов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E2349E-372D-402E-8EF1-59768126FF8A}"/>
              </a:ext>
            </a:extLst>
          </p:cNvPr>
          <p:cNvSpPr/>
          <p:nvPr/>
        </p:nvSpPr>
        <p:spPr>
          <a:xfrm>
            <a:off x="7531510" y="3067670"/>
            <a:ext cx="2497394" cy="612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Repository</a:t>
            </a: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ru-RU" dirty="0">
                <a:solidFill>
                  <a:schemeClr val="tx1"/>
                </a:solidFill>
              </a:rPr>
              <a:t>Хранение данных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C51513-A46C-4914-A794-03751BAADC5A}"/>
              </a:ext>
            </a:extLst>
          </p:cNvPr>
          <p:cNvSpPr/>
          <p:nvPr/>
        </p:nvSpPr>
        <p:spPr>
          <a:xfrm>
            <a:off x="7531510" y="2131145"/>
            <a:ext cx="2497394" cy="71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ru-RU" dirty="0">
                <a:solidFill>
                  <a:schemeClr val="tx1"/>
                </a:solidFill>
              </a:rPr>
              <a:t>Бизнес логика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3B1F7D-7D22-40C2-B11E-5555954A5F95}"/>
              </a:ext>
            </a:extLst>
          </p:cNvPr>
          <p:cNvSpPr txBox="1"/>
          <p:nvPr/>
        </p:nvSpPr>
        <p:spPr>
          <a:xfrm>
            <a:off x="4468761" y="425513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Было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E491B5D-4E6F-4A58-9FA4-3CEDFB7C34A6}"/>
              </a:ext>
            </a:extLst>
          </p:cNvPr>
          <p:cNvSpPr/>
          <p:nvPr/>
        </p:nvSpPr>
        <p:spPr>
          <a:xfrm>
            <a:off x="7226710" y="835742"/>
            <a:ext cx="3175820" cy="3200625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3BFB1C-32AF-4739-B6B2-042D4F92D3A6}"/>
              </a:ext>
            </a:extLst>
          </p:cNvPr>
          <p:cNvSpPr txBox="1"/>
          <p:nvPr/>
        </p:nvSpPr>
        <p:spPr>
          <a:xfrm>
            <a:off x="8209936" y="425513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B050"/>
                </a:solidFill>
              </a:rPr>
              <a:t>Стало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4B8E8-241C-450E-A385-6DA823769ACF}"/>
              </a:ext>
            </a:extLst>
          </p:cNvPr>
          <p:cNvSpPr txBox="1"/>
          <p:nvPr/>
        </p:nvSpPr>
        <p:spPr>
          <a:xfrm>
            <a:off x="5678129" y="248269"/>
            <a:ext cx="202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Java-</a:t>
            </a:r>
            <a:r>
              <a:rPr lang="en-US" sz="2400" b="1" dirty="0" err="1"/>
              <a:t>kanban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43775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Stepan Bokarev</dc:creator>
  <cp:lastModifiedBy>Stepan Bokarev</cp:lastModifiedBy>
  <cp:revision>6</cp:revision>
  <dcterms:created xsi:type="dcterms:W3CDTF">2024-04-24T19:44:01Z</dcterms:created>
  <dcterms:modified xsi:type="dcterms:W3CDTF">2024-04-24T20:03:47Z</dcterms:modified>
</cp:coreProperties>
</file>