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5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2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01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55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69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197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52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591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9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40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7CF-D7C2-4D36-91EF-971F85A76AE9}" type="datetimeFigureOut">
              <a:rPr lang="cs-CZ" smtClean="0"/>
              <a:t>19.11.2013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DA72-2E02-4C23-B23A-2124B54F0F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06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Školení MO</a:t>
            </a:r>
            <a:br>
              <a:rPr lang="cs-CZ" dirty="0" smtClean="0"/>
            </a:br>
            <a:r>
              <a:rPr lang="cs-CZ" dirty="0" smtClean="0"/>
              <a:t>Základy sestav, seznámení s jejich tvorbou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09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Seznámení se systémem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Obecný systém generování sestav (2h)</a:t>
            </a:r>
          </a:p>
          <a:p>
            <a:pPr lvl="1"/>
            <a:r>
              <a:rPr lang="cs-CZ" dirty="0" smtClean="0"/>
              <a:t>Spuštění z modulu</a:t>
            </a:r>
          </a:p>
          <a:p>
            <a:pPr lvl="1"/>
            <a:r>
              <a:rPr lang="cs-CZ" dirty="0" smtClean="0"/>
              <a:t>Nabídka sestav (témata/stromy)</a:t>
            </a:r>
          </a:p>
          <a:p>
            <a:pPr lvl="1"/>
            <a:r>
              <a:rPr lang="cs-CZ" dirty="0" smtClean="0"/>
              <a:t>Načítání sestav (ADM)</a:t>
            </a:r>
          </a:p>
          <a:p>
            <a:pPr lvl="1"/>
            <a:r>
              <a:rPr lang="cs-CZ" dirty="0" smtClean="0"/>
              <a:t>Grafická prezentace ( Text, GRR (…grafy)/GRF, Excel)</a:t>
            </a:r>
          </a:p>
          <a:p>
            <a:pPr lvl="1"/>
            <a:r>
              <a:rPr lang="cs-CZ" dirty="0" smtClean="0"/>
              <a:t>Základní ovládání prohlížeče (export do PDF)</a:t>
            </a:r>
          </a:p>
          <a:p>
            <a:pPr lvl="1"/>
            <a:r>
              <a:rPr lang="cs-CZ" dirty="0" smtClean="0"/>
              <a:t>Datové zdroje pro prezentaci dat (GBD/GRC (…))</a:t>
            </a:r>
          </a:p>
          <a:p>
            <a:pPr lvl="2"/>
            <a:r>
              <a:rPr lang="cs-CZ" dirty="0" smtClean="0"/>
              <a:t>SELECT, </a:t>
            </a:r>
            <a:r>
              <a:rPr lang="cs-CZ" smtClean="0"/>
              <a:t>uživatelské vstupy</a:t>
            </a:r>
            <a:endParaRPr lang="cs-CZ" dirty="0" smtClean="0"/>
          </a:p>
          <a:p>
            <a:pPr lvl="1"/>
            <a:r>
              <a:rPr lang="cs-CZ" dirty="0" smtClean="0"/>
              <a:t>Odložené generování sestav (?)</a:t>
            </a:r>
          </a:p>
          <a:p>
            <a:pPr lvl="1"/>
            <a:r>
              <a:rPr lang="cs-CZ" dirty="0" smtClean="0"/>
              <a:t>Operativní tisk z .NET seznamů</a:t>
            </a:r>
          </a:p>
          <a:p>
            <a:pPr lvl="1"/>
            <a:endParaRPr lang="cs-CZ" dirty="0" smtClean="0"/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58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Výhody a nevýhody jednotlivých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 smtClean="0"/>
              <a:t>Textové sestavy (menší náročnost tvorby sestavy, rychlost generování pohledu)</a:t>
            </a:r>
          </a:p>
          <a:p>
            <a:pPr lvl="1"/>
            <a:r>
              <a:rPr lang="cs-CZ" dirty="0" smtClean="0"/>
              <a:t>Grafické sestavy (vytváření nových formátů/prezentací již existujících datových pohledů; časová náročnost tvorby i zobrazení)</a:t>
            </a:r>
          </a:p>
          <a:p>
            <a:pPr lvl="1"/>
            <a:r>
              <a:rPr lang="cs-CZ" dirty="0" smtClean="0"/>
              <a:t>Operativní tisky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402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Seznámení s tvorbou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Seznámení s tvorbou (1h) - Göth</a:t>
            </a:r>
          </a:p>
          <a:p>
            <a:pPr lvl="1"/>
            <a:r>
              <a:rPr lang="cs-CZ" dirty="0" smtClean="0"/>
              <a:t>Nástroje pro tvorbu sestav</a:t>
            </a:r>
          </a:p>
          <a:p>
            <a:pPr lvl="2"/>
            <a:r>
              <a:rPr lang="cs-CZ" dirty="0" smtClean="0"/>
              <a:t>Vývojové prostředí GBD (popis prostředí, makrojazyka, SELECT)</a:t>
            </a:r>
          </a:p>
          <a:p>
            <a:pPr lvl="2"/>
            <a:r>
              <a:rPr lang="cs-CZ" dirty="0" smtClean="0"/>
              <a:t>Vývojové prostředí GRR</a:t>
            </a:r>
          </a:p>
          <a:p>
            <a:pPr lvl="2"/>
            <a:r>
              <a:rPr lang="cs-CZ" dirty="0" smtClean="0"/>
              <a:t>Návrhář sestav GFE</a:t>
            </a:r>
          </a:p>
          <a:p>
            <a:pPr lvl="2"/>
            <a:endParaRPr lang="cs-CZ" dirty="0"/>
          </a:p>
          <a:p>
            <a:pPr lvl="1"/>
            <a:r>
              <a:rPr lang="cs-CZ" dirty="0" smtClean="0"/>
              <a:t>Způsob tvorby, časová náročnost, realizovatelnost</a:t>
            </a:r>
          </a:p>
        </p:txBody>
      </p:sp>
    </p:spTree>
    <p:extLst>
      <p:ext uri="{BB962C8B-B14F-4D97-AF65-F5344CB8AC3E}">
        <p14:creationId xmlns:p14="http://schemas.microsoft.com/office/powerpoint/2010/main" val="257509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tvorby jednoduché sestavy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Úprava formátu k již existující grafické sestavě ( M. Aliger)</a:t>
            </a:r>
          </a:p>
          <a:p>
            <a:r>
              <a:rPr lang="cs-CZ" dirty="0" smtClean="0"/>
              <a:t>Tvorba řídícího ALV souboru ke generování dat</a:t>
            </a:r>
          </a:p>
          <a:p>
            <a:r>
              <a:rPr lang="cs-CZ" dirty="0" smtClean="0"/>
              <a:t>Vytvoření struktury dat</a:t>
            </a:r>
          </a:p>
        </p:txBody>
      </p:sp>
    </p:spTree>
    <p:extLst>
      <p:ext uri="{BB962C8B-B14F-4D97-AF65-F5344CB8AC3E}">
        <p14:creationId xmlns:p14="http://schemas.microsoft.com/office/powerpoint/2010/main" val="26998386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167</Words>
  <Application>Microsoft Office PowerPoint</Application>
  <PresentationFormat>Předvádění na obrazovce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systému Office</vt:lpstr>
      <vt:lpstr> Školení MO Základy sestav, seznámení s jejich tvorbou</vt:lpstr>
      <vt:lpstr>Seznámení se systémem</vt:lpstr>
      <vt:lpstr>Výhody a nevýhody jednotlivých řešení</vt:lpstr>
      <vt:lpstr>Seznámení s tvorbou</vt:lpstr>
      <vt:lpstr>Ukázka tvorby jednoduché sestavy</vt:lpstr>
    </vt:vector>
  </TitlesOfParts>
  <Company>GORDIC spol. s r. 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Školení MO Základy sestav, seznámení s jejich tvorbou</dc:title>
  <dc:creator>Martin Aliger</dc:creator>
  <cp:lastModifiedBy>Martin Aliger</cp:lastModifiedBy>
  <cp:revision>9</cp:revision>
  <dcterms:created xsi:type="dcterms:W3CDTF">2013-11-19T08:11:33Z</dcterms:created>
  <dcterms:modified xsi:type="dcterms:W3CDTF">2013-11-19T08:42:09Z</dcterms:modified>
</cp:coreProperties>
</file>