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1" r:id="rId19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2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990000"/>
    <a:srgbClr val="800000"/>
    <a:srgbClr val="CC3300"/>
    <a:srgbClr val="00375A"/>
    <a:srgbClr val="023757"/>
    <a:srgbClr val="00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7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20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204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logo_wire_sede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25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4813" y="468313"/>
            <a:ext cx="590391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Nadpis prezentace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4263" y="153988"/>
            <a:ext cx="26844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3C03CF-94D2-4B4C-B4BC-57AD75C3A250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49275" y="8604250"/>
            <a:ext cx="48958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© GORDIC spol. s r. o. | www.gordic.cz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16563" y="8604250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fld id="{FB86538F-15E8-422E-90C4-92965B911514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937966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971550"/>
            <a:ext cx="4321175" cy="3240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549275" y="8604250"/>
            <a:ext cx="48958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cs-CZ" sz="1000" b="0" dirty="0" smtClean="0">
                <a:solidFill>
                  <a:schemeClr val="tx1"/>
                </a:solidFill>
              </a:rPr>
              <a:t>© GORDIC spol. s r. o. | www.gordic.cz</a:t>
            </a:r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5516563" y="8604250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b="1">
                <a:solidFill>
                  <a:schemeClr val="tx2"/>
                </a:solidFill>
                <a:latin typeface="Calibri" pitchFamily="34" charset="0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Calibri" pitchFamily="34" charset="0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Calibri" pitchFamily="34" charset="0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Calibri" pitchFamily="34" charset="0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39E3E24-5C46-4BCE-981A-AFE30654E223}" type="slidenum">
              <a:rPr lang="cs-CZ" altLang="cs-CZ" sz="1000" b="0">
                <a:solidFill>
                  <a:schemeClr val="tx1"/>
                </a:solidFill>
              </a:rPr>
              <a:pPr algn="r" eaLnBrk="1" hangingPunct="1"/>
              <a:t>‹#›</a:t>
            </a:fld>
            <a:endParaRPr lang="cs-CZ" altLang="cs-CZ" sz="1000" b="0" dirty="0">
              <a:solidFill>
                <a:schemeClr val="tx1"/>
              </a:solidFill>
            </a:endParaRPr>
          </a:p>
        </p:txBody>
      </p:sp>
      <p:sp>
        <p:nvSpPr>
          <p:cNvPr id="254992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9275" y="468313"/>
            <a:ext cx="57594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Nadpis prezentace</a:t>
            </a:r>
          </a:p>
        </p:txBody>
      </p:sp>
      <p:sp>
        <p:nvSpPr>
          <p:cNvPr id="254993" name="Rectangle 1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4263" y="153988"/>
            <a:ext cx="26844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88BED0-929D-451B-96DB-9BAEFDE5B2E8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274350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cs-CZ" altLang="cs-CZ" sz="1400" dirty="0" smtClean="0"/>
              <a:t>Nadpis prezentace</a:t>
            </a:r>
          </a:p>
        </p:txBody>
      </p:sp>
      <p:sp>
        <p:nvSpPr>
          <p:cNvPr id="6147" name="Rectangle 1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2BE9F9B-5441-45BE-84F6-E83981C9275B}" type="datetime1">
              <a:rPr lang="cs-CZ" altLang="cs-CZ" sz="1000" smtClean="0"/>
              <a:pPr>
                <a:spcBef>
                  <a:spcPct val="0"/>
                </a:spcBef>
              </a:pPr>
              <a:t>21.11.2013</a:t>
            </a:fld>
            <a:endParaRPr lang="cs-CZ" altLang="cs-CZ" sz="1000" dirty="0" smtClean="0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cs-CZ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logo_wire_sede"/>
          <p:cNvPicPr>
            <a:picLocks noChangeAspect="1" noChangeArrowheads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005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gordic_logo_horiz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3950"/>
            <a:ext cx="3048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1366838" y="2349500"/>
            <a:ext cx="64087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1366838" y="3789363"/>
            <a:ext cx="6408737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003675"/>
            <a:ext cx="6626225" cy="5048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cs-CZ" noProof="0" smtClean="0"/>
              <a:t>Klepnutím lze upravit styl předlohy podnadpisů.</a:t>
            </a:r>
          </a:p>
        </p:txBody>
      </p:sp>
      <p:sp>
        <p:nvSpPr>
          <p:cNvPr id="13928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1258888" y="2420938"/>
            <a:ext cx="6626225" cy="12954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cs-CZ" noProof="0" smtClean="0"/>
              <a:t>Klepnutím lze upravit styl předlohy nadpisů.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6443663" y="476250"/>
            <a:ext cx="2133600" cy="288925"/>
          </a:xfrm>
        </p:spPr>
        <p:txBody>
          <a:bodyPr/>
          <a:lstStyle>
            <a:lvl1pPr algn="r">
              <a:defRPr sz="1400" b="1"/>
            </a:lvl1pPr>
          </a:lstStyle>
          <a:p>
            <a:pPr>
              <a:defRPr/>
            </a:pPr>
            <a:fld id="{6928C989-F68F-4E09-A63C-B40DF9CA7C29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1258888" y="6453188"/>
            <a:ext cx="6626225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</p:spTree>
    <p:extLst>
      <p:ext uri="{BB962C8B-B14F-4D97-AF65-F5344CB8AC3E}">
        <p14:creationId xmlns:p14="http://schemas.microsoft.com/office/powerpoint/2010/main" val="35263044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83E7-A778-4380-89D8-8C09D956CA5F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E925C-79E0-445E-A8A5-EFAE8060F54F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392545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61150" y="200025"/>
            <a:ext cx="2087563" cy="603726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95288" y="200025"/>
            <a:ext cx="6113462" cy="603726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D29A7-588B-48DA-B36E-AE276FE4311A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CE9B8-6710-4600-8740-AAA930C0A17D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99550184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43FE7-E87F-45AF-A429-4B51CE21874D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1F0D5-8FE6-4446-8F41-24E30B199D7D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5445289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0B581-F633-4D06-A43F-EB4D1E330124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AA274-6BE6-41C4-B4CA-2C09EA0DAFDD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75501400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44A21-D3AD-4A19-9C90-97DD785F3B65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3CB26-47E0-4AB9-9F4B-1D8C27146198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76053839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AF994-C6BE-4453-BE3B-382E689C4DB8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31BD0-0D04-4DE1-A080-25D15D3A8A59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71443469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A526-764C-47BC-B64F-87299BD06EB3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FF1AB-AF65-4D48-A154-306F826E36BC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49250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F7C3-AA64-42CD-A090-FA8EC1585567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71F0C-BB9C-4F8E-892A-C575EF029A2F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75475280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851C-92DE-4F62-B0D2-B2C297430D3B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CC26B-6264-4E0C-A198-1D18877B1D49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20506071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dirty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B7179-3BFC-4598-B627-D889F557722D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E9ED7-53B4-460A-BB24-3E86832A7523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838008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logo_wire_sede"/>
          <p:cNvPicPr>
            <a:picLocks noChangeAspect="1" noChangeArrowheads="1"/>
          </p:cNvPicPr>
          <p:nvPr userDrawn="1"/>
        </p:nvPicPr>
        <p:blipFill>
          <a:blip r:embed="rId1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00025"/>
            <a:ext cx="69119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Nadpis prezentace</a:t>
            </a:r>
          </a:p>
        </p:txBody>
      </p:sp>
      <p:pic>
        <p:nvPicPr>
          <p:cNvPr id="1028" name="Picture 9" descr="logo_horiz_mini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5128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1763713" y="26035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 dirty="0"/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3534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468313" y="6381750"/>
            <a:ext cx="82073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1032" name="Line 23"/>
          <p:cNvSpPr>
            <a:spLocks noChangeShapeType="1"/>
          </p:cNvSpPr>
          <p:nvPr userDrawn="1"/>
        </p:nvSpPr>
        <p:spPr bwMode="auto">
          <a:xfrm>
            <a:off x="468313" y="836613"/>
            <a:ext cx="8207375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cs-CZ" dirty="0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6453188"/>
            <a:ext cx="11969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1E9CED-4A51-481A-87F2-802BD04F64B3}" type="datetime1">
              <a:rPr lang="cs-CZ"/>
              <a:pPr>
                <a:defRPr/>
              </a:pPr>
              <a:t>21.11.2013</a:t>
            </a:fld>
            <a:endParaRPr lang="cs-CZ" dirty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453188"/>
            <a:ext cx="58324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cs-CZ" dirty="0"/>
              <a:t>Nadpis prezentace, Ing. Jaromír Řezáč, www.gordic.cz</a:t>
            </a: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453188"/>
            <a:ext cx="11255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72C7A513-A45D-4036-A453-2AA61B4D34D0}" type="slidenum">
              <a:rPr lang="cs-CZ" altLang="cs-CZ"/>
              <a:pPr/>
              <a:t>‹#›</a:t>
            </a:fld>
            <a:endParaRPr lang="cs-CZ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bg2"/>
          </a:solidFill>
          <a:latin typeface="+mn-lt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bg2"/>
          </a:solidFill>
          <a:latin typeface="+mn-lt"/>
        </a:defRPr>
      </a:lvl3pPr>
      <a:lvl4pPr marL="1676400" indent="-3048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chemeClr val="bg2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16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12A67F3-214C-4969-9486-0B1C4F1F06CA}" type="datetime1">
              <a:rPr lang="cs-CZ" altLang="cs-CZ" sz="1400" smtClean="0"/>
              <a:pPr>
                <a:spcBef>
                  <a:spcPct val="0"/>
                </a:spcBef>
              </a:pPr>
              <a:t>21.11.2013</a:t>
            </a:fld>
            <a:endParaRPr lang="cs-CZ" altLang="cs-CZ" sz="1400" dirty="0" smtClean="0"/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16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cs-CZ" altLang="cs-CZ" sz="1200" dirty="0" smtClean="0"/>
              <a:t>www.gordic.cz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Základy sestav, seznámení s jejich tvorbou</a:t>
            </a:r>
            <a:endParaRPr lang="cs-CZ" altLang="cs-CZ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005263"/>
            <a:ext cx="6626225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dirty="0" smtClean="0"/>
              <a:t>Ing. Martin Aliger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dirty="0" smtClean="0"/>
              <a:t>Jiří Göth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Grafická prezentace – </a:t>
            </a:r>
            <a:r>
              <a:rPr lang="cs-CZ" dirty="0" smtClean="0"/>
              <a:t>Word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71" y="908720"/>
            <a:ext cx="7277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33" y="3515866"/>
            <a:ext cx="5916345" cy="278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034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Grafická prezentace </a:t>
            </a:r>
            <a:r>
              <a:rPr lang="cs-CZ" dirty="0" smtClean="0"/>
              <a:t>– Interaktivní formuláře (novinka)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12" y="980728"/>
            <a:ext cx="72771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3888432" cy="302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034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Grafická prezentace – </a:t>
            </a:r>
            <a:r>
              <a:rPr lang="cs-CZ" dirty="0" smtClean="0"/>
              <a:t>konverze (PDF, …)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3375272" cy="47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prava 3"/>
          <p:cNvSpPr/>
          <p:nvPr/>
        </p:nvSpPr>
        <p:spPr bwMode="auto">
          <a:xfrm>
            <a:off x="4139952" y="2996952"/>
            <a:ext cx="576064" cy="72008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3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76" y="1412776"/>
            <a:ext cx="3742343" cy="488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27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Základní ovládání prohlížeče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cs-CZ" dirty="0" smtClean="0"/>
              <a:t>Základní funkce: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Uložit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Tisk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Hledání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Převody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20"/>
            <a:ext cx="31813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93" y="1700808"/>
            <a:ext cx="220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26" y="4293096"/>
            <a:ext cx="29146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30" y="2937545"/>
            <a:ext cx="1762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66604"/>
            <a:ext cx="2238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27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Odložené generování </a:t>
            </a:r>
            <a:r>
              <a:rPr lang="cs-CZ" dirty="0" smtClean="0"/>
              <a:t>sestav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Plánování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Opakovatelnost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Zveřejnění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Emailem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Na sdílený disk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Spuštění – služba ZUD, administrace ADU</a:t>
            </a:r>
            <a:endParaRPr lang="cs-CZ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52736"/>
            <a:ext cx="5426596" cy="26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04595"/>
            <a:ext cx="7693695" cy="18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27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Operativní tisk z .NET seznamů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039" y="1052513"/>
            <a:ext cx="8353425" cy="51847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Rychlý tisk seznamu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Respektuje nastavení</a:t>
            </a:r>
            <a:br>
              <a:rPr lang="cs-CZ" dirty="0" smtClean="0"/>
            </a:br>
            <a:r>
              <a:rPr lang="cs-CZ" dirty="0" smtClean="0"/>
              <a:t>sloupců!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15</a:t>
            </a:fld>
            <a:endParaRPr lang="cs-CZ" altLang="cs-CZ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3825"/>
            <a:ext cx="6416600" cy="248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29000"/>
            <a:ext cx="49149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 bwMode="auto">
          <a:xfrm rot="18998449">
            <a:off x="2706860" y="3721298"/>
            <a:ext cx="792088" cy="504056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3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27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Textové </a:t>
            </a:r>
            <a:r>
              <a:rPr lang="cs-CZ" dirty="0" smtClean="0"/>
              <a:t>sestavy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Menší </a:t>
            </a:r>
            <a:r>
              <a:rPr lang="cs-CZ" dirty="0"/>
              <a:t>náročnost tvorby </a:t>
            </a:r>
            <a:r>
              <a:rPr lang="cs-CZ" dirty="0" smtClean="0"/>
              <a:t>sestavy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Rychlost </a:t>
            </a:r>
            <a:r>
              <a:rPr lang="cs-CZ" dirty="0"/>
              <a:t>generování </a:t>
            </a:r>
            <a:r>
              <a:rPr lang="cs-CZ" dirty="0" smtClean="0"/>
              <a:t>pohledu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Formátování textu přímo v algoritmu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Celá sestava uložena v souboru .ALV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16</a:t>
            </a:fld>
            <a:endParaRPr lang="cs-CZ" alt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0102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7317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Grafické sestavy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Rozdělení na algoritmus a formát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Algoritmus </a:t>
            </a:r>
            <a:r>
              <a:rPr lang="cs-CZ" dirty="0"/>
              <a:t>generuje data popsaná Strukturou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Formát data formátuje do konečné </a:t>
            </a:r>
            <a:r>
              <a:rPr lang="cs-CZ" dirty="0" smtClean="0"/>
              <a:t>prezentace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Vytváření nových formátů k již existujícím sestavám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Lze vytvořit zakázkový formát i k distribučním sestavám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Formáty různých typů (GRR, Word, Excel,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Tvorba formátů </a:t>
            </a:r>
            <a:br>
              <a:rPr lang="cs-CZ" dirty="0" smtClean="0"/>
            </a:br>
            <a:r>
              <a:rPr lang="cs-CZ" dirty="0" smtClean="0"/>
              <a:t>v Návrháři (modul GFE)</a:t>
            </a:r>
            <a:endParaRPr lang="cs-CZ" i="1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17</a:t>
            </a:fld>
            <a:endParaRPr lang="cs-CZ" alt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97438"/>
            <a:ext cx="4645521" cy="257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9677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Datové zdroje </a:t>
            </a:r>
            <a:r>
              <a:rPr lang="cs-CZ" dirty="0" smtClean="0"/>
              <a:t>sestav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Algoritmus sestavy</a:t>
            </a:r>
          </a:p>
          <a:p>
            <a:pPr marL="723900" lvl="1" indent="-342900">
              <a:buFont typeface="Arial" panose="020B0604020202020204" pitchFamily="34" charset="0"/>
              <a:buChar char="•"/>
            </a:pPr>
            <a:r>
              <a:rPr lang="cs-CZ" dirty="0" smtClean="0"/>
              <a:t>ALV (prostředí GBD, soubory .gas)</a:t>
            </a:r>
          </a:p>
          <a:p>
            <a:pPr marL="723900" lvl="1" indent="-342900">
              <a:buFont typeface="Arial" panose="020B0604020202020204" pitchFamily="34" charset="0"/>
              <a:buChar char="•"/>
            </a:pPr>
            <a:r>
              <a:rPr lang="cs-CZ" dirty="0" smtClean="0"/>
              <a:t>GRC (prostředí GRC Editor, soubory .grs)</a:t>
            </a:r>
          </a:p>
          <a:p>
            <a:pPr marL="7239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Algoritmus vybírá data</a:t>
            </a:r>
          </a:p>
          <a:p>
            <a:pPr marL="723900" lvl="1" indent="-342900">
              <a:buFont typeface="Arial" panose="020B0604020202020204" pitchFamily="34" charset="0"/>
              <a:buChar char="•"/>
            </a:pPr>
            <a:r>
              <a:rPr lang="cs-CZ" dirty="0" smtClean="0"/>
              <a:t>Z databáze</a:t>
            </a:r>
          </a:p>
          <a:p>
            <a:pPr marL="723900" lvl="1" indent="-342900">
              <a:buFont typeface="Arial" panose="020B0604020202020204" pitchFamily="34" charset="0"/>
              <a:buChar char="•"/>
            </a:pPr>
            <a:r>
              <a:rPr lang="cs-CZ" dirty="0" smtClean="0"/>
              <a:t>Z uživatelských vstupů</a:t>
            </a:r>
          </a:p>
          <a:p>
            <a:pPr marL="723900" lvl="1" indent="-342900">
              <a:buFont typeface="Arial" panose="020B0604020202020204" pitchFamily="34" charset="0"/>
              <a:buChar char="•"/>
            </a:pPr>
            <a:r>
              <a:rPr lang="cs-CZ" dirty="0" smtClean="0"/>
              <a:t>Z jiných zdrojů (XML, jiné soubory, …)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18</a:t>
            </a:fld>
            <a:endParaRPr lang="cs-CZ" altLang="cs-CZ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60"/>
            <a:ext cx="2952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27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Seznámení se systémem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Obecný systém generování sestav</a:t>
            </a:r>
          </a:p>
          <a:p>
            <a:pPr lvl="1"/>
            <a:r>
              <a:rPr lang="cs-CZ" dirty="0" smtClean="0"/>
              <a:t>Spuštění z modulu</a:t>
            </a:r>
          </a:p>
          <a:p>
            <a:pPr lvl="1"/>
            <a:r>
              <a:rPr lang="cs-CZ" dirty="0" smtClean="0"/>
              <a:t>Nabídka sestav</a:t>
            </a:r>
          </a:p>
          <a:p>
            <a:pPr lvl="1"/>
            <a:r>
              <a:rPr lang="cs-CZ" dirty="0" smtClean="0"/>
              <a:t>Načtení sestav</a:t>
            </a:r>
          </a:p>
          <a:p>
            <a:pPr lvl="1"/>
            <a:r>
              <a:rPr lang="cs-CZ" dirty="0" smtClean="0"/>
              <a:t>Grafická prezentace</a:t>
            </a:r>
          </a:p>
          <a:p>
            <a:pPr lvl="1"/>
            <a:r>
              <a:rPr lang="cs-CZ" dirty="0" smtClean="0"/>
              <a:t>Základní ovládání prohlížeče</a:t>
            </a:r>
          </a:p>
          <a:p>
            <a:pPr lvl="1"/>
            <a:r>
              <a:rPr lang="cs-CZ" dirty="0" smtClean="0"/>
              <a:t>Datové zdroje </a:t>
            </a:r>
            <a:r>
              <a:rPr lang="cs-CZ" dirty="0" smtClean="0"/>
              <a:t>sestav</a:t>
            </a:r>
            <a:endParaRPr lang="cs-CZ" dirty="0" smtClean="0"/>
          </a:p>
          <a:p>
            <a:pPr lvl="1"/>
            <a:r>
              <a:rPr lang="cs-CZ" dirty="0" smtClean="0"/>
              <a:t>Odložené generování sestav</a:t>
            </a:r>
          </a:p>
          <a:p>
            <a:pPr lvl="1"/>
            <a:r>
              <a:rPr lang="cs-CZ" dirty="0" smtClean="0"/>
              <a:t>Operativní tisk z .NET seznamů</a:t>
            </a:r>
          </a:p>
          <a:p>
            <a:pPr lvl="1"/>
            <a:endParaRPr lang="cs-CZ" dirty="0" smtClean="0"/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96971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Spuštění z </a:t>
            </a:r>
            <a:r>
              <a:rPr lang="cs-CZ" dirty="0" smtClean="0"/>
              <a:t>modulu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Obvykle tlačítkem Tisk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6" y="1508917"/>
            <a:ext cx="7734821" cy="474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ál 6"/>
          <p:cNvSpPr/>
          <p:nvPr/>
        </p:nvSpPr>
        <p:spPr bwMode="auto">
          <a:xfrm>
            <a:off x="7380311" y="3717032"/>
            <a:ext cx="1038077" cy="36004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3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ál 7"/>
          <p:cNvSpPr/>
          <p:nvPr/>
        </p:nvSpPr>
        <p:spPr bwMode="auto">
          <a:xfrm>
            <a:off x="7424398" y="3771728"/>
            <a:ext cx="936105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3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66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Nabídka sestav (témata/stromy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Téma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Strom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Typy sestav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Typy výstupu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Přednastavení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Filtrování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Složky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57612"/>
            <a:ext cx="54292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175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Načítání sestav </a:t>
            </a:r>
            <a:r>
              <a:rPr lang="cs-CZ" dirty="0" smtClean="0"/>
              <a:t>(administrace)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ADM – revize sestav, distribuce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ADS – zakázkové, vlastní sestavy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Načítání nových sestav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Nastavení vlastností na existující sestavě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6819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7"/>
            <a:ext cx="1800200" cy="201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66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 smtClean="0"/>
              <a:t>Spuštění sestavy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Algoritmus sestavy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Formátování sestavy</a:t>
            </a:r>
          </a:p>
          <a:p>
            <a:pPr marL="0" indent="0"/>
            <a:endParaRPr lang="cs-CZ" dirty="0" smtClean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342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25431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568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Grafická prezentace – Text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6752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034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Grafická prezentace – </a:t>
            </a:r>
            <a:r>
              <a:rPr lang="cs-CZ" dirty="0" smtClean="0"/>
              <a:t>GRR, GRF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3" y="1052513"/>
            <a:ext cx="7923054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034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dirty="0"/>
              <a:t>Grafická prezentace – </a:t>
            </a:r>
            <a:r>
              <a:rPr lang="cs-CZ" dirty="0" smtClean="0"/>
              <a:t>Excel (MSE, GXL)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0D5-8FE6-4446-8F41-24E30B199D7D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0" y="980728"/>
            <a:ext cx="7610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62858"/>
            <a:ext cx="78390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034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">
  <a:themeElements>
    <a:clrScheme name="sablon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blon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ablo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</Template>
  <TotalTime>1080</TotalTime>
  <Words>302</Words>
  <Application>Microsoft Office PowerPoint</Application>
  <PresentationFormat>Předvádění na obrazovce (4:3)</PresentationFormat>
  <Paragraphs>114</Paragraphs>
  <Slides>18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sablona</vt:lpstr>
      <vt:lpstr>Základy sestav, seznámení s jejich tvorbou</vt:lpstr>
      <vt:lpstr>Seznámení se systémem</vt:lpstr>
      <vt:lpstr>Spuštění z modulu</vt:lpstr>
      <vt:lpstr>Nabídka sestav (témata/stromy)</vt:lpstr>
      <vt:lpstr>Načítání sestav (administrace)</vt:lpstr>
      <vt:lpstr>Spuštění sestavy</vt:lpstr>
      <vt:lpstr>Grafická prezentace – Text</vt:lpstr>
      <vt:lpstr>Grafická prezentace – GRR, GRF</vt:lpstr>
      <vt:lpstr>Grafická prezentace – Excel (MSE, GXL)</vt:lpstr>
      <vt:lpstr>Grafická prezentace – Word</vt:lpstr>
      <vt:lpstr>Grafická prezentace – Interaktivní formuláře (novinka)</vt:lpstr>
      <vt:lpstr>Grafická prezentace – konverze (PDF, …)</vt:lpstr>
      <vt:lpstr>Základní ovládání prohlížeče</vt:lpstr>
      <vt:lpstr>Odložené generování sestav</vt:lpstr>
      <vt:lpstr>Operativní tisk z .NET seznamů</vt:lpstr>
      <vt:lpstr>Textové sestavy</vt:lpstr>
      <vt:lpstr>Grafické sestavy</vt:lpstr>
      <vt:lpstr>Datové zdroje sestav</vt:lpstr>
    </vt:vector>
  </TitlesOfParts>
  <Company>Gordic spol. s r.o.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 společnosti</dc:title>
  <dc:creator>Tomáš Kopečný</dc:creator>
  <dc:description>Nadpis snímku: Calibri/Arial, tučné, vel.: 28, černá_x000d_
Nadpis v textu: Calibri/Arial, tučné, vel.: 24, RGB: 0, 55, 90_x000d_
Text: Calibri/Arial, normální/tučné, vel.: 24, černá_x000d_
Odrážky: Calibri/Arial, normální, vel.: 24/20/18, šedá</dc:description>
  <cp:lastModifiedBy>Martin Aliger</cp:lastModifiedBy>
  <cp:revision>100</cp:revision>
  <dcterms:created xsi:type="dcterms:W3CDTF">2010-03-25T14:34:30Z</dcterms:created>
  <dcterms:modified xsi:type="dcterms:W3CDTF">2013-11-21T20:51:29Z</dcterms:modified>
</cp:coreProperties>
</file>