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7" d="100"/>
          <a:sy n="107" d="100"/>
        </p:scale>
        <p:origin x="-10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A63B6F9-B4F5-4C94-BCB1-030B81086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267" y="1782698"/>
            <a:ext cx="7766936" cy="1646302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Текстовый квест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B59FAAF-8E08-4B77-AF1B-9ACD8F49A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0655" y="5946869"/>
            <a:ext cx="4369298" cy="206757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Выполнили: </a:t>
            </a:r>
            <a:r>
              <a:rPr lang="ru-RU" dirty="0" err="1">
                <a:solidFill>
                  <a:schemeClr val="tx1"/>
                </a:solidFill>
              </a:rPr>
              <a:t>Верзун</a:t>
            </a:r>
            <a:r>
              <a:rPr lang="ru-RU" dirty="0">
                <a:solidFill>
                  <a:schemeClr val="tx1"/>
                </a:solidFill>
              </a:rPr>
              <a:t> Степан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Логвинов</a:t>
            </a:r>
            <a:r>
              <a:rPr lang="ru-RU" dirty="0">
                <a:solidFill>
                  <a:schemeClr val="tx1"/>
                </a:solidFill>
              </a:rPr>
              <a:t> Виталий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ru-RU" dirty="0">
                <a:solidFill>
                  <a:schemeClr val="tx1"/>
                </a:solidFill>
              </a:rPr>
              <a:t> Голиков Тимофей</a:t>
            </a:r>
          </a:p>
        </p:txBody>
      </p:sp>
    </p:spTree>
    <p:extLst>
      <p:ext uri="{BB962C8B-B14F-4D97-AF65-F5344CB8AC3E}">
        <p14:creationId xmlns:p14="http://schemas.microsoft.com/office/powerpoint/2010/main" val="278862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480B08-71FB-47E3-AE40-17CF4F9D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Введение: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9D94E24-48F7-4839-B150-B5635325C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295466" cy="408781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Мы хотели создать интересный текстовый квест и реализовать его как навык в Алисе чтобы его можно было удобно проходить</a:t>
            </a:r>
          </a:p>
        </p:txBody>
      </p:sp>
    </p:spTree>
    <p:extLst>
      <p:ext uri="{BB962C8B-B14F-4D97-AF65-F5344CB8AC3E}">
        <p14:creationId xmlns:p14="http://schemas.microsoft.com/office/powerpoint/2010/main" val="360993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Сюжет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 появляетесь в пустой комнате, из которой можно выйти через 4 двери. Войдя в любую дверь, ты попадаешь в лабиринт из комнат из которого рано или поздно ты все равно выберешься. Но что будет в конце, зависит только от тебя.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95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A005324-170C-4B86-B292-32E378DB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Структура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66B6973-4551-4844-BD29-742182C9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05" y="1512981"/>
            <a:ext cx="1285875" cy="3905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074F840-B021-4842-A364-1123E7CFA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480" y="1455831"/>
            <a:ext cx="1704975" cy="44767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3C7B35D5-F693-490F-A609-12F9ADE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127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Состоит из двух файлов:</a:t>
            </a:r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rooms.json</a:t>
            </a:r>
            <a:r>
              <a:rPr lang="en-US" dirty="0"/>
              <a:t>’</a:t>
            </a:r>
            <a:r>
              <a:rPr lang="ru-RU" dirty="0"/>
              <a:t> - описаны все комнаты (название комнаты</a:t>
            </a:r>
            <a:r>
              <a:rPr lang="en-US" dirty="0"/>
              <a:t>,</a:t>
            </a:r>
            <a:r>
              <a:rPr lang="ru-RU" dirty="0"/>
              <a:t> ее описание</a:t>
            </a:r>
            <a:r>
              <a:rPr lang="en-US" dirty="0"/>
              <a:t>,</a:t>
            </a:r>
            <a:r>
              <a:rPr lang="ru-RU" dirty="0"/>
              <a:t> действия и ответы на них)</a:t>
            </a:r>
          </a:p>
          <a:p>
            <a:pPr marL="0" indent="0">
              <a:buNone/>
            </a:pPr>
            <a:r>
              <a:rPr lang="en-US" dirty="0"/>
              <a:t>‘simple_alice.py’</a:t>
            </a:r>
            <a:r>
              <a:rPr lang="ru-RU" dirty="0"/>
              <a:t> – импортируются библиотеки</a:t>
            </a:r>
            <a:r>
              <a:rPr lang="en-US" dirty="0"/>
              <a:t>,</a:t>
            </a:r>
            <a:r>
              <a:rPr lang="ru-RU" dirty="0"/>
              <a:t> открывается файл </a:t>
            </a:r>
            <a:r>
              <a:rPr lang="en-US" dirty="0"/>
              <a:t>‘</a:t>
            </a:r>
            <a:r>
              <a:rPr lang="en-US" dirty="0" err="1"/>
              <a:t>rooms.json</a:t>
            </a:r>
            <a:r>
              <a:rPr lang="en-US" dirty="0"/>
              <a:t>’,</a:t>
            </a:r>
            <a:r>
              <a:rPr lang="ru-RU" dirty="0"/>
              <a:t> создается приложение</a:t>
            </a:r>
            <a:r>
              <a:rPr lang="en-US" dirty="0"/>
              <a:t>,</a:t>
            </a:r>
            <a:r>
              <a:rPr lang="ru-RU" dirty="0"/>
              <a:t> устанавливается уровень логирования. – Содержит три функции </a:t>
            </a:r>
            <a:r>
              <a:rPr lang="en-US" dirty="0"/>
              <a:t>main(), </a:t>
            </a:r>
            <a:r>
              <a:rPr lang="en-US" dirty="0" err="1"/>
              <a:t>handle_dialog</a:t>
            </a:r>
            <a:r>
              <a:rPr lang="en-US" dirty="0"/>
              <a:t>(req, res), </a:t>
            </a:r>
            <a:r>
              <a:rPr lang="en-US" dirty="0" err="1"/>
              <a:t>get_suggests</a:t>
            </a:r>
            <a:r>
              <a:rPr lang="en-US" dirty="0"/>
              <a:t>(</a:t>
            </a:r>
            <a:r>
              <a:rPr lang="en-US" dirty="0" err="1"/>
              <a:t>user_id</a:t>
            </a:r>
            <a:r>
              <a:rPr lang="en-US" dirty="0"/>
              <a:t>),</a:t>
            </a:r>
            <a:r>
              <a:rPr lang="ru-RU" dirty="0"/>
              <a:t> в первой формируется словарь</a:t>
            </a:r>
            <a:r>
              <a:rPr lang="en-US" dirty="0"/>
              <a:t>,</a:t>
            </a:r>
            <a:r>
              <a:rPr lang="ru-RU" dirty="0"/>
              <a:t> отправляет в </a:t>
            </a:r>
            <a:r>
              <a:rPr lang="en-US" dirty="0" err="1"/>
              <a:t>handle_dialog</a:t>
            </a:r>
            <a:r>
              <a:rPr lang="ru-RU" dirty="0"/>
              <a:t> </a:t>
            </a:r>
            <a:r>
              <a:rPr lang="en-US" dirty="0" err="1"/>
              <a:t>request.json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response,</a:t>
            </a:r>
            <a:r>
              <a:rPr lang="ru-RU" dirty="0"/>
              <a:t> вторая функция основная</a:t>
            </a:r>
            <a:r>
              <a:rPr lang="en-US" dirty="0"/>
              <a:t>,</a:t>
            </a:r>
            <a:r>
              <a:rPr lang="ru-RU" dirty="0"/>
              <a:t> в ней инициализируется сессия</a:t>
            </a:r>
            <a:r>
              <a:rPr lang="en-US" dirty="0"/>
              <a:t>,</a:t>
            </a:r>
            <a:r>
              <a:rPr lang="ru-RU" dirty="0"/>
              <a:t> обрабатываются ответы пользователя</a:t>
            </a:r>
            <a:r>
              <a:rPr lang="en-US" dirty="0"/>
              <a:t>, </a:t>
            </a:r>
            <a:r>
              <a:rPr lang="ru-RU" dirty="0"/>
              <a:t>определяется какая сейчас комната</a:t>
            </a:r>
            <a:r>
              <a:rPr lang="en-US" dirty="0"/>
              <a:t>,</a:t>
            </a:r>
            <a:r>
              <a:rPr lang="ru-RU" dirty="0"/>
              <a:t> концовка</a:t>
            </a:r>
            <a:r>
              <a:rPr lang="en-US" dirty="0"/>
              <a:t>,</a:t>
            </a:r>
            <a:r>
              <a:rPr lang="ru-RU" dirty="0"/>
              <a:t> третья функция возвращает подсказки для ответа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88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A7BA21B-B4EA-4BFF-A447-765EE0334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75" y="238635"/>
            <a:ext cx="8187596" cy="63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0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F96E95C-7EC2-4CE3-9650-92031960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1" y="185177"/>
            <a:ext cx="4724833" cy="567774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337C7A4-3935-4E03-8366-995DCD064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892" y="471768"/>
            <a:ext cx="53340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6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0579011-D90B-4DFB-B177-902BA694A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16" y="911037"/>
            <a:ext cx="5346638" cy="50359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5F45426-A0B2-42F0-9C5E-3E7B0A8A9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32789"/>
            <a:ext cx="4901761" cy="51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5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2F63BB-C4ED-416F-8769-BAD9CABD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C0DABB2-5CA5-4322-91AB-24C3B262E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7D4984B-18CD-402E-BD64-A2CE4FDA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008" y="1462725"/>
            <a:ext cx="5559533" cy="32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5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378B10D-DF66-4F5F-B616-988B63ED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Заключение: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43804A9-7ADD-4330-B495-03E505686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квест можно добавить новые комнаты</a:t>
            </a:r>
            <a:r>
              <a:rPr lang="en-US" dirty="0"/>
              <a:t>,</a:t>
            </a:r>
            <a:r>
              <a:rPr lang="ru-RU" dirty="0"/>
              <a:t> чтобы он был дольше и интереснее</a:t>
            </a:r>
            <a:r>
              <a:rPr lang="en-US" dirty="0"/>
              <a:t>,</a:t>
            </a:r>
            <a:r>
              <a:rPr lang="ru-RU" dirty="0"/>
              <a:t> сделать выборы действий с какими-то дальнейшими действиями</a:t>
            </a:r>
            <a:r>
              <a:rPr lang="en-US" dirty="0"/>
              <a:t>,</a:t>
            </a:r>
            <a:r>
              <a:rPr lang="ru-RU" dirty="0"/>
              <a:t> а не просто переходом в другую комнату</a:t>
            </a:r>
          </a:p>
        </p:txBody>
      </p:sp>
    </p:spTree>
    <p:extLst>
      <p:ext uri="{BB962C8B-B14F-4D97-AF65-F5344CB8AC3E}">
        <p14:creationId xmlns:p14="http://schemas.microsoft.com/office/powerpoint/2010/main" val="358183297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206</Words>
  <Application>Microsoft Office PowerPoint</Application>
  <PresentationFormat>Произвольный</PresentationFormat>
  <Paragraphs>12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Аспект</vt:lpstr>
      <vt:lpstr>Текстовый квест</vt:lpstr>
      <vt:lpstr>Введение:</vt:lpstr>
      <vt:lpstr>Сюжет</vt:lpstr>
      <vt:lpstr>Структура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Текстовый квест</dc:title>
  <dc:creator>Александр Голиков</dc:creator>
  <cp:lastModifiedBy>home</cp:lastModifiedBy>
  <cp:revision>6</cp:revision>
  <dcterms:created xsi:type="dcterms:W3CDTF">2020-05-08T05:10:50Z</dcterms:created>
  <dcterms:modified xsi:type="dcterms:W3CDTF">2020-05-08T08:50:15Z</dcterms:modified>
</cp:coreProperties>
</file>