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0T10:10:30.761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36,'0'-2,"-1"1,1-1,-1 1,1-1,-1 1,0-1,0 1,0 0,0-1,0 1,0 0,0 0,0 0,0-1,-1 1,1 1,0-1,-1 0,1 0,0 0,-1 1,1-1,-1 1,0-1,1 1,-4-1,-43-6,45 7,-1 0,0 1,1-1,-1 1,1-1,-1 1,0 0,1 1,0-1,-1 1,1-1,0 1,0 0,0 0,0 0,0 1,-3 2,1 1,0 0,0 0,1 1,0 0,0-1,1 1,-5 14,1 3,1 0,1 1,1 0,-1 29,4-32,1 0,1 0,1 0,1 0,1 0,0-1,2 0,16 39,-9-32,2-1,0-1,2-1,1 0,0-1,23 21,-8-11,0-2,3-2,0-1,2-2,1-1,1-2,1-2,67 26,-52-29,0-2,1-2,1-3,66 5,236-7,-196-10,147-6,-292 4,-1-1,1 0,-1-1,0-1,0-1,0-1,-1 0,24-14,9-10,61-50,-50 36,-55 40,0 1,-1-1,0 0,0 0,0 0,0-1,-1 0,0 0,0 0,0 0,-1-1,0 1,0-1,-1 0,1 0,-2 0,1 0,-1 0,0 0,0-1,-1 1,-1-13,-1 10,0 0,0 1,-1-1,0 1,0 0,-1 0,-1 0,0 0,0 0,0 1,-1 0,0 0,-1 1,0 0,0 0,-11-8,2 3,-1 0,0 1,-1 0,0 2,0 0,-1 1,-1 1,1 1,-1 1,0 0,0 2,0 0,-37 0,53 3,0 0,0 0,0 1,0-1,0 1,0 0,0 0,0 1,0-1,1 1,-1 0,0-1,1 2,-1-1,1 0,0 1,0 0,0-1,-3 5,4-3,0-1,0 1,0 1,0-1,1 0,0 0,0 1,0-1,0 0,1 1,0-1,0 1,0-1,0 0,1 1,-1-1,1 1,2 5,6 20,2 0,1-1,1 0,2-1,1 0,1-1,27 33,-1-9,1-2,80 68,-9-27,4-4,4-6,3-5,265 113,-306-156,1-3,1-4,2-3,0-5,1-3,1-5,167-3,-214-7,214-14,-253 15,-1-1,0 0,0 0,1 0,-1 0,0-1,0 1,-1-1,1 0,0 0,0-1,-1 1,1-1,-1 0,0 0,0 0,0 0,0 0,-1-1,1 1,-1-1,0 1,0-1,0 0,-1 0,1 0,-1 0,0 0,0-1,0 1,-1 0,1 0,-1-1,0 1,0 0,-1-1,1 1,-1 0,0 0,0 0,0-1,-1 1,0 0,1 1,-1-1,-1 0,-2-3,-3-6,-1 1,-1 0,0 0,-16-13,-10-5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11:02:42.3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840 1544 24575,'23'11'0,"1"-1"0,26 6 0,10 4 0,-9-3 0,1-1 0,1-4 0,1-1 0,101 6 0,224-16 0,-178-6 0,-86 3 0,153 5 0,-233 2 0,42 10 0,-46-8 0,60 5 0,234-12 0,33 2 0,-308 4 0,0 2 0,0 2 0,-1 2 0,85 34 0,-99-35 0,0-1 0,0-1 0,1-2 0,72 4 0,150-13 0,-118-2 0,1573 3 0,-1703 1 0,1-1 0,-1 0 0,0-1 0,0 0 0,0-1 0,-1 0 0,1 0 0,0-1 0,-1 0 0,16-10 0,-3 2 0,-6 5 0,0 1 0,0 0 0,0 2 0,0-1 0,1 2 0,0 0 0,17 0 0,126 3 0,-95 2 0,850 1 0,-553-3 0,-321-2 0,0-2 0,0-1 0,-1-3 0,0-1 0,60-21 0,-70 21 0,1 2 0,43-5 0,-51 10 0,-1-1 0,0-1 0,0-1 0,0-1 0,0-1 0,-1-1 0,23-12 0,-26 10 0,2 1 0,-1 1 0,1 1 0,0 0 0,0 1 0,33-4 0,124-3 0,-89 10 0,-74 2 0,-1 0 0,0-1 0,0-1 0,1 0 0,-2 0 0,16-7 0,-21 6 0,0 1 0,0-1 0,0 0 0,-1 0 0,0-1 0,0 0 0,0 0 0,0-1 0,-1 1 0,0-1 0,8-13 0,-6 11 0,0-1 0,0 1 0,0 0 0,1 1 0,1 0 0,-1 0 0,1 0 0,12-6 0,-11 8 0,-1-2 0,0 1 0,0-1 0,0-1 0,-1 1 0,0-1 0,13-18 0,-14 16 0,0-1 0,-1 0 0,-1-1 0,0 1 0,0-1 0,-1 0 0,-1-1 0,0 1 0,0 0 0,-1-1 0,-1 0 0,0 1 0,-1-1 0,0 0 0,-1 1 0,-1-1 0,0 1 0,0-1 0,-1 1 0,-1 0 0,0 0 0,-1 0 0,-7-15 0,-37-44 0,-2 1 0,-4 2 0,-2 3 0,-3 3 0,-134-107 0,129 123 0,-74-39 0,-17-11 0,113 70 0,-2 2 0,0 2 0,-1 2 0,-72-20 0,17 5 0,42 17 0,-2 4 0,1 1 0,-121-7 0,57 7 0,-63-1 0,-228 12 0,192 5 0,-5531-3 0,5705 2 0,-91 17 0,87-9 0,-72 2 0,76-9 0,-1 2 0,1 2 0,-78 22 0,119-27 0,0 1 0,0 0 0,1 0 0,-1 1 0,1 0 0,0 0 0,0 1 0,0 0 0,0 0 0,1 0 0,0 1 0,0 0 0,0 0 0,1 1 0,0-1 0,0 1 0,1 0 0,0 1 0,0-1 0,1 1 0,-4 9 0,-29 59 0,25-55 0,1 1 0,0 0 0,1 0 0,2 1 0,0 0 0,-4 30 0,8-29 0,1 0 0,1-1 0,1 1 0,1 0 0,1 0 0,1 0 0,1-1 0,1 0 0,2 1 0,0-2 0,1 1 0,1-1 0,1-1 0,1 1 0,1-2 0,1 0 0,27 33 0,24 20 0,3-4 0,125 101 0,169 94 0,-282-209 0,-48-34-341,-1 1 0,-2 2-1,31 31 1,-30-20-6485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11:02:55.6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1170 1639 24575,'1'-4'0,"0"1"0,0-1 0,0 1 0,0-1 0,1 1 0,0 0 0,-1 0 0,1 0 0,0 0 0,1 0 0,-1 0 0,0 0 0,1 1 0,0-1 0,-1 1 0,1-1 0,0 1 0,5-2 0,5-5 0,1 1 0,27-12 0,-18 12 0,0 1 0,0 1 0,0 1 0,1 1 0,37-2 0,127 8 0,-95 1 0,1866 1 0,-1036-7 0,-897 5 0,-1 1 0,1 1 0,-1 1 0,0 1 0,36 15 0,-29-10 0,1-2 0,47 9 0,31-9 0,186-9 0,-121-4 0,-101 3 0,-36-2 0,0 3 0,0 1 0,-1 2 0,1 1 0,58 16 0,-37-2 0,0-3 0,99 13 0,-34-12 0,-48-4 0,102 1 0,-81-12 0,162-5 0,-128-16 0,-90 12 0,75-5 0,698 11 0,-389 5 0,1737-3 0,-2155 0 0,0-1 0,0 0 0,-1 0 0,1-1 0,0 0 0,0 0 0,-1-1 0,1 0 0,-1 0 0,0-1 0,0 0 0,0 0 0,0 0 0,-1-1 0,0 0 0,0-1 0,0 1 0,-1-1 0,1 0 0,7-13 0,5-9 0,-2-1 0,-1-1 0,19-56 0,-15 37 0,-8 18 0,-2 0 0,0 0 0,-3-1 0,0 0 0,-2-1 0,-2 1 0,-1-1 0,-1 1 0,-5-36 0,3 54 0,-1 1 0,0 0 0,-1 1 0,-1-1 0,0 1 0,0-1 0,-1 2 0,-1-1 0,0 1 0,-1 0 0,0 0 0,0 1 0,-1 0 0,0 0 0,-1 1 0,0 0 0,-17-10 0,10 7 0,0 1 0,-1 1 0,0 1 0,-1 1 0,0 0 0,-1 1 0,1 1 0,-1 1 0,0 1 0,-35-3 0,28 3 0,0 0 0,-1-2 0,2-2 0,-45-16 0,-25-9 0,40 21 0,-107-9 0,55 9 0,61 2 0,0-2 0,1-2 0,1-2 0,-48-24 0,-5-2 0,51 24 0,-30-13 0,-106-27 0,144 49 0,1-2 0,1-2 0,-66-32 0,81 35 0,-1 1 0,0 0 0,-1 2 0,1 1 0,-2 0 0,1 2 0,-32-1 0,-178 5 0,121 4 0,-2236 0 0,1209-7 0,410 3 0,672-4 0,0-3 0,1-3 0,0-2 0,-80-27 0,46 13 0,33 10 0,-237-71 0,276 81 0,0 1 0,-1 1 0,0 1 0,1 1 0,-25 0 0,-101 9 0,36-1 0,-1336-3 0,734-5 0,131 2 0,571-1 0,0 1 0,0 0 0,-1 0 0,1 1 0,0 0 0,0 1 0,0 0 0,1 0 0,-1 1 0,0 0 0,1 1 0,0 0 0,-1 0 0,2 1 0,-1 0 0,0 0 0,1 1 0,0 0 0,-8 9 0,1 2 0,1 1 0,1 0 0,1 1 0,0 0 0,1 1 0,2 0 0,0 1 0,1-1 0,1 2 0,0-1 0,-3 35 0,0 26 0,3 138 0,6-215 0,1 9 0,-2 1 0,1 0 0,0-1 0,1 1 0,1 0 0,0-1 0,1 0 0,1 1 0,0-1 0,7 13 0,20 28 0,3-2 0,3-1 0,73 81 0,-32-40 0,-52-61 0,1-1 0,1-1 0,2-2 0,35 27 0,-50-45 0,0 0 0,1 0 0,0-2 0,1 0 0,0-1 0,0 0 0,0-1 0,1-1 0,0-1 0,0-1 0,30 2 0,-18-3-85,-1 2 0,1 0-1,-1 2 1,0 2 0,0 0-1,-1 2 1,0 1 0,-1 1-1,0 2 1,-1 0 0,0 2-1,-1 1 1,-1 0 0,-1 2-1,29 30 1,-18-6-6741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10:12:12.80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5131 712 24575,'-7'-2'0,"1"1"0,-1-1 0,1 1 0,0-2 0,-1 1 0,1-1 0,0 0 0,0 0 0,1-1 0,-1 1 0,-4-6 0,-13-5 0,-152-87 0,-276-115 0,410 202 0,0 2 0,-61-11 0,53 14 0,-62-22 0,-62-33 0,-87-29 0,160 56 0,72 25 0,1 1 0,-2 2 0,1 0 0,-1 2 0,0 2 0,-36-3 0,-251 9 0,108 2 0,133 0 0,0 3 0,-139 30 0,93-6 0,-89 17 0,171-38 0,1 1 0,-72 31 0,73-26 0,-1-1 0,-69 16 0,61-22 0,-143 31 0,161-31 0,1 1 0,0 1 0,0 2 0,-43 25 0,-2 11 0,-91 51 0,96-61 0,-113 84 0,7-2 0,156-109 0,1 1 0,0 1 0,1 0 0,0 1 0,-21 26 0,-55 88 0,55-75 0,16-20 0,2 0 0,-27 68 0,28-59 0,-32 56 0,-3 6 0,36-67 0,-23 35 0,-29 60 0,58-115 0,1 0 0,1 1 0,0 0 0,2 0 0,0 1 0,1-1 0,0 1 0,2 1 0,-2 21 0,2 27 0,6 87 0,0-55 0,-3 1 0,8 155 0,-4-217 0,2 0 0,1 0 0,2 0 0,20 54 0,72 147 0,-78-193 0,2-2 0,2 0 0,34 41 0,407 548 0,-308-395 0,-32-65 0,-48-68 0,72 114 0,-130-189 0,1-2 0,2 0 0,40 35 0,93 68 0,-21-20 0,67 81 0,95 79 0,-207-196 0,-20-15 0,2-4 0,3-2 0,93 49 0,-137-87 0,1-3 0,0 0 0,1-2 0,0-2 0,55 9 0,67 19 0,-115-26 0,1-1 0,81 9 0,109-16 0,-160-6 0,1 3 0,0 3 0,141 28 0,-142-16 0,1-3 0,128 5 0,154-19 0,-145-2 0,1427 3 0,-1566-3 0,84-15 0,54-3 0,553 20 0,-360 3 0,-384-2 0,-1-2 0,1 0 0,0-1 0,-1-1 0,0 0 0,0-2 0,35-15 0,-28 12 0,0 0 0,1 1 0,0 2 0,1 0 0,50-3 0,139 10 0,-159 2 0,1-2 0,-1-3 0,81-12 0,103-43 0,-212 49 0,-1-2 0,34-15 0,-40 15 0,1 1 0,0 0 0,1 2 0,29-5 0,528-88 0,-372 56 0,140-21 0,-173 41 0,281-75 0,-397 84 0,1 3 0,0 2 0,78-2 0,186 12 0,-145 3 0,1175-2 0,-1302-3 0,-1-1 0,1-3 0,-1-2 0,53-15 0,-28 6 0,130-12 0,-163 22 0,0-1 0,-1-3 0,51-20 0,50-12 0,75-4 0,121-30 0,-196 38 0,-37 8 0,0 5 0,210-23 0,15 44 0,103-8 0,622-14 0,-707 30 0,4799-3 0,-4665-35 0,-427 26 0,-1-3 0,95-34 0,3-1 0,238-54 0,14-22 0,-383 117 0,211-61 0,-202 55 0,0-1 0,-1-1 0,0-2 0,-1-1 0,28-23 0,201-132 0,34-28 0,-275 185 0,-1-1 0,-1-1 0,-1-1 0,0 0 0,21-36 0,49-110 0,-63 119 0,-9 15 0,-2-1 0,0 0 0,-2 0 0,-1-1 0,-2 0 0,3-46 0,-5 3 0,-11-126 0,4 177 0,-1 1 0,0-1 0,-2 1 0,-1 0 0,-1 0 0,-1 1 0,-1 0 0,-21-34 0,-2 6 0,-2 1 0,-53-56 0,14 31 0,52 55 0,1-1 0,2-1 0,-32-42 0,31 30 0,-2 1 0,-1 1 0,-2 1 0,0 1 0,-2 1 0,-2 2 0,0 1 0,-1 1 0,-57-34 0,13 12 0,2-4 0,2-3 0,-67-66 0,19 16 0,101 89 0,-18-16 0,0 1 0,-2 2 0,-1 2 0,-46-23 0,21 14 0,2-3 0,2-1 0,-96-84 0,24 18 0,120 96 0,1 1 0,-1 1 0,0 0 0,0 1 0,0 0 0,-1 0 0,0 1 0,-14-2 0,3 2 0,0 1 0,1 2 0,-37 1 0,37-1 0,-1-1 0,1-1 0,0-1 0,0-1 0,-41-15 0,31 9 0,-57-11 0,37 11 0,2-2 0,-1-3 0,-48-22 0,-60-19 0,61 31 0,-71-23 0,105 27 0,-1 4 0,-1 2 0,0 3 0,-113-7 0,-275 16 0,234 8 0,-10700-4 0,10892-2 0,1-1 0,0-2 0,0 0 0,0-2 0,-33-12 0,27 7 0,0 3 0,-64-11 0,-3 13 0,62 6 0,-1-2 0,0-2 0,-60-15 0,51 6 0,-2 2 0,0 3 0,0 1 0,0 3 0,-54 1 0,-187-16 0,4-1 0,265 21 0,-46 1 0,-1-4 0,1-2 0,-92-19 0,89 7 0,-2 3 0,-143-9 0,190 21 0,1-2 0,0-1 0,0-1 0,0-1 0,1-1 0,-44-21 0,29 12 0,-60-16 0,-2 5 0,42 10 0,0 3 0,-1 2 0,-1 3 0,-90-3 0,-161-6 0,0-1 0,-2693 21-1365,2959-1-5461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10:12:58.7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3143 88 24575,'-44'0'0,"-366"11"0,338-5 0,0 4 0,1 3 0,-115 36 0,130-30 0,-266 84 0,64-56 0,47-11 0,57-8 0,-26 7 0,79-11 0,-98 25 0,165-38 0,0 1 0,1 2 0,-51 29 0,65-30 0,0 1 0,-23 23 0,-30 21 0,9-18 0,3 3 0,-76 70 0,93-75 0,-62 43 0,99-77 0,2-1 0,-1 1 0,1-1 0,0 1 0,0 0 0,0 0 0,1 0 0,-1 0 0,1 1 0,0-1 0,0 1 0,0 0 0,1 0 0,0 0 0,0 0 0,0 0 0,0 0 0,0 10 0,1-7 0,1-1 0,1 1 0,-1 0 0,1 0 0,1-1 0,-1 1 0,1-1 0,1 0 0,-1 1 0,1-1 0,5 9 0,8 10 0,1-2 0,1 1 0,0-2 0,2-1 0,32 29 0,18 9 0,2-2 0,100 60 0,-152-107 0,1 1 0,-1-2 0,2-1 0,-1-1 0,1 0 0,1-2 0,-1-1 0,29 4 0,15-4 0,107-5 0,-172 0 0,1480-8 0,-853 11 0,16423-3 0,-17038 0 0,0 0 0,0-1 0,-1 0 0,1-1 0,0 0 0,0-1 0,16-7 0,-23 8 0,-1-1 0,0 0 0,0 0 0,0-1 0,-1 1 0,1-1 0,-1 0 0,0 0 0,0 0 0,0-1 0,-1 0 0,0 1 0,0-1 0,0 0 0,0-1 0,-1 1 0,1 0 0,1-11 0,6-22 0,-3-1 0,4-46 0,-4 22 0,2-18 0,-4 1 0,-9-145 0,3 202 0,-2 0 0,-1 0 0,0 0 0,-2 0 0,0 1 0,-2 0 0,0 0 0,-2 1 0,0 0 0,-1 1 0,-2 0 0,-18-24 0,-32-29 0,-3 4 0,-3 2 0,-103-77 0,143 123 0,-1 2 0,-1 0 0,-1 2 0,0 1 0,-1 2 0,0 1 0,-1 2 0,-1 1 0,0 2 0,-39-5 0,-31-6 0,-124-41 0,149 36 0,-1 3 0,-1 4 0,-112-10 0,-452 25 0,320 5 0,-14239-3-1365,14524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10:13:20.38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9125 1 24575,'0'3'0,"-1"-1"0,1 1 0,-1-1 0,0 1 0,0-1 0,0 1 0,0-1 0,0 1 0,0-1 0,-1 0 0,1 0 0,-1 1 0,0-1 0,1 0 0,-1-1 0,0 1 0,0 0 0,-1 0 0,1-1 0,0 1 0,0-1 0,-1 0 0,-3 2 0,-4 1 0,0 0 0,-1 0 0,1-1 0,-13 3 0,-303 39 0,131-37 0,119-7 0,-100 14 0,63-1 0,-122 1 0,-118-17 0,119-1 0,-5703 3 0,5913 1 0,-1 0 0,1 2 0,0 1 0,1 0 0,-1 2 0,-45 17 0,-107 31 0,13-4 0,140-41 0,1 0 0,0 2 0,0 1 0,-37 26 0,-73 48 0,97-65 0,0 1 0,-59 50 0,-60 97 0,81-85 0,62-73 0,0 2 0,1 0 0,0 0 0,1 0 0,1 1 0,0 1 0,1-1 0,0 1 0,1 1 0,1-1 0,0 1 0,-4 29 0,-34 500 0,42-467 0,-1-39 0,2 1 0,1 0 0,2-1 0,2 0 0,14 57 0,-2-41 0,-3 1 0,-3 0 0,-2 1 0,-2 0 0,-2 92 0,-6-65 0,7 207 0,-3-256 0,3 0 0,0 0 0,3 0 0,0-1 0,3-1 0,18 40 0,-16-38 0,-1 1 0,-2 0 0,-1 1 0,-2 0 0,3 42 0,-6-39 0,1-1 0,3 0 0,1 0 0,22 56 0,14-11 0,3-2 0,3-2 0,72 83 0,-69-91 0,-12-21 0,3-3 0,88 74 0,-23-22 0,-22-22 0,136 91 0,-121-95 0,-93-66 0,31 23 0,55 30 0,250 140 0,-327-192 0,0 0 0,1-1 0,0-2 0,0 0 0,1-1 0,-1-1 0,35 1 0,159-8 0,-104-1 0,-56 2 0,0-3 0,73-14 0,-48 8 0,0 3 0,0 4 0,93 7 0,-44 0 0,-8-1 0,173-4 0,-264-2 0,1-2 0,-1 0 0,49-18 0,-45 13 0,1 1 0,44-7 0,33 8 0,182 10 0,-118 2 0,6029-3 0,-6185-1 0,-1 0 0,1-2 0,-1 0 0,1-1 0,-1-1 0,0-1 0,-1-1 0,0 0 0,0-2 0,0 0 0,27-19 0,35-21 0,-2-3 0,93-81 0,-157 119 0,-1 0 0,-1-1 0,0 0 0,-1 0 0,-1-1 0,-1-1 0,0 0 0,-1 0 0,10-30 0,0-15 0,15-97 0,-12 52 0,-9 48 0,-6 23 0,3 0 0,13-38 0,-7 29 0,-2 0 0,-2 0 0,-1-1 0,-3-1 0,-2 1 0,-2-1 0,-2 0 0,-2 0 0,-2 0 0,-15-75 0,7 46 0,-2-87 0,7 79 0,4 57 0,-3-1 0,0 1 0,-1 1 0,-19-47 0,-53-95 0,-5-16 0,67 145 0,-1 1 0,-2 1 0,-43-62 0,-88-96 0,3 4 0,132 170 0,0 0 0,-1 2 0,-1 0 0,-1 1 0,-1 0 0,0 2 0,-1 0 0,-35-20 0,-3-2 0,1-2 0,-88-82 0,-85-115 0,139 121 0,60 74 0,-56-60 0,-33-33 0,-27-26 0,26 44 0,37 34 0,-171-132 0,221 191 0,17 11 0,0 1 0,0 0 0,-1 1 0,-1 1 0,0 1 0,-28-10 0,-269-78 0,259 83-1365,7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10:39:15.1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2045 170 24575,'-1820'0'0,"1808"0"0,-1 0 0,1 1 0,-1 0 0,-12 3 0,21-2 0,0-1 0,0 1 0,0-1 0,0 1 0,0 0 0,0 0 0,1 1 0,-1-1 0,1 1 0,0 0 0,-1 0 0,1 0 0,0 0 0,1 0 0,-4 5 0,-6 11 0,0 1 0,2 1 0,0 0 0,1 0 0,1 1 0,1 0 0,1 0 0,1 0 0,1 1 0,1 0 0,-1 37 0,4 458 0,3-228 0,-3-194 0,4 0 0,18 96 0,-15-132 0,1 62 0,-4-39 0,-1-59 0,2 0 0,0 0 0,1-1 0,2 0 0,0 0 0,1 0 0,1-1 0,2-1 0,0 0 0,22 29 0,21 21 0,94 93 0,-118-132 0,508 508 0,-494-498 0,1-3 0,3-1 0,53 32 0,-78-56 0,1-1 0,0-1 0,1-1 0,0-1 0,1-1 0,0-2 0,0-1 0,56 6 0,281-13 0,-141-4 0,8068 6 0,-8260-2 0,1 0 0,-1-2 0,0-2 0,-1 0 0,1-2 0,-1-2 0,0 0 0,42-21 0,-55 22 0,-1-2 0,1 0 0,-2 0 0,1-2 0,-1 0 0,-1 0 0,0-1 0,-1-1 0,-1-1 0,0 0 0,-1 0 0,0-1 0,-1 0 0,-1-1 0,8-22 0,-4-2 0,-1-2 0,11-85 0,-9 44 0,7-15 0,10-54 0,-28 131 0,-1 0 0,-1 0 0,-1 0 0,-5-41 0,1 48 0,0 0 0,-1 1 0,0-1 0,-1 2 0,0-1 0,-1 0 0,-15-20 0,-74-86 0,52 67 0,-306-330 0,294 330 0,-1 4 0,-109-72 0,141 103 0,-1 1 0,-1 1 0,-1 1 0,0 2 0,0 1 0,-1 1 0,-38-9 0,26 11 0,0-3 0,-69-28 0,-29-10 0,78 29 0,0-3 0,-87-49 0,144 71 0,-251-148 0,232 138 0,0 2 0,-1 1 0,0 1 0,0 1 0,-1 0 0,1 2 0,-32-2 0,34 4 0,-167-23 0,-331-3 0,-294 31 0,777-3 0,-1-1 0,1-2 0,0-2 0,0-1 0,-58-19 0,75 16 0,-1-1 0,1-1 0,1 0 0,0-2 0,1 0 0,-29-30 0,-18-13 0,-90-66 0,-175-105 0,289 207 0,-2 2 0,0 1 0,-1 3 0,-49-12 0,-17-5 0,42 10 0,-1 3 0,0 3 0,-1 3 0,-1 3 0,-117-2 0,-321 15 0,448 1 0,1 3 0,1 2 0,-116 34 0,106-24 0,0-3 0,-101 10 0,55-24 0,83-3 0,0 1 0,0 2 0,0 1 0,0 1 0,-45 12 0,8 8 0,-1-3 0,0-3 0,-2-3 0,-103 8 0,122-19 0,-53 12 0,-51 4 0,137-19 0,-36 0 0,1 3 0,-82 17 0,65-8 0,-28 8 0,66-13 0,1-1 0,-1-2 0,-55 3 0,-107-10 0,80-1 0,-249 3-1365,319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10:39:17.1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1 460 24575,'18'-1'0,"0"-1"0,0-2 0,0 1 0,0-2 0,-1-1 0,19-8 0,-13 6 0,1 0 0,44-9 0,77 3 0,252 10 0,-232 7 0,2324 0-3060,-1417-4 6120,-995-3-3060,86-14 0,56-4 0,502 21 0,-342 3 0,-303-5 0,82-15 0,58-3 0,719 20 0,-448 3 0,-378-1 0,-26 2 0,1-5 0,122-17 0,-125 8 0,103-1 0,-74 7 0,-78 2 0,-1-1 0,0-1 0,1-2 0,-2-1 0,1-1 0,-1-2 0,43-21 0,-52 23 0,0 1 0,1 0 0,0 2 0,0 1 0,0 0 0,42-2 0,144 8 0,-101 3 0,1023-3 0,-598-2 0,-486-1 0,1-3 0,-2-2 0,71-19 0,60-10 0,-37 15 0,-70 8 0,112-4 0,-28 17-1365,-105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10:39:18.3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137 5 24575,'92'-1'0,"-47"-2"0,1 3 0,-1 1 0,0 3 0,0 1 0,52 13 0,142 40 0,-153-40 0,0 4 0,116 45 0,-92-21 0,128 37 0,-16-6 0,-208-72 0,1 0 0,-2 1 0,1 1 0,-1 0 0,0 1 0,13 10 0,-24-17 0,0 0 0,0 1 0,0-1 0,0 1 0,0 0 0,0 0 0,-1 0 0,1 0 0,-1 0 0,1 0 0,-1 0 0,0 0 0,0 0 0,0 1 0,0-1 0,0 0 0,0 1 0,-1-1 0,1 1 0,-1-1 0,0 1 0,0-1 0,0 1 0,0-1 0,0 1 0,0-1 0,-1 1 0,1-1 0,-1 1 0,1-1 0,-1 0 0,0 1 0,0-1 0,0 0 0,-1 0 0,1 0 0,0 1 0,-1-1 0,1-1 0,-1 1 0,0 0 0,0 0 0,0-1 0,-3 3 0,-16 15 0,-1-2 0,-1 0 0,-1-1 0,0-2 0,0 0 0,-2-2 0,0-1 0,0-1 0,-1-1 0,0-1 0,-54 8 0,-63 11 0,-217 68 0,260-67 0,-105 12 0,106-22 0,-119 36 0,176-42 39,-61 9 0,71-16-400,0 1 1,0 2-1,-56 22 0,62-18-6465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11:13:10.5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1587 168 24575,'-27'1'0,"0"-1"0,-1-1 0,1-2 0,0-1 0,0-1 0,-45-15 0,-19-11 0,-1 4 0,-1 3 0,-2 5 0,0 4 0,0 4 0,-148 3 0,158 8 0,-85 3 0,163-2 0,-1 0 0,0 1 0,0-1 0,1 1 0,-1 1 0,1 0 0,-1 0 0,1 0 0,0 1 0,0 0 0,1 0 0,-1 1 0,1-1 0,0 2 0,0-1 0,-9 11 0,1 4 0,0 0 0,1 1 0,2 1 0,-10 22 0,-7 13 0,17-37 0,2 1 0,0 1 0,1 0 0,1 0 0,2 0 0,0 1 0,1-1 0,1 1 0,1 0 0,1 0 0,2 0 0,0 1 0,1-1 0,1-1 0,1 1 0,1 0 0,2-1 0,0 0 0,17 37 0,-3-21 0,1-2 0,2 0 0,1-1 0,34 36 0,-41-52 0,1-2 0,0 0 0,1-1 0,1-1 0,1-1 0,0-1 0,0 0 0,33 11 0,4-1 0,1-2 0,1-3 0,0-3 0,1-2 0,0-4 0,93 4 0,744-18 0,-887 5 0,0-1 0,0-1 0,0 0 0,0 0 0,0-1 0,-1-1 0,1 0 0,-1-1 0,0 0 0,14-9 0,9 1 0,0 0 0,0 3 0,1 0 0,0 3 0,52-6 0,-63 10 0,193-38 0,-173 33 0,70-4 0,3-1 0,40-4 0,1 7 0,177 12 0,-118 1 0,1364-3 0,-1517-4 0,87-14 0,29-2 0,344 17 0,-269 5 0,-242-2 0,0 0 0,0-1 0,1-1 0,-1 0 0,0 0 0,0-2 0,18-6 0,-23 6 0,0 0 0,0-1 0,0 0 0,-1 0 0,0-1 0,0 0 0,0 0 0,-1-1 0,0 1 0,0-1 0,8-14 0,12-25 0,-1 0 0,-3-2 0,23-71 0,-38 98 0,0 0 0,-1-1 0,-2 0 0,0 0 0,-1-1 0,0-25 0,-4 38 0,1 0 0,-1-1 0,-1 1 0,0 0 0,0 0 0,-1 1 0,0-1 0,-1 0 0,0 1 0,0 0 0,-1 0 0,0 0 0,-1 1 0,0-1 0,-12-12 0,-2 4 0,-1 0 0,-1 1 0,0 2 0,-1 0 0,-1 1 0,-46-17 0,-22-13 0,55 27 0,0 1 0,-1 3 0,0 0 0,-1 3 0,-76-9 0,0 10 0,-166 7 0,120 4 0,-1349-3 0,1457 3 0,1 2 0,-53 12 0,9-1 0,-121 25 0,36-5 0,141-26 0,-61 23 0,-13 3 0,44-19 0,0-3 0,-1-4 0,-137 4 0,143-12 0,-88 16 0,-44 2 0,-318-21 0,500 0 0,0 0 0,0-1 0,1-1 0,-1-1 0,1 0 0,-18-7 0,-81-42 0,105 50 0,-23-13-1365,4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11:13:16.5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D3500-582E-4050-93E8-281F39B8AD1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3FCD7-0BC1-4D61-8C2E-8EE888D7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F681FDE-85CA-4D6E-85A0-A338C4B3130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5A3B-D97A-45E2-98EF-A70DBC8C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2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1FDE-85CA-4D6E-85A0-A338C4B3130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5A3B-D97A-45E2-98EF-A70DBC8C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2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1FDE-85CA-4D6E-85A0-A338C4B3130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5A3B-D97A-45E2-98EF-A70DBC8C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0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1FDE-85CA-4D6E-85A0-A338C4B3130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5A3B-D97A-45E2-98EF-A70DBC8C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6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1FDE-85CA-4D6E-85A0-A338C4B3130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5A3B-D97A-45E2-98EF-A70DBC8C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1FDE-85CA-4D6E-85A0-A338C4B3130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5A3B-D97A-45E2-98EF-A70DBC8C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1FDE-85CA-4D6E-85A0-A338C4B3130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5A3B-D97A-45E2-98EF-A70DBC8C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9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1FDE-85CA-4D6E-85A0-A338C4B3130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5A3B-D97A-45E2-98EF-A70DBC8C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1FDE-85CA-4D6E-85A0-A338C4B3130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5A3B-D97A-45E2-98EF-A70DBC8C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1FDE-85CA-4D6E-85A0-A338C4B3130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5A3B-D97A-45E2-98EF-A70DBC8C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8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1FDE-85CA-4D6E-85A0-A338C4B3130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5A3B-D97A-45E2-98EF-A70DBC8C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83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681FDE-85CA-4D6E-85A0-A338C4B3130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395A3B-D97A-45E2-98EF-A70DBC8C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0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5" Type="http://schemas.openxmlformats.org/officeDocument/2006/relationships/image" Target="../media/image27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customXml" Target="../ink/ink6.xml"/><Relationship Id="rId10" Type="http://schemas.openxmlformats.org/officeDocument/2006/relationships/customXml" Target="../ink/ink8.xml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F3715-88B2-43CE-B09A-59169203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NZ" sz="6600" dirty="0">
                <a:solidFill>
                  <a:schemeClr val="tx1">
                    <a:alpha val="80000"/>
                  </a:schemeClr>
                </a:solidFill>
              </a:rPr>
              <a:t>Assignment 2</a:t>
            </a:r>
            <a:br>
              <a:rPr lang="en-NZ" sz="66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NZ" sz="6600" dirty="0">
                <a:solidFill>
                  <a:schemeClr val="tx1">
                    <a:alpha val="80000"/>
                  </a:schemeClr>
                </a:solidFill>
              </a:rPr>
              <a:t>Model of  a cycling app </a:t>
            </a:r>
            <a:endParaRPr lang="en-US" sz="66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FC9A5-1431-4AD1-9A6F-B5746B015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NZ" sz="2400" dirty="0"/>
              <a:t>by</a:t>
            </a:r>
          </a:p>
          <a:p>
            <a:r>
              <a:rPr lang="en-NZ" sz="2400" dirty="0"/>
              <a:t>Sasha Stepanov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3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A051-A65A-4148-ACB6-CF5E7EEE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10.Validation of an input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73A8F58-4079-426C-8E86-1D120A0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10" y="2602027"/>
            <a:ext cx="7554767" cy="1939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C0F1EF-4A16-4773-88E2-795AB3DB4730}"/>
              </a:ext>
            </a:extLst>
          </p:cNvPr>
          <p:cNvSpPr txBox="1"/>
          <p:nvPr/>
        </p:nvSpPr>
        <p:spPr>
          <a:xfrm>
            <a:off x="764498" y="4886793"/>
            <a:ext cx="7600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This method validates input and throws an error if an input is negative or not a number, or an empty string for a 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45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42AB-6CAD-42E0-A59D-DECD2543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7" y="120521"/>
            <a:ext cx="9720072" cy="1499616"/>
          </a:xfrm>
        </p:spPr>
        <p:txBody>
          <a:bodyPr/>
          <a:lstStyle/>
          <a:p>
            <a:r>
              <a:rPr lang="en-NZ" dirty="0"/>
              <a:t>11.Calculation within a part</a:t>
            </a: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0DEA41B-C8DA-4175-9C08-9043C3F06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12" y="1701229"/>
            <a:ext cx="8836257" cy="3365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C2D67-67F8-42CD-A7EC-554F790CDAD9}"/>
              </a:ext>
            </a:extLst>
          </p:cNvPr>
          <p:cNvSpPr txBox="1"/>
          <p:nvPr/>
        </p:nvSpPr>
        <p:spPr>
          <a:xfrm>
            <a:off x="1334125" y="5396459"/>
            <a:ext cx="890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This method calculates a speed of a ride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3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25EE-DA73-440E-AB07-70E7030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7AC40D5-4096-4246-B564-350DA1932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7" y="2367373"/>
            <a:ext cx="5458587" cy="194337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5959136-B5E8-4226-A7EE-8DD56575B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92" y="2504803"/>
            <a:ext cx="6068272" cy="1638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2DBDE0-43AE-4B1D-9849-7A0A63CD4164}"/>
              </a:ext>
            </a:extLst>
          </p:cNvPr>
          <p:cNvSpPr txBox="1"/>
          <p:nvPr/>
        </p:nvSpPr>
        <p:spPr>
          <a:xfrm>
            <a:off x="524656" y="4766872"/>
            <a:ext cx="10463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This method is calculating all ride distances combine. Method reduce perfect for this situation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443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E160-1AFF-416D-8834-A6B9286E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13.Provide default values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577013A-B04A-4B3E-A9E7-4C783807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19" y="1633929"/>
            <a:ext cx="7392432" cy="268003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7B9A102-23D6-4651-8815-2362D2D84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1" y="3747541"/>
            <a:ext cx="4544059" cy="2966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FF3F9-F475-458A-BC26-60274EC31B4E}"/>
              </a:ext>
            </a:extLst>
          </p:cNvPr>
          <p:cNvSpPr txBox="1"/>
          <p:nvPr/>
        </p:nvSpPr>
        <p:spPr>
          <a:xfrm>
            <a:off x="5591331" y="4751882"/>
            <a:ext cx="6265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assigning a correct ID based on the length of the </a:t>
            </a:r>
            <a:r>
              <a:rPr lang="en-US" sz="2400" dirty="0" err="1"/>
              <a:t>allMyRides</a:t>
            </a:r>
            <a:r>
              <a:rPr lang="en-US" sz="2400" dirty="0"/>
              <a:t> array.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50A52-2ADA-4DAC-9EBD-A7F96A1D59FE}"/>
              </a:ext>
            </a:extLst>
          </p:cNvPr>
          <p:cNvSpPr txBox="1"/>
          <p:nvPr/>
        </p:nvSpPr>
        <p:spPr>
          <a:xfrm>
            <a:off x="569626" y="2083633"/>
            <a:ext cx="3327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Global constant </a:t>
            </a:r>
            <a:r>
              <a:rPr lang="en-NZ" sz="2400" dirty="0" err="1"/>
              <a:t>localStorageKey</a:t>
            </a:r>
            <a:r>
              <a:rPr lang="en-NZ" sz="2400" dirty="0"/>
              <a:t> is a default value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D2F97A-B892-4284-BD51-A26EDD0D44A5}"/>
                  </a:ext>
                </a:extLst>
              </p14:cNvPr>
              <p14:cNvContentPartPr/>
              <p14:nvPr/>
            </p14:nvContentPartPr>
            <p14:xfrm>
              <a:off x="4794356" y="1572238"/>
              <a:ext cx="3314880" cy="663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D2F97A-B892-4284-BD51-A26EDD0D44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5716" y="1563598"/>
                <a:ext cx="333252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22E4AB5-1998-4D81-B4C2-3DEFB512F456}"/>
                  </a:ext>
                </a:extLst>
              </p14:cNvPr>
              <p14:cNvContentPartPr/>
              <p14:nvPr/>
            </p14:nvContentPartPr>
            <p14:xfrm>
              <a:off x="328196" y="3726838"/>
              <a:ext cx="3931560" cy="623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22E4AB5-1998-4D81-B4C2-3DEFB512F4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556" y="3718198"/>
                <a:ext cx="3949200" cy="6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79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9641-2213-4A26-9AF8-39A954C0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14. Find a part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DB1A261-74AD-4EC3-8517-E53CC35F1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96" y="2277424"/>
            <a:ext cx="6457406" cy="1784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EB349-742B-49CA-9BCF-FBAB134E2275}"/>
              </a:ext>
            </a:extLst>
          </p:cNvPr>
          <p:cNvSpPr txBox="1"/>
          <p:nvPr/>
        </p:nvSpPr>
        <p:spPr>
          <a:xfrm>
            <a:off x="884420" y="4437089"/>
            <a:ext cx="739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This method is finding a ride by a giving parameter  </a:t>
            </a:r>
            <a:r>
              <a:rPr lang="en-NZ" sz="2400" dirty="0" err="1"/>
              <a:t>tripid</a:t>
            </a:r>
            <a:r>
              <a:rPr lang="en-NZ" sz="2400" dirty="0"/>
              <a:t>. Find method is perfect for this situation.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571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22BA-4D9A-4F4E-9BED-0906BA33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15.Get all parts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7FC70B4-B019-4D81-8A79-D7852B77C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0" y="2600209"/>
            <a:ext cx="7270229" cy="2376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AF2F46-12D9-4AFC-AF4D-E18C690DE1E2}"/>
              </a:ext>
            </a:extLst>
          </p:cNvPr>
          <p:cNvSpPr txBox="1"/>
          <p:nvPr/>
        </p:nvSpPr>
        <p:spPr>
          <a:xfrm>
            <a:off x="929390" y="5441430"/>
            <a:ext cx="583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This method returns all rides from an array </a:t>
            </a:r>
            <a:r>
              <a:rPr lang="en-NZ" dirty="0" err="1"/>
              <a:t>allMyRides</a:t>
            </a:r>
            <a:r>
              <a:rPr lang="en-NZ" dirty="0"/>
              <a:t>. For loop is implemented.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7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BDBB-E77F-40E5-BEF0-53587210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Saving to a local storage</a:t>
            </a: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1CAF48-7B54-4EB1-853F-B6CEB5F19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" y="2152472"/>
            <a:ext cx="1182217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7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F8A4-8EFD-4243-8143-1CD1BFC0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BA91-6BB3-4DBE-9E2F-C6D490B1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1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B6D0-BDD5-47D4-A95E-21036A6E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AFC3-1EFC-4748-8BA7-046D86A5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390"/>
            <a:ext cx="10515600" cy="761298"/>
          </a:xfrm>
        </p:spPr>
        <p:txBody>
          <a:bodyPr>
            <a:normAutofit fontScale="90000"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1.Create a whole that acts as a container and gateway of accessing to parts</a:t>
            </a:r>
            <a:br>
              <a:rPr lang="en-US" sz="27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2BF06A3-2FC2-4D21-8363-0A5EA9DB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92" y="2019103"/>
            <a:ext cx="10028419" cy="376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B1CF8C-86F2-4661-986F-D9BFB53279E5}"/>
              </a:ext>
            </a:extLst>
          </p:cNvPr>
          <p:cNvSpPr txBox="1"/>
          <p:nvPr/>
        </p:nvSpPr>
        <p:spPr>
          <a:xfrm>
            <a:off x="1034321" y="6205928"/>
            <a:ext cx="538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Class Cyclist is a container for a rides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C05DC8-778D-4F8E-AEFA-3C39CC18C109}"/>
                  </a:ext>
                </a:extLst>
              </p14:cNvPr>
              <p14:cNvContentPartPr/>
              <p14:nvPr/>
            </p14:nvContentPartPr>
            <p14:xfrm>
              <a:off x="5065076" y="2729998"/>
              <a:ext cx="1535760" cy="604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C05DC8-778D-4F8E-AEFA-3C39CC18C1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5436" y="2549998"/>
                <a:ext cx="171540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1D3968B-60CA-4EBE-9E08-3EE58DCB22EB}"/>
                  </a:ext>
                </a:extLst>
              </p14:cNvPr>
              <p14:cNvContentPartPr/>
              <p14:nvPr/>
            </p14:nvContentPartPr>
            <p14:xfrm>
              <a:off x="326396" y="1482238"/>
              <a:ext cx="9389520" cy="2221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1D3968B-60CA-4EBE-9E08-3EE58DCB22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756" y="1446598"/>
                <a:ext cx="9461160" cy="22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68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7922-3FFE-44A2-934E-4775B65D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87" y="0"/>
            <a:ext cx="9720072" cy="1499616"/>
          </a:xfrm>
        </p:spPr>
        <p:txBody>
          <a:bodyPr>
            <a:normAutofit/>
          </a:bodyPr>
          <a:lstStyle/>
          <a:p>
            <a:r>
              <a:rPr lang="en-NZ" sz="4800" dirty="0"/>
              <a:t>2.Adding a new ride to the cyclist</a:t>
            </a:r>
            <a:endParaRPr lang="en-US" sz="48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28D3658-BA5F-4BCC-90F8-16AB83EC1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26" y="1409418"/>
            <a:ext cx="8664315" cy="44217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1707CC-C741-4102-BE28-6E38BEACC8DD}"/>
                  </a:ext>
                </a:extLst>
              </p14:cNvPr>
              <p14:cNvContentPartPr/>
              <p14:nvPr/>
            </p14:nvContentPartPr>
            <p14:xfrm>
              <a:off x="1042076" y="1302397"/>
              <a:ext cx="7323840" cy="618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91707CC-C741-4102-BE28-6E38BEACC8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076" y="1266757"/>
                <a:ext cx="73954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7CB13CE-C1B1-4044-A7BD-E7696A591D03}"/>
                  </a:ext>
                </a:extLst>
              </p14:cNvPr>
              <p14:cNvContentPartPr/>
              <p14:nvPr/>
            </p14:nvContentPartPr>
            <p14:xfrm>
              <a:off x="1406756" y="3642238"/>
              <a:ext cx="4171680" cy="1816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7CB13CE-C1B1-4044-A7BD-E7696A591D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1116" y="3606598"/>
                <a:ext cx="4243320" cy="18885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0F35917-01E5-46F4-8496-8EE1B503144D}"/>
              </a:ext>
            </a:extLst>
          </p:cNvPr>
          <p:cNvSpPr txBox="1"/>
          <p:nvPr/>
        </p:nvSpPr>
        <p:spPr>
          <a:xfrm>
            <a:off x="1184223" y="5906125"/>
            <a:ext cx="9188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err="1"/>
              <a:t>addRide</a:t>
            </a:r>
            <a:r>
              <a:rPr lang="en-NZ" sz="2400" dirty="0"/>
              <a:t> method adds a new rides to the class Cyclist, saves (pushes) them to the array </a:t>
            </a:r>
            <a:r>
              <a:rPr lang="en-NZ" sz="2400" dirty="0" err="1"/>
              <a:t>allMyRides</a:t>
            </a:r>
            <a:r>
              <a:rPr lang="en-NZ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16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7922-3FFE-44A2-934E-4775B65D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57" y="105531"/>
            <a:ext cx="9720072" cy="1499616"/>
          </a:xfrm>
        </p:spPr>
        <p:txBody>
          <a:bodyPr/>
          <a:lstStyle/>
          <a:p>
            <a:r>
              <a:rPr lang="en-NZ" dirty="0"/>
              <a:t>3.Sort parts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2D1CF63-1B60-4BC5-9735-D288EE465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95" y="1384754"/>
            <a:ext cx="7375161" cy="3517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33FB1-21A1-408D-BD31-8AE23FCA4AE5}"/>
              </a:ext>
            </a:extLst>
          </p:cNvPr>
          <p:cNvSpPr txBox="1"/>
          <p:nvPr/>
        </p:nvSpPr>
        <p:spPr>
          <a:xfrm>
            <a:off x="989351" y="5486400"/>
            <a:ext cx="912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This method sorting rides in </a:t>
            </a:r>
            <a:r>
              <a:rPr lang="en-NZ" sz="2400" dirty="0" err="1"/>
              <a:t>allMyRides</a:t>
            </a:r>
            <a:r>
              <a:rPr lang="en-NZ" sz="2400" dirty="0"/>
              <a:t> alphabetically by description. Does not create a new array!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138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3C75-4E94-4768-922C-9F4FE553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4.Filter parts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09A8B5-66AB-4287-B286-00BA8AAB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3" y="1903750"/>
            <a:ext cx="10133350" cy="2175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79046-0BC5-46F8-A2B0-22767AD96CCE}"/>
              </a:ext>
            </a:extLst>
          </p:cNvPr>
          <p:cNvSpPr txBox="1"/>
          <p:nvPr/>
        </p:nvSpPr>
        <p:spPr>
          <a:xfrm>
            <a:off x="1319134" y="4646951"/>
            <a:ext cx="926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Those methods filters rides into short trips and long trips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50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2896-D738-48B8-B9DC-38545599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5.Delete selected part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A4D11BF-7B9B-4BBD-B17F-338DF2C5E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36" y="2238209"/>
            <a:ext cx="8769245" cy="3353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003589-7FF7-407C-A949-F87C90BF9232}"/>
              </a:ext>
            </a:extLst>
          </p:cNvPr>
          <p:cNvSpPr txBox="1"/>
          <p:nvPr/>
        </p:nvSpPr>
        <p:spPr>
          <a:xfrm>
            <a:off x="1918741" y="5657671"/>
            <a:ext cx="7570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This method deletes a ride by getting ID of this ride and splicing(removing)it from an array. To prevent duplications for loop 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90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C1DD48-B3F9-4176-8993-0DD31C67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6/7Save and load from local storage</a:t>
            </a:r>
            <a:endParaRPr lang="en-US" dirty="0"/>
          </a:p>
        </p:txBody>
      </p:sp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98BD28BB-FF62-4A85-9CF5-5789200EC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02" y="2031417"/>
            <a:ext cx="7335274" cy="134136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2E058D3-ADA2-46AF-A165-6DD5E0011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56" y="4227227"/>
            <a:ext cx="6849769" cy="1460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E4CA5F-F041-4EDF-95FE-5802C91EC32A}"/>
              </a:ext>
            </a:extLst>
          </p:cNvPr>
          <p:cNvSpPr txBox="1"/>
          <p:nvPr/>
        </p:nvSpPr>
        <p:spPr>
          <a:xfrm>
            <a:off x="8754255" y="1858780"/>
            <a:ext cx="3117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This method converts into string all rides and then saves them to a Local Storage as a</a:t>
            </a:r>
            <a:r>
              <a:rPr lang="en-US" sz="2400" dirty="0"/>
              <a:t> file JSON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1DF82-9BD9-4346-A704-89502338350A}"/>
              </a:ext>
            </a:extLst>
          </p:cNvPr>
          <p:cNvSpPr txBox="1"/>
          <p:nvPr/>
        </p:nvSpPr>
        <p:spPr>
          <a:xfrm>
            <a:off x="527154" y="4619469"/>
            <a:ext cx="3117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This method loads all rides from the local storage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426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9C73-2FF7-478D-AADB-AC2AF028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8.Update part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48F7FFD-E689-45F5-861D-6EA0387AF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4" y="2011813"/>
            <a:ext cx="7923491" cy="2710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21D25F-AB52-4CA7-B930-17D98B7A1C4E}"/>
              </a:ext>
            </a:extLst>
          </p:cNvPr>
          <p:cNvSpPr txBox="1"/>
          <p:nvPr/>
        </p:nvSpPr>
        <p:spPr>
          <a:xfrm>
            <a:off x="674556" y="5231567"/>
            <a:ext cx="942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This method updates/changes a description</a:t>
            </a:r>
            <a:r>
              <a:rPr lang="ru-RU" sz="2400" dirty="0"/>
              <a:t> </a:t>
            </a:r>
            <a:r>
              <a:rPr lang="en-NZ" sz="2400" dirty="0"/>
              <a:t>of a ride and saves it into </a:t>
            </a:r>
            <a:r>
              <a:rPr lang="en-NZ" sz="2400" dirty="0" err="1"/>
              <a:t>lastChange</a:t>
            </a:r>
            <a:r>
              <a:rPr lang="en-NZ" sz="2400" dirty="0"/>
              <a:t>. There are two parameters </a:t>
            </a:r>
            <a:r>
              <a:rPr lang="en-NZ" sz="2400" dirty="0" err="1"/>
              <a:t>tripId</a:t>
            </a:r>
            <a:r>
              <a:rPr lang="en-NZ" sz="2400" dirty="0"/>
              <a:t> (id of a trip needs to be updated) and </a:t>
            </a:r>
            <a:r>
              <a:rPr lang="en-NZ" sz="2400" dirty="0" err="1"/>
              <a:t>descr</a:t>
            </a:r>
            <a:r>
              <a:rPr lang="en-NZ" sz="2400" dirty="0"/>
              <a:t>(description that is going to replace old one)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4D25B9-0BE6-4D19-B962-05B05B0CE05C}"/>
              </a:ext>
            </a:extLst>
          </p:cNvPr>
          <p:cNvGrpSpPr/>
          <p:nvPr/>
        </p:nvGrpSpPr>
        <p:grpSpPr>
          <a:xfrm>
            <a:off x="507836" y="3431278"/>
            <a:ext cx="8856000" cy="1202760"/>
            <a:chOff x="507836" y="3431278"/>
            <a:chExt cx="8856000" cy="12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C219C7D-FB10-43B4-B051-C03E69614519}"/>
                    </a:ext>
                  </a:extLst>
                </p14:cNvPr>
                <p14:cNvContentPartPr/>
                <p14:nvPr/>
              </p14:nvContentPartPr>
              <p14:xfrm>
                <a:off x="507836" y="3431278"/>
                <a:ext cx="3960720" cy="1202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C219C7D-FB10-43B4-B051-C03E6961451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9196" y="3422278"/>
                  <a:ext cx="3978360" cy="12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970057-C5AC-4F5F-9A78-DCB13B3C8C89}"/>
                    </a:ext>
                  </a:extLst>
                </p14:cNvPr>
                <p14:cNvContentPartPr/>
                <p14:nvPr/>
              </p14:nvContentPartPr>
              <p14:xfrm>
                <a:off x="4451636" y="4225798"/>
                <a:ext cx="4426920" cy="165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970057-C5AC-4F5F-9A78-DCB13B3C8C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42996" y="4217158"/>
                  <a:ext cx="4444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1EA2E47-5E5B-406D-A964-A75DFDAFBDB5}"/>
                    </a:ext>
                  </a:extLst>
                </p14:cNvPr>
                <p14:cNvContentPartPr/>
                <p14:nvPr/>
              </p14:nvContentPartPr>
              <p14:xfrm>
                <a:off x="8689916" y="4105198"/>
                <a:ext cx="673920" cy="38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1EA2E47-5E5B-406D-A964-A75DFDAFBD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81276" y="4096558"/>
                  <a:ext cx="691560" cy="40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154428A-BC72-432A-95D2-A0CBE24BE008}"/>
              </a:ext>
            </a:extLst>
          </p:cNvPr>
          <p:cNvSpPr txBox="1"/>
          <p:nvPr/>
        </p:nvSpPr>
        <p:spPr>
          <a:xfrm>
            <a:off x="9818556" y="3567658"/>
            <a:ext cx="17088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That part of a method helps to keep track of a last update</a:t>
            </a:r>
            <a:endParaRPr lang="en-US" sz="2000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EE5E9CCE-9F0F-4715-9A53-639B5FAFD9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364" y="1784293"/>
            <a:ext cx="3124636" cy="11907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C405776-7A5C-4D5B-ACAA-3293FCD557D5}"/>
                  </a:ext>
                </a:extLst>
              </p14:cNvPr>
              <p14:cNvContentPartPr/>
              <p14:nvPr/>
            </p14:nvContentPartPr>
            <p14:xfrm>
              <a:off x="9426476" y="2172358"/>
              <a:ext cx="2429280" cy="437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C405776-7A5C-4D5B-ACAA-3293FCD557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17476" y="2163358"/>
                <a:ext cx="24469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0474A5-C507-4F35-B4B4-CBE6847427C3}"/>
                  </a:ext>
                </a:extLst>
              </p14:cNvPr>
              <p14:cNvContentPartPr/>
              <p14:nvPr/>
            </p14:nvContentPartPr>
            <p14:xfrm>
              <a:off x="6250556" y="1094158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0474A5-C507-4F35-B4B4-CBE6847427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1916" y="108515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5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5ADA-7F35-4F90-B840-C0B86EB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9.Discard Part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CE9EBA8-CC8B-4670-9BD6-72A1630A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19" y="1787661"/>
            <a:ext cx="8477009" cy="308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45829-98DB-41F1-B942-3FF2CC4FEEF2}"/>
              </a:ext>
            </a:extLst>
          </p:cNvPr>
          <p:cNvSpPr txBox="1"/>
          <p:nvPr/>
        </p:nvSpPr>
        <p:spPr>
          <a:xfrm>
            <a:off x="899410" y="5351489"/>
            <a:ext cx="836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This method discard previous( last) change of a 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793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142</TotalTime>
  <Words>378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Assignment 2 Model of  a cycling app </vt:lpstr>
      <vt:lpstr>1.Create a whole that acts as a container and gateway of accessing to parts  </vt:lpstr>
      <vt:lpstr>2.Adding a new ride to the cyclist</vt:lpstr>
      <vt:lpstr>3.Sort parts</vt:lpstr>
      <vt:lpstr>4.Filter parts</vt:lpstr>
      <vt:lpstr>5.Delete selected part</vt:lpstr>
      <vt:lpstr>6/7Save and load from local storage</vt:lpstr>
      <vt:lpstr>8.Update part</vt:lpstr>
      <vt:lpstr>9.Discard Part</vt:lpstr>
      <vt:lpstr>10.Validation of an input</vt:lpstr>
      <vt:lpstr>11.Calculation within a part</vt:lpstr>
      <vt:lpstr>PowerPoint Presentation</vt:lpstr>
      <vt:lpstr>13.Provide default values</vt:lpstr>
      <vt:lpstr>14. Find a part</vt:lpstr>
      <vt:lpstr>15.Get all parts</vt:lpstr>
      <vt:lpstr>Saving to a local storage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</dc:title>
  <dc:creator>Sasha Stepanov [als0885]</dc:creator>
  <cp:lastModifiedBy>Sasha Stepanov [als0885]</cp:lastModifiedBy>
  <cp:revision>11</cp:revision>
  <dcterms:created xsi:type="dcterms:W3CDTF">2022-04-10T08:50:23Z</dcterms:created>
  <dcterms:modified xsi:type="dcterms:W3CDTF">2022-04-10T11:13:21Z</dcterms:modified>
</cp:coreProperties>
</file>