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p:scale>
          <a:sx n="113" d="100"/>
          <a:sy n="113" d="100"/>
        </p:scale>
        <p:origin x="52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mailto:your_email@examp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mailto:your_email@example.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94BC-0B3A-45AA-8B29-C9062CB7CFFE}"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6467999C-8A4E-419F-9F25-6FB12E36EA33}">
      <dgm:prSet/>
      <dgm:spPr/>
      <dgm:t>
        <a:bodyPr/>
        <a:lstStyle/>
        <a:p>
          <a:r>
            <a:rPr lang="en-NZ"/>
            <a:t>$ git config --global user.name "Your name here" </a:t>
          </a:r>
          <a:endParaRPr lang="en-US"/>
        </a:p>
      </dgm:t>
    </dgm:pt>
    <dgm:pt modelId="{40FEFFC9-2D4B-4512-9BCE-A9DC9ED75FA7}" type="parTrans" cxnId="{C282356C-8044-45EE-B03B-F8546DE1B37C}">
      <dgm:prSet/>
      <dgm:spPr/>
      <dgm:t>
        <a:bodyPr/>
        <a:lstStyle/>
        <a:p>
          <a:endParaRPr lang="en-US"/>
        </a:p>
      </dgm:t>
    </dgm:pt>
    <dgm:pt modelId="{08D0361C-AFB3-4B9C-AA54-5E3D28130C18}" type="sibTrans" cxnId="{C282356C-8044-45EE-B03B-F8546DE1B37C}">
      <dgm:prSet/>
      <dgm:spPr/>
      <dgm:t>
        <a:bodyPr/>
        <a:lstStyle/>
        <a:p>
          <a:endParaRPr lang="en-US"/>
        </a:p>
      </dgm:t>
    </dgm:pt>
    <dgm:pt modelId="{FE569684-5BED-454D-A679-AA1CEC9746FF}">
      <dgm:prSet/>
      <dgm:spPr/>
      <dgm:t>
        <a:bodyPr/>
        <a:lstStyle/>
        <a:p>
          <a:r>
            <a:rPr lang="en-NZ"/>
            <a:t>$ git config --global user.email </a:t>
          </a:r>
          <a:r>
            <a:rPr lang="en-NZ">
              <a:hlinkClick xmlns:r="http://schemas.openxmlformats.org/officeDocument/2006/relationships" r:id="rId1"/>
            </a:rPr>
            <a:t>your_email@example.com</a:t>
          </a:r>
          <a:endParaRPr lang="en-US"/>
        </a:p>
      </dgm:t>
    </dgm:pt>
    <dgm:pt modelId="{9753BB3E-D26C-456B-ACF5-F3A5A19791D9}" type="parTrans" cxnId="{6F132448-7FB2-4BDB-B7B7-C0F65A2EFFE0}">
      <dgm:prSet/>
      <dgm:spPr/>
      <dgm:t>
        <a:bodyPr/>
        <a:lstStyle/>
        <a:p>
          <a:endParaRPr lang="en-US"/>
        </a:p>
      </dgm:t>
    </dgm:pt>
    <dgm:pt modelId="{237C9D02-9112-41A9-83EA-72C397BA7082}" type="sibTrans" cxnId="{6F132448-7FB2-4BDB-B7B7-C0F65A2EFFE0}">
      <dgm:prSet/>
      <dgm:spPr/>
      <dgm:t>
        <a:bodyPr/>
        <a:lstStyle/>
        <a:p>
          <a:endParaRPr lang="en-US"/>
        </a:p>
      </dgm:t>
    </dgm:pt>
    <dgm:pt modelId="{DF25F2C8-9E95-44C8-A65A-C9AA02486DCF}">
      <dgm:prSet/>
      <dgm:spPr/>
      <dgm:t>
        <a:bodyPr/>
        <a:lstStyle/>
        <a:p>
          <a:r>
            <a:rPr lang="en-NZ"/>
            <a:t>$ git config --global color.ui true</a:t>
          </a:r>
          <a:endParaRPr lang="en-US"/>
        </a:p>
      </dgm:t>
    </dgm:pt>
    <dgm:pt modelId="{65DEECE0-3E9C-449A-A38E-69F09DC4D03B}" type="parTrans" cxnId="{494A0B70-DCAE-4BCD-93B3-7041D480DDCC}">
      <dgm:prSet/>
      <dgm:spPr/>
      <dgm:t>
        <a:bodyPr/>
        <a:lstStyle/>
        <a:p>
          <a:endParaRPr lang="en-US"/>
        </a:p>
      </dgm:t>
    </dgm:pt>
    <dgm:pt modelId="{135CD560-EBE0-4996-A713-FB03B165AEBD}" type="sibTrans" cxnId="{494A0B70-DCAE-4BCD-93B3-7041D480DDCC}">
      <dgm:prSet/>
      <dgm:spPr/>
      <dgm:t>
        <a:bodyPr/>
        <a:lstStyle/>
        <a:p>
          <a:endParaRPr lang="en-US"/>
        </a:p>
      </dgm:t>
    </dgm:pt>
    <dgm:pt modelId="{26836A2C-95A6-4562-A3FB-B65AC6F29C56}">
      <dgm:prSet/>
      <dgm:spPr/>
      <dgm:t>
        <a:bodyPr/>
        <a:lstStyle/>
        <a:p>
          <a:r>
            <a:rPr lang="en-NZ"/>
            <a:t>$ git remote add “the url of your github repository here”</a:t>
          </a:r>
          <a:endParaRPr lang="en-US"/>
        </a:p>
      </dgm:t>
    </dgm:pt>
    <dgm:pt modelId="{0F194322-D437-4B2A-AD95-C99C5B84D2F1}" type="parTrans" cxnId="{462FF66F-BAF3-4164-B230-BFBFDD3A4250}">
      <dgm:prSet/>
      <dgm:spPr/>
      <dgm:t>
        <a:bodyPr/>
        <a:lstStyle/>
        <a:p>
          <a:endParaRPr lang="en-US"/>
        </a:p>
      </dgm:t>
    </dgm:pt>
    <dgm:pt modelId="{35A287B8-2D95-4A11-BD9F-F47F374199E6}" type="sibTrans" cxnId="{462FF66F-BAF3-4164-B230-BFBFDD3A4250}">
      <dgm:prSet/>
      <dgm:spPr/>
      <dgm:t>
        <a:bodyPr/>
        <a:lstStyle/>
        <a:p>
          <a:endParaRPr lang="en-US"/>
        </a:p>
      </dgm:t>
    </dgm:pt>
    <dgm:pt modelId="{1C2A9F4C-5AB8-884D-A693-F895590046EF}" type="pres">
      <dgm:prSet presAssocID="{AB0894BC-0B3A-45AA-8B29-C9062CB7CFFE}" presName="vert0" presStyleCnt="0">
        <dgm:presLayoutVars>
          <dgm:dir/>
          <dgm:animOne val="branch"/>
          <dgm:animLvl val="lvl"/>
        </dgm:presLayoutVars>
      </dgm:prSet>
      <dgm:spPr/>
    </dgm:pt>
    <dgm:pt modelId="{50E0EC0A-16BC-0B4F-9C0B-41B1AC19F9A2}" type="pres">
      <dgm:prSet presAssocID="{6467999C-8A4E-419F-9F25-6FB12E36EA33}" presName="thickLine" presStyleLbl="alignNode1" presStyleIdx="0" presStyleCnt="4"/>
      <dgm:spPr/>
    </dgm:pt>
    <dgm:pt modelId="{FC836242-0B54-3547-9883-C14DE618CC85}" type="pres">
      <dgm:prSet presAssocID="{6467999C-8A4E-419F-9F25-6FB12E36EA33}" presName="horz1" presStyleCnt="0"/>
      <dgm:spPr/>
    </dgm:pt>
    <dgm:pt modelId="{32EDA5B2-21F7-9D40-89AE-7B99451BEFBF}" type="pres">
      <dgm:prSet presAssocID="{6467999C-8A4E-419F-9F25-6FB12E36EA33}" presName="tx1" presStyleLbl="revTx" presStyleIdx="0" presStyleCnt="4"/>
      <dgm:spPr/>
    </dgm:pt>
    <dgm:pt modelId="{0ED618CD-813C-1D4A-8B29-E6A296075724}" type="pres">
      <dgm:prSet presAssocID="{6467999C-8A4E-419F-9F25-6FB12E36EA33}" presName="vert1" presStyleCnt="0"/>
      <dgm:spPr/>
    </dgm:pt>
    <dgm:pt modelId="{12D94798-8200-7D48-B139-7BCF5AFD3216}" type="pres">
      <dgm:prSet presAssocID="{FE569684-5BED-454D-A679-AA1CEC9746FF}" presName="thickLine" presStyleLbl="alignNode1" presStyleIdx="1" presStyleCnt="4"/>
      <dgm:spPr/>
    </dgm:pt>
    <dgm:pt modelId="{8DB37739-729F-6347-A9AE-87B0B01A0066}" type="pres">
      <dgm:prSet presAssocID="{FE569684-5BED-454D-A679-AA1CEC9746FF}" presName="horz1" presStyleCnt="0"/>
      <dgm:spPr/>
    </dgm:pt>
    <dgm:pt modelId="{953D6090-7348-0240-87AE-FFFB796F297F}" type="pres">
      <dgm:prSet presAssocID="{FE569684-5BED-454D-A679-AA1CEC9746FF}" presName="tx1" presStyleLbl="revTx" presStyleIdx="1" presStyleCnt="4"/>
      <dgm:spPr/>
    </dgm:pt>
    <dgm:pt modelId="{7BE8EF37-6BFE-2342-B59B-912DB6067FC6}" type="pres">
      <dgm:prSet presAssocID="{FE569684-5BED-454D-A679-AA1CEC9746FF}" presName="vert1" presStyleCnt="0"/>
      <dgm:spPr/>
    </dgm:pt>
    <dgm:pt modelId="{B9E52407-833C-E54D-B386-BFF3CB07246A}" type="pres">
      <dgm:prSet presAssocID="{DF25F2C8-9E95-44C8-A65A-C9AA02486DCF}" presName="thickLine" presStyleLbl="alignNode1" presStyleIdx="2" presStyleCnt="4"/>
      <dgm:spPr/>
    </dgm:pt>
    <dgm:pt modelId="{21EB3B7D-E2DB-C34D-B8E1-9ED4D30544D4}" type="pres">
      <dgm:prSet presAssocID="{DF25F2C8-9E95-44C8-A65A-C9AA02486DCF}" presName="horz1" presStyleCnt="0"/>
      <dgm:spPr/>
    </dgm:pt>
    <dgm:pt modelId="{1A49773E-AE48-1949-97AE-ACC5C72140C3}" type="pres">
      <dgm:prSet presAssocID="{DF25F2C8-9E95-44C8-A65A-C9AA02486DCF}" presName="tx1" presStyleLbl="revTx" presStyleIdx="2" presStyleCnt="4"/>
      <dgm:spPr/>
    </dgm:pt>
    <dgm:pt modelId="{B429C488-4693-0A46-8778-75F0E01A7DE4}" type="pres">
      <dgm:prSet presAssocID="{DF25F2C8-9E95-44C8-A65A-C9AA02486DCF}" presName="vert1" presStyleCnt="0"/>
      <dgm:spPr/>
    </dgm:pt>
    <dgm:pt modelId="{C1FB1890-B2D4-164B-8DA1-9990279A3112}" type="pres">
      <dgm:prSet presAssocID="{26836A2C-95A6-4562-A3FB-B65AC6F29C56}" presName="thickLine" presStyleLbl="alignNode1" presStyleIdx="3" presStyleCnt="4"/>
      <dgm:spPr/>
    </dgm:pt>
    <dgm:pt modelId="{4B6404F2-C4F1-3742-B1F0-5188A8B269D3}" type="pres">
      <dgm:prSet presAssocID="{26836A2C-95A6-4562-A3FB-B65AC6F29C56}" presName="horz1" presStyleCnt="0"/>
      <dgm:spPr/>
    </dgm:pt>
    <dgm:pt modelId="{9D049D1B-1D27-F54D-893D-1C1468956196}" type="pres">
      <dgm:prSet presAssocID="{26836A2C-95A6-4562-A3FB-B65AC6F29C56}" presName="tx1" presStyleLbl="revTx" presStyleIdx="3" presStyleCnt="4"/>
      <dgm:spPr/>
    </dgm:pt>
    <dgm:pt modelId="{A79E7BCD-1B04-B548-BB7F-332BB1F19B98}" type="pres">
      <dgm:prSet presAssocID="{26836A2C-95A6-4562-A3FB-B65AC6F29C56}" presName="vert1" presStyleCnt="0"/>
      <dgm:spPr/>
    </dgm:pt>
  </dgm:ptLst>
  <dgm:cxnLst>
    <dgm:cxn modelId="{BD098C09-D779-3B46-92D5-12A7EF30F335}" type="presOf" srcId="{DF25F2C8-9E95-44C8-A65A-C9AA02486DCF}" destId="{1A49773E-AE48-1949-97AE-ACC5C72140C3}" srcOrd="0" destOrd="0" presId="urn:microsoft.com/office/officeart/2008/layout/LinedList"/>
    <dgm:cxn modelId="{D416D044-A834-4449-86D0-742889C9E36E}" type="presOf" srcId="{AB0894BC-0B3A-45AA-8B29-C9062CB7CFFE}" destId="{1C2A9F4C-5AB8-884D-A693-F895590046EF}" srcOrd="0" destOrd="0" presId="urn:microsoft.com/office/officeart/2008/layout/LinedList"/>
    <dgm:cxn modelId="{6F132448-7FB2-4BDB-B7B7-C0F65A2EFFE0}" srcId="{AB0894BC-0B3A-45AA-8B29-C9062CB7CFFE}" destId="{FE569684-5BED-454D-A679-AA1CEC9746FF}" srcOrd="1" destOrd="0" parTransId="{9753BB3E-D26C-456B-ACF5-F3A5A19791D9}" sibTransId="{237C9D02-9112-41A9-83EA-72C397BA7082}"/>
    <dgm:cxn modelId="{C282356C-8044-45EE-B03B-F8546DE1B37C}" srcId="{AB0894BC-0B3A-45AA-8B29-C9062CB7CFFE}" destId="{6467999C-8A4E-419F-9F25-6FB12E36EA33}" srcOrd="0" destOrd="0" parTransId="{40FEFFC9-2D4B-4512-9BCE-A9DC9ED75FA7}" sibTransId="{08D0361C-AFB3-4B9C-AA54-5E3D28130C18}"/>
    <dgm:cxn modelId="{462FF66F-BAF3-4164-B230-BFBFDD3A4250}" srcId="{AB0894BC-0B3A-45AA-8B29-C9062CB7CFFE}" destId="{26836A2C-95A6-4562-A3FB-B65AC6F29C56}" srcOrd="3" destOrd="0" parTransId="{0F194322-D437-4B2A-AD95-C99C5B84D2F1}" sibTransId="{35A287B8-2D95-4A11-BD9F-F47F374199E6}"/>
    <dgm:cxn modelId="{494A0B70-DCAE-4BCD-93B3-7041D480DDCC}" srcId="{AB0894BC-0B3A-45AA-8B29-C9062CB7CFFE}" destId="{DF25F2C8-9E95-44C8-A65A-C9AA02486DCF}" srcOrd="2" destOrd="0" parTransId="{65DEECE0-3E9C-449A-A38E-69F09DC4D03B}" sibTransId="{135CD560-EBE0-4996-A713-FB03B165AEBD}"/>
    <dgm:cxn modelId="{90F01475-3266-3745-A7A1-D313A0542130}" type="presOf" srcId="{6467999C-8A4E-419F-9F25-6FB12E36EA33}" destId="{32EDA5B2-21F7-9D40-89AE-7B99451BEFBF}" srcOrd="0" destOrd="0" presId="urn:microsoft.com/office/officeart/2008/layout/LinedList"/>
    <dgm:cxn modelId="{4A41F879-C00C-6447-965A-18CC999204F8}" type="presOf" srcId="{FE569684-5BED-454D-A679-AA1CEC9746FF}" destId="{953D6090-7348-0240-87AE-FFFB796F297F}" srcOrd="0" destOrd="0" presId="urn:microsoft.com/office/officeart/2008/layout/LinedList"/>
    <dgm:cxn modelId="{D25F5789-4819-3C47-8730-F0C09B285629}" type="presOf" srcId="{26836A2C-95A6-4562-A3FB-B65AC6F29C56}" destId="{9D049D1B-1D27-F54D-893D-1C1468956196}" srcOrd="0" destOrd="0" presId="urn:microsoft.com/office/officeart/2008/layout/LinedList"/>
    <dgm:cxn modelId="{2843793F-7516-C546-A6AE-2210F412BB59}" type="presParOf" srcId="{1C2A9F4C-5AB8-884D-A693-F895590046EF}" destId="{50E0EC0A-16BC-0B4F-9C0B-41B1AC19F9A2}" srcOrd="0" destOrd="0" presId="urn:microsoft.com/office/officeart/2008/layout/LinedList"/>
    <dgm:cxn modelId="{8C09B682-5A5B-A541-99D1-E6C51D1C8744}" type="presParOf" srcId="{1C2A9F4C-5AB8-884D-A693-F895590046EF}" destId="{FC836242-0B54-3547-9883-C14DE618CC85}" srcOrd="1" destOrd="0" presId="urn:microsoft.com/office/officeart/2008/layout/LinedList"/>
    <dgm:cxn modelId="{B666468D-3921-374B-92D9-6B9381677950}" type="presParOf" srcId="{FC836242-0B54-3547-9883-C14DE618CC85}" destId="{32EDA5B2-21F7-9D40-89AE-7B99451BEFBF}" srcOrd="0" destOrd="0" presId="urn:microsoft.com/office/officeart/2008/layout/LinedList"/>
    <dgm:cxn modelId="{F2DA103C-38E7-6A46-858E-59D0282A537F}" type="presParOf" srcId="{FC836242-0B54-3547-9883-C14DE618CC85}" destId="{0ED618CD-813C-1D4A-8B29-E6A296075724}" srcOrd="1" destOrd="0" presId="urn:microsoft.com/office/officeart/2008/layout/LinedList"/>
    <dgm:cxn modelId="{39CAC1B3-FB5E-4641-9980-9F391F653518}" type="presParOf" srcId="{1C2A9F4C-5AB8-884D-A693-F895590046EF}" destId="{12D94798-8200-7D48-B139-7BCF5AFD3216}" srcOrd="2" destOrd="0" presId="urn:microsoft.com/office/officeart/2008/layout/LinedList"/>
    <dgm:cxn modelId="{DEAE41A6-92AD-2F4D-AA39-7AF6F54F5080}" type="presParOf" srcId="{1C2A9F4C-5AB8-884D-A693-F895590046EF}" destId="{8DB37739-729F-6347-A9AE-87B0B01A0066}" srcOrd="3" destOrd="0" presId="urn:microsoft.com/office/officeart/2008/layout/LinedList"/>
    <dgm:cxn modelId="{C10453B7-051A-5A48-B496-0D11780CE6EF}" type="presParOf" srcId="{8DB37739-729F-6347-A9AE-87B0B01A0066}" destId="{953D6090-7348-0240-87AE-FFFB796F297F}" srcOrd="0" destOrd="0" presId="urn:microsoft.com/office/officeart/2008/layout/LinedList"/>
    <dgm:cxn modelId="{5EB43911-3AE5-B749-B17F-224522503B87}" type="presParOf" srcId="{8DB37739-729F-6347-A9AE-87B0B01A0066}" destId="{7BE8EF37-6BFE-2342-B59B-912DB6067FC6}" srcOrd="1" destOrd="0" presId="urn:microsoft.com/office/officeart/2008/layout/LinedList"/>
    <dgm:cxn modelId="{FFF72284-633C-9647-8ACB-CBF651E9D4D0}" type="presParOf" srcId="{1C2A9F4C-5AB8-884D-A693-F895590046EF}" destId="{B9E52407-833C-E54D-B386-BFF3CB07246A}" srcOrd="4" destOrd="0" presId="urn:microsoft.com/office/officeart/2008/layout/LinedList"/>
    <dgm:cxn modelId="{3A5CE718-6FE9-3B47-A4CD-EA0FBE596F92}" type="presParOf" srcId="{1C2A9F4C-5AB8-884D-A693-F895590046EF}" destId="{21EB3B7D-E2DB-C34D-B8E1-9ED4D30544D4}" srcOrd="5" destOrd="0" presId="urn:microsoft.com/office/officeart/2008/layout/LinedList"/>
    <dgm:cxn modelId="{1E5DC3F3-27DE-FE49-8EE5-851AFCE470BE}" type="presParOf" srcId="{21EB3B7D-E2DB-C34D-B8E1-9ED4D30544D4}" destId="{1A49773E-AE48-1949-97AE-ACC5C72140C3}" srcOrd="0" destOrd="0" presId="urn:microsoft.com/office/officeart/2008/layout/LinedList"/>
    <dgm:cxn modelId="{A25A24F9-3A04-3944-82BD-32EA921E7D12}" type="presParOf" srcId="{21EB3B7D-E2DB-C34D-B8E1-9ED4D30544D4}" destId="{B429C488-4693-0A46-8778-75F0E01A7DE4}" srcOrd="1" destOrd="0" presId="urn:microsoft.com/office/officeart/2008/layout/LinedList"/>
    <dgm:cxn modelId="{09DAF212-6B31-A24A-BF2F-67B155397BA9}" type="presParOf" srcId="{1C2A9F4C-5AB8-884D-A693-F895590046EF}" destId="{C1FB1890-B2D4-164B-8DA1-9990279A3112}" srcOrd="6" destOrd="0" presId="urn:microsoft.com/office/officeart/2008/layout/LinedList"/>
    <dgm:cxn modelId="{A6BE0057-8C78-9246-B981-13FE5F7A2019}" type="presParOf" srcId="{1C2A9F4C-5AB8-884D-A693-F895590046EF}" destId="{4B6404F2-C4F1-3742-B1F0-5188A8B269D3}" srcOrd="7" destOrd="0" presId="urn:microsoft.com/office/officeart/2008/layout/LinedList"/>
    <dgm:cxn modelId="{50F10269-28C9-B04C-BD1A-1753612DE611}" type="presParOf" srcId="{4B6404F2-C4F1-3742-B1F0-5188A8B269D3}" destId="{9D049D1B-1D27-F54D-893D-1C1468956196}" srcOrd="0" destOrd="0" presId="urn:microsoft.com/office/officeart/2008/layout/LinedList"/>
    <dgm:cxn modelId="{CE36A093-016A-7647-B549-0B9FF981331C}" type="presParOf" srcId="{4B6404F2-C4F1-3742-B1F0-5188A8B269D3}" destId="{A79E7BCD-1B04-B548-BB7F-332BB1F19B9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0EC0A-16BC-0B4F-9C0B-41B1AC19F9A2}">
      <dsp:nvSpPr>
        <dsp:cNvPr id="0" name=""/>
        <dsp:cNvSpPr/>
      </dsp:nvSpPr>
      <dsp:spPr>
        <a:xfrm>
          <a:off x="0" y="0"/>
          <a:ext cx="960278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2EDA5B2-21F7-9D40-89AE-7B99451BEFBF}">
      <dsp:nvSpPr>
        <dsp:cNvPr id="0" name=""/>
        <dsp:cNvSpPr/>
      </dsp:nvSpPr>
      <dsp:spPr>
        <a:xfrm>
          <a:off x="0" y="0"/>
          <a:ext cx="9602788" cy="50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NZ" sz="2300" kern="1200"/>
            <a:t>$ git config --global user.name "Your name here" </a:t>
          </a:r>
          <a:endParaRPr lang="en-US" sz="2300" kern="1200"/>
        </a:p>
      </dsp:txBody>
      <dsp:txXfrm>
        <a:off x="0" y="0"/>
        <a:ext cx="9602788" cy="509190"/>
      </dsp:txXfrm>
    </dsp:sp>
    <dsp:sp modelId="{12D94798-8200-7D48-B139-7BCF5AFD3216}">
      <dsp:nvSpPr>
        <dsp:cNvPr id="0" name=""/>
        <dsp:cNvSpPr/>
      </dsp:nvSpPr>
      <dsp:spPr>
        <a:xfrm>
          <a:off x="0" y="509190"/>
          <a:ext cx="9602788"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53D6090-7348-0240-87AE-FFFB796F297F}">
      <dsp:nvSpPr>
        <dsp:cNvPr id="0" name=""/>
        <dsp:cNvSpPr/>
      </dsp:nvSpPr>
      <dsp:spPr>
        <a:xfrm>
          <a:off x="0" y="509190"/>
          <a:ext cx="9602788" cy="50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NZ" sz="2300" kern="1200"/>
            <a:t>$ git config --global user.email </a:t>
          </a:r>
          <a:r>
            <a:rPr lang="en-NZ" sz="2300" kern="1200">
              <a:hlinkClick xmlns:r="http://schemas.openxmlformats.org/officeDocument/2006/relationships" r:id="rId1"/>
            </a:rPr>
            <a:t>your_email@example.com</a:t>
          </a:r>
          <a:endParaRPr lang="en-US" sz="2300" kern="1200"/>
        </a:p>
      </dsp:txBody>
      <dsp:txXfrm>
        <a:off x="0" y="509190"/>
        <a:ext cx="9602788" cy="509190"/>
      </dsp:txXfrm>
    </dsp:sp>
    <dsp:sp modelId="{B9E52407-833C-E54D-B386-BFF3CB07246A}">
      <dsp:nvSpPr>
        <dsp:cNvPr id="0" name=""/>
        <dsp:cNvSpPr/>
      </dsp:nvSpPr>
      <dsp:spPr>
        <a:xfrm>
          <a:off x="0" y="1018381"/>
          <a:ext cx="9602788" cy="0"/>
        </a:xfrm>
        <a:prstGeom prst="line">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A49773E-AE48-1949-97AE-ACC5C72140C3}">
      <dsp:nvSpPr>
        <dsp:cNvPr id="0" name=""/>
        <dsp:cNvSpPr/>
      </dsp:nvSpPr>
      <dsp:spPr>
        <a:xfrm>
          <a:off x="0" y="1018381"/>
          <a:ext cx="9602788" cy="50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NZ" sz="2300" kern="1200"/>
            <a:t>$ git config --global color.ui true</a:t>
          </a:r>
          <a:endParaRPr lang="en-US" sz="2300" kern="1200"/>
        </a:p>
      </dsp:txBody>
      <dsp:txXfrm>
        <a:off x="0" y="1018381"/>
        <a:ext cx="9602788" cy="509190"/>
      </dsp:txXfrm>
    </dsp:sp>
    <dsp:sp modelId="{C1FB1890-B2D4-164B-8DA1-9990279A3112}">
      <dsp:nvSpPr>
        <dsp:cNvPr id="0" name=""/>
        <dsp:cNvSpPr/>
      </dsp:nvSpPr>
      <dsp:spPr>
        <a:xfrm>
          <a:off x="0" y="1527572"/>
          <a:ext cx="9602788"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D049D1B-1D27-F54D-893D-1C1468956196}">
      <dsp:nvSpPr>
        <dsp:cNvPr id="0" name=""/>
        <dsp:cNvSpPr/>
      </dsp:nvSpPr>
      <dsp:spPr>
        <a:xfrm>
          <a:off x="0" y="1527572"/>
          <a:ext cx="9602788" cy="50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NZ" sz="2300" kern="1200"/>
            <a:t>$ git remote add “the url of your github repository here”</a:t>
          </a:r>
          <a:endParaRPr lang="en-US" sz="2300" kern="1200"/>
        </a:p>
      </dsp:txBody>
      <dsp:txXfrm>
        <a:off x="0" y="1527572"/>
        <a:ext cx="9602788" cy="5091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6/28/20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8103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1312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15192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t>6/28/20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5233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7081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1569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6345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4460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32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3778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6/28/20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23675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6/28/20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708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choosealicens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scm.com/downloads"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57C2-064B-FC4B-BC7D-955851CACA3B}"/>
              </a:ext>
            </a:extLst>
          </p:cNvPr>
          <p:cNvSpPr>
            <a:spLocks noGrp="1"/>
          </p:cNvSpPr>
          <p:nvPr>
            <p:ph type="ctrTitle"/>
          </p:nvPr>
        </p:nvSpPr>
        <p:spPr/>
        <p:txBody>
          <a:bodyPr/>
          <a:lstStyle/>
          <a:p>
            <a:r>
              <a:rPr lang="en-US" dirty="0"/>
              <a:t>Quick guide to git</a:t>
            </a:r>
          </a:p>
        </p:txBody>
      </p:sp>
      <p:sp>
        <p:nvSpPr>
          <p:cNvPr id="3" name="Subtitle 2">
            <a:extLst>
              <a:ext uri="{FF2B5EF4-FFF2-40B4-BE49-F238E27FC236}">
                <a16:creationId xmlns:a16="http://schemas.microsoft.com/office/drawing/2014/main" id="{0FA5AA1F-BAC7-8144-AB6A-42713D7D2BD1}"/>
              </a:ext>
            </a:extLst>
          </p:cNvPr>
          <p:cNvSpPr>
            <a:spLocks noGrp="1"/>
          </p:cNvSpPr>
          <p:nvPr>
            <p:ph type="subTitle" idx="1"/>
          </p:nvPr>
        </p:nvSpPr>
        <p:spPr/>
        <p:txBody>
          <a:bodyPr/>
          <a:lstStyle/>
          <a:p>
            <a:r>
              <a:rPr lang="en-US" dirty="0"/>
              <a:t>And git hooks</a:t>
            </a:r>
          </a:p>
        </p:txBody>
      </p:sp>
    </p:spTree>
    <p:extLst>
      <p:ext uri="{BB962C8B-B14F-4D97-AF65-F5344CB8AC3E}">
        <p14:creationId xmlns:p14="http://schemas.microsoft.com/office/powerpoint/2010/main" val="421982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85D4-4CDE-864B-9BBE-59ACAA718755}"/>
              </a:ext>
            </a:extLst>
          </p:cNvPr>
          <p:cNvSpPr>
            <a:spLocks noGrp="1"/>
          </p:cNvSpPr>
          <p:nvPr>
            <p:ph type="title"/>
          </p:nvPr>
        </p:nvSpPr>
        <p:spPr>
          <a:xfrm>
            <a:off x="1451579" y="804520"/>
            <a:ext cx="9603275" cy="750676"/>
          </a:xfrm>
        </p:spPr>
        <p:txBody>
          <a:bodyPr vert="horz" lIns="91440" tIns="45720" rIns="91440" bIns="45720" rtlCol="0" anchor="t">
            <a:normAutofit/>
          </a:bodyPr>
          <a:lstStyle/>
          <a:p>
            <a:r>
              <a:rPr lang="en-US" sz="3200" dirty="0" err="1"/>
              <a:t>Github</a:t>
            </a:r>
            <a:endParaRPr lang="en-US" sz="3200" dirty="0"/>
          </a:p>
        </p:txBody>
      </p:sp>
      <p:pic>
        <p:nvPicPr>
          <p:cNvPr id="5" name="Content Placeholder 4">
            <a:extLst>
              <a:ext uri="{FF2B5EF4-FFF2-40B4-BE49-F238E27FC236}">
                <a16:creationId xmlns:a16="http://schemas.microsoft.com/office/drawing/2014/main" id="{2B683B7A-80EA-9A47-90C5-9EF862EDC07E}"/>
              </a:ext>
            </a:extLst>
          </p:cNvPr>
          <p:cNvPicPr>
            <a:picLocks noGrp="1" noChangeAspect="1"/>
          </p:cNvPicPr>
          <p:nvPr>
            <p:ph idx="1"/>
          </p:nvPr>
        </p:nvPicPr>
        <p:blipFill>
          <a:blip r:embed="rId2"/>
          <a:stretch>
            <a:fillRect/>
          </a:stretch>
        </p:blipFill>
        <p:spPr>
          <a:xfrm>
            <a:off x="5614134" y="961022"/>
            <a:ext cx="5696702" cy="4505325"/>
          </a:xfrm>
          <a:prstGeom prst="rect">
            <a:avLst/>
          </a:prstGeom>
        </p:spPr>
      </p:pic>
      <p:sp>
        <p:nvSpPr>
          <p:cNvPr id="4" name="Text Placeholder 3">
            <a:extLst>
              <a:ext uri="{FF2B5EF4-FFF2-40B4-BE49-F238E27FC236}">
                <a16:creationId xmlns:a16="http://schemas.microsoft.com/office/drawing/2014/main" id="{2A948BCB-98DF-094A-960F-B5C0654278C4}"/>
              </a:ext>
            </a:extLst>
          </p:cNvPr>
          <p:cNvSpPr>
            <a:spLocks noGrp="1"/>
          </p:cNvSpPr>
          <p:nvPr>
            <p:ph type="body" sz="half" idx="2"/>
          </p:nvPr>
        </p:nvSpPr>
        <p:spPr>
          <a:xfrm>
            <a:off x="1451579" y="2015734"/>
            <a:ext cx="4162555" cy="3450613"/>
          </a:xfrm>
        </p:spPr>
        <p:txBody>
          <a:bodyPr vert="horz" lIns="91440" tIns="45720" rIns="91440" bIns="45720" rtlCol="0" anchor="t">
            <a:normAutofit/>
          </a:bodyPr>
          <a:lstStyle/>
          <a:p>
            <a:pPr indent="-228600">
              <a:buFont typeface="Arial" panose="020B0604020202020204" pitchFamily="34" charset="0"/>
              <a:buChar char="•"/>
            </a:pPr>
            <a:r>
              <a:rPr lang="en-US" dirty="0"/>
              <a:t>To follow along you will first need to make an account at </a:t>
            </a:r>
            <a:r>
              <a:rPr lang="en-US" dirty="0">
                <a:hlinkClick r:id="rId3"/>
              </a:rPr>
              <a:t>github.com </a:t>
            </a:r>
            <a:r>
              <a:rPr lang="en-US" dirty="0"/>
              <a:t>and a new repository.  A repository represents a project or a library of code.  Select a license for your repository, this lets other people know what they can do with your work if you choose to make your repository public. </a:t>
            </a:r>
            <a:r>
              <a:rPr lang="en-US" dirty="0">
                <a:hlinkClick r:id="rId4"/>
              </a:rPr>
              <a:t>this website can help you choose a license.</a:t>
            </a:r>
            <a:endParaRPr lang="en-US"/>
          </a:p>
        </p:txBody>
      </p:sp>
    </p:spTree>
    <p:extLst>
      <p:ext uri="{BB962C8B-B14F-4D97-AF65-F5344CB8AC3E}">
        <p14:creationId xmlns:p14="http://schemas.microsoft.com/office/powerpoint/2010/main" val="252040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4" name="Rectangle 13">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8DB3A91-B9E8-4451-ACED-026398635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0" name="Rectangle 19">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6B735-C344-104A-B02F-11C4509BE876}"/>
              </a:ext>
            </a:extLst>
          </p:cNvPr>
          <p:cNvSpPr>
            <a:spLocks noGrp="1"/>
          </p:cNvSpPr>
          <p:nvPr>
            <p:ph type="title"/>
          </p:nvPr>
        </p:nvSpPr>
        <p:spPr>
          <a:xfrm>
            <a:off x="1121028" y="948706"/>
            <a:ext cx="4507707" cy="1049235"/>
          </a:xfrm>
        </p:spPr>
        <p:txBody>
          <a:bodyPr vert="horz" lIns="91440" tIns="45720" rIns="91440" bIns="45720" rtlCol="0" anchor="t">
            <a:normAutofit/>
          </a:bodyPr>
          <a:lstStyle/>
          <a:p>
            <a:r>
              <a:rPr lang="en-US" dirty="0"/>
              <a:t>GIT</a:t>
            </a:r>
          </a:p>
        </p:txBody>
      </p:sp>
      <p:pic>
        <p:nvPicPr>
          <p:cNvPr id="24" name="Picture 23">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4" name="Text Placeholder 3">
            <a:extLst>
              <a:ext uri="{FF2B5EF4-FFF2-40B4-BE49-F238E27FC236}">
                <a16:creationId xmlns:a16="http://schemas.microsoft.com/office/drawing/2014/main" id="{B6E82BA8-6FEC-0741-8614-C89B63E2A9F1}"/>
              </a:ext>
            </a:extLst>
          </p:cNvPr>
          <p:cNvSpPr>
            <a:spLocks noGrp="1"/>
          </p:cNvSpPr>
          <p:nvPr>
            <p:ph type="body" sz="half" idx="2"/>
          </p:nvPr>
        </p:nvSpPr>
        <p:spPr>
          <a:xfrm>
            <a:off x="1121030" y="2167151"/>
            <a:ext cx="4503066" cy="3299194"/>
          </a:xfrm>
        </p:spPr>
        <p:txBody>
          <a:bodyPr vert="horz" lIns="91440" tIns="45720" rIns="91440" bIns="45720" rtlCol="0" anchor="t">
            <a:normAutofit/>
          </a:bodyPr>
          <a:lstStyle/>
          <a:p>
            <a:pPr indent="-228600">
              <a:lnSpc>
                <a:spcPct val="110000"/>
              </a:lnSpc>
              <a:buFont typeface="Arial" panose="020B0604020202020204" pitchFamily="34" charset="0"/>
              <a:buChar char="•"/>
            </a:pPr>
            <a:r>
              <a:rPr lang="en-US" sz="1500"/>
              <a:t>Git is software that provides version control and a connection to a remote repository. Every time you make a change to a file, git will recognize this and wait for you to ‘commit’ the file. Previous commits of the same file are saved in a hidden folder, so you can go back to them at any time and have a history of changes. When you are ready to sync with your repository that is hosted on github you can pull (sync yourself with your remote repo) and push (add your commits to the remote repo) your commits.</a:t>
            </a:r>
          </a:p>
        </p:txBody>
      </p:sp>
      <p:pic>
        <p:nvPicPr>
          <p:cNvPr id="7" name="Picture 6" descr="A screenshot of a cell phone&#10;&#10;Description automatically generated">
            <a:extLst>
              <a:ext uri="{FF2B5EF4-FFF2-40B4-BE49-F238E27FC236}">
                <a16:creationId xmlns:a16="http://schemas.microsoft.com/office/drawing/2014/main" id="{340F5769-215E-8A4B-9C21-BAABBEE0810E}"/>
              </a:ext>
            </a:extLst>
          </p:cNvPr>
          <p:cNvPicPr>
            <a:picLocks noChangeAspect="1"/>
          </p:cNvPicPr>
          <p:nvPr/>
        </p:nvPicPr>
        <p:blipFill>
          <a:blip r:embed="rId4"/>
          <a:stretch>
            <a:fillRect/>
          </a:stretch>
        </p:blipFill>
        <p:spPr>
          <a:xfrm>
            <a:off x="7234663" y="805583"/>
            <a:ext cx="2679937" cy="4660762"/>
          </a:xfrm>
          <a:prstGeom prst="rect">
            <a:avLst/>
          </a:prstGeom>
        </p:spPr>
      </p:pic>
      <p:pic>
        <p:nvPicPr>
          <p:cNvPr id="26" name="Picture 25">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8" name="Straight Connector 27">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70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CC751-BCC3-274C-A2C5-190F27181BEB}"/>
              </a:ext>
            </a:extLst>
          </p:cNvPr>
          <p:cNvSpPr txBox="1"/>
          <p:nvPr/>
        </p:nvSpPr>
        <p:spPr>
          <a:xfrm>
            <a:off x="1458912" y="1210656"/>
            <a:ext cx="9274176" cy="1477328"/>
          </a:xfrm>
          <a:prstGeom prst="rect">
            <a:avLst/>
          </a:prstGeom>
          <a:noFill/>
        </p:spPr>
        <p:txBody>
          <a:bodyPr wrap="square" rtlCol="0">
            <a:spAutoFit/>
          </a:bodyPr>
          <a:lstStyle/>
          <a:p>
            <a:pPr>
              <a:spcAft>
                <a:spcPts val="600"/>
              </a:spcAft>
            </a:pPr>
            <a:r>
              <a:rPr lang="en-US" dirty="0"/>
              <a:t>The files on your local machine are a clone of your </a:t>
            </a:r>
            <a:r>
              <a:rPr lang="en-US" dirty="0" err="1"/>
              <a:t>github</a:t>
            </a:r>
            <a:r>
              <a:rPr lang="en-US" dirty="0"/>
              <a:t> repository. Your </a:t>
            </a:r>
            <a:r>
              <a:rPr lang="en-US" dirty="0" err="1"/>
              <a:t>github</a:t>
            </a:r>
            <a:r>
              <a:rPr lang="en-US" dirty="0"/>
              <a:t> repository acts as the master copy and any commit pushed to it must also have a comment. Download git </a:t>
            </a:r>
            <a:r>
              <a:rPr lang="en-US" dirty="0">
                <a:hlinkClick r:id="rId2"/>
              </a:rPr>
              <a:t>here</a:t>
            </a:r>
            <a:r>
              <a:rPr lang="en-US" dirty="0"/>
              <a:t>, then add a </a:t>
            </a:r>
            <a:r>
              <a:rPr lang="en-US" dirty="0" err="1"/>
              <a:t>readme.md</a:t>
            </a:r>
            <a:r>
              <a:rPr lang="en-US" dirty="0"/>
              <a:t> file to your repository on </a:t>
            </a:r>
            <a:r>
              <a:rPr lang="en-US" dirty="0" err="1"/>
              <a:t>github.com</a:t>
            </a:r>
            <a:r>
              <a:rPr lang="en-US" dirty="0"/>
              <a:t> and clone it to your machine. Open a terminal, navigate to your cloned repository and configure git.</a:t>
            </a:r>
          </a:p>
        </p:txBody>
      </p:sp>
      <p:graphicFrame>
        <p:nvGraphicFramePr>
          <p:cNvPr id="21" name="TextBox 2">
            <a:extLst>
              <a:ext uri="{FF2B5EF4-FFF2-40B4-BE49-F238E27FC236}">
                <a16:creationId xmlns:a16="http://schemas.microsoft.com/office/drawing/2014/main" id="{6239FD32-FA32-48B9-9915-9F85518D9A9E}"/>
              </a:ext>
            </a:extLst>
          </p:cNvPr>
          <p:cNvGraphicFramePr/>
          <p:nvPr>
            <p:extLst>
              <p:ext uri="{D42A27DB-BD31-4B8C-83A1-F6EECF244321}">
                <p14:modId xmlns:p14="http://schemas.microsoft.com/office/powerpoint/2010/main" val="1245103843"/>
              </p:ext>
            </p:extLst>
          </p:nvPr>
        </p:nvGraphicFramePr>
        <p:xfrm>
          <a:off x="1130300" y="3429000"/>
          <a:ext cx="9602788" cy="2036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29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0B43E-F76F-8B4A-84F1-74E58A693806}"/>
              </a:ext>
            </a:extLst>
          </p:cNvPr>
          <p:cNvSpPr txBox="1"/>
          <p:nvPr/>
        </p:nvSpPr>
        <p:spPr>
          <a:xfrm>
            <a:off x="746236" y="755864"/>
            <a:ext cx="8607972" cy="3970318"/>
          </a:xfrm>
          <a:prstGeom prst="rect">
            <a:avLst/>
          </a:prstGeom>
          <a:noFill/>
        </p:spPr>
        <p:txBody>
          <a:bodyPr wrap="square" rtlCol="0">
            <a:spAutoFit/>
          </a:bodyPr>
          <a:lstStyle/>
          <a:p>
            <a:r>
              <a:rPr lang="en-US" dirty="0"/>
              <a:t>Now we can make a change to our local </a:t>
            </a:r>
            <a:r>
              <a:rPr lang="en-US" dirty="0" err="1"/>
              <a:t>readme.md</a:t>
            </a:r>
            <a:r>
              <a:rPr lang="en-US" dirty="0"/>
              <a:t> file, commit and push it to our remote repository.</a:t>
            </a:r>
          </a:p>
          <a:p>
            <a:r>
              <a:rPr lang="en-US" dirty="0"/>
              <a:t>Change the contents of your </a:t>
            </a:r>
            <a:r>
              <a:rPr lang="en-US" dirty="0" err="1"/>
              <a:t>readme.md</a:t>
            </a:r>
            <a:r>
              <a:rPr lang="en-US" dirty="0"/>
              <a:t> file on your local machine.</a:t>
            </a:r>
          </a:p>
          <a:p>
            <a:r>
              <a:rPr lang="en-US" dirty="0">
                <a:highlight>
                  <a:srgbClr val="808080"/>
                </a:highlight>
              </a:rPr>
              <a:t>‘$ git status’ </a:t>
            </a:r>
            <a:r>
              <a:rPr lang="en-US" dirty="0"/>
              <a:t>will tell you what files have changed and if you are up to date with your remote repo</a:t>
            </a:r>
            <a:endParaRPr lang="en-US" dirty="0">
              <a:highlight>
                <a:srgbClr val="808080"/>
              </a:highlight>
            </a:endParaRPr>
          </a:p>
          <a:p>
            <a:r>
              <a:rPr lang="en-US" dirty="0">
                <a:highlight>
                  <a:srgbClr val="808080"/>
                </a:highlight>
              </a:rPr>
              <a:t>‘$ git commit </a:t>
            </a:r>
            <a:r>
              <a:rPr lang="en-US" dirty="0" err="1">
                <a:highlight>
                  <a:srgbClr val="808080"/>
                </a:highlight>
              </a:rPr>
              <a:t>readme.md</a:t>
            </a:r>
            <a:r>
              <a:rPr lang="en-US" dirty="0">
                <a:highlight>
                  <a:srgbClr val="808080"/>
                </a:highlight>
              </a:rPr>
              <a:t> –m “we made a change to learn how to commit and push”’</a:t>
            </a:r>
          </a:p>
          <a:p>
            <a:r>
              <a:rPr lang="en-US" dirty="0"/>
              <a:t>The –m option is our comment.</a:t>
            </a:r>
          </a:p>
          <a:p>
            <a:r>
              <a:rPr lang="en-US" dirty="0">
                <a:highlight>
                  <a:srgbClr val="808080"/>
                </a:highlight>
              </a:rPr>
              <a:t>‘$ git status’ </a:t>
            </a:r>
            <a:r>
              <a:rPr lang="en-US" dirty="0"/>
              <a:t>will tell us that our </a:t>
            </a:r>
            <a:r>
              <a:rPr lang="en-US" dirty="0" err="1"/>
              <a:t>readme.md</a:t>
            </a:r>
            <a:r>
              <a:rPr lang="en-US" dirty="0"/>
              <a:t> file is </a:t>
            </a:r>
            <a:r>
              <a:rPr lang="en-US" dirty="0" err="1"/>
              <a:t>commited</a:t>
            </a:r>
            <a:r>
              <a:rPr lang="en-US" dirty="0"/>
              <a:t> and staged.</a:t>
            </a:r>
          </a:p>
          <a:p>
            <a:r>
              <a:rPr lang="en-US" dirty="0"/>
              <a:t>Staged changes are added to the next push, we can </a:t>
            </a:r>
            <a:r>
              <a:rPr lang="en-US" dirty="0" err="1"/>
              <a:t>unstage</a:t>
            </a:r>
            <a:r>
              <a:rPr lang="en-US" dirty="0"/>
              <a:t> changes with </a:t>
            </a:r>
            <a:r>
              <a:rPr lang="en-US" dirty="0">
                <a:highlight>
                  <a:srgbClr val="808080"/>
                </a:highlight>
              </a:rPr>
              <a:t>‘$ git reset – </a:t>
            </a:r>
            <a:r>
              <a:rPr lang="en-US" dirty="0" err="1">
                <a:highlight>
                  <a:srgbClr val="808080"/>
                </a:highlight>
              </a:rPr>
              <a:t>readme.md</a:t>
            </a:r>
            <a:r>
              <a:rPr lang="en-US" dirty="0">
                <a:highlight>
                  <a:srgbClr val="808080"/>
                </a:highlight>
              </a:rPr>
              <a:t>’ </a:t>
            </a:r>
            <a:r>
              <a:rPr lang="en-US" dirty="0"/>
              <a:t>if we wish.</a:t>
            </a:r>
          </a:p>
          <a:p>
            <a:r>
              <a:rPr lang="en-US" dirty="0"/>
              <a:t>Now let’s push our commit to the remote repo with </a:t>
            </a:r>
            <a:r>
              <a:rPr lang="en-US" dirty="0">
                <a:highlight>
                  <a:srgbClr val="808080"/>
                </a:highlight>
              </a:rPr>
              <a:t>‘$ git push’</a:t>
            </a:r>
          </a:p>
          <a:p>
            <a:r>
              <a:rPr lang="en-US" dirty="0"/>
              <a:t>If you check your repository on </a:t>
            </a:r>
            <a:r>
              <a:rPr lang="en-US" dirty="0" err="1"/>
              <a:t>github</a:t>
            </a:r>
            <a:r>
              <a:rPr lang="en-US" dirty="0"/>
              <a:t> now you will see your commit and </a:t>
            </a:r>
          </a:p>
          <a:p>
            <a:r>
              <a:rPr lang="en-US" dirty="0"/>
              <a:t>the comment, and the content of </a:t>
            </a:r>
            <a:r>
              <a:rPr lang="en-US" dirty="0" err="1"/>
              <a:t>readme.md</a:t>
            </a:r>
            <a:r>
              <a:rPr lang="en-US" dirty="0"/>
              <a:t> has changed</a:t>
            </a:r>
          </a:p>
        </p:txBody>
      </p:sp>
    </p:spTree>
    <p:extLst>
      <p:ext uri="{BB962C8B-B14F-4D97-AF65-F5344CB8AC3E}">
        <p14:creationId xmlns:p14="http://schemas.microsoft.com/office/powerpoint/2010/main" val="302795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7AAF7C-6664-A444-950A-4B8037A0DA75}"/>
              </a:ext>
            </a:extLst>
          </p:cNvPr>
          <p:cNvSpPr txBox="1">
            <a:spLocks/>
          </p:cNvSpPr>
          <p:nvPr/>
        </p:nvSpPr>
        <p:spPr>
          <a:xfrm>
            <a:off x="992441" y="662957"/>
            <a:ext cx="4189160" cy="7244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GIT HOOKS </a:t>
            </a:r>
          </a:p>
        </p:txBody>
      </p:sp>
      <p:sp>
        <p:nvSpPr>
          <p:cNvPr id="5" name="TextBox 4">
            <a:extLst>
              <a:ext uri="{FF2B5EF4-FFF2-40B4-BE49-F238E27FC236}">
                <a16:creationId xmlns:a16="http://schemas.microsoft.com/office/drawing/2014/main" id="{34A7E7F3-3640-6842-9810-E73143B0DF69}"/>
              </a:ext>
            </a:extLst>
          </p:cNvPr>
          <p:cNvSpPr txBox="1"/>
          <p:nvPr/>
        </p:nvSpPr>
        <p:spPr>
          <a:xfrm>
            <a:off x="1103586" y="1723696"/>
            <a:ext cx="4908331" cy="2308324"/>
          </a:xfrm>
          <a:prstGeom prst="rect">
            <a:avLst/>
          </a:prstGeom>
          <a:noFill/>
        </p:spPr>
        <p:txBody>
          <a:bodyPr wrap="square" rtlCol="0">
            <a:spAutoFit/>
          </a:bodyPr>
          <a:lstStyle/>
          <a:p>
            <a:r>
              <a:rPr lang="en-US" dirty="0"/>
              <a:t>Git hooks are scripts that run at specific times during a git process, we will look at the pre-commit hook, this hook runs before you commit. You can see your hook scripts in .git/hooks in your local repository (git is a hidden folder) in order to activate a hook script you have to rename it to remove the .sample</a:t>
            </a:r>
          </a:p>
        </p:txBody>
      </p:sp>
      <p:pic>
        <p:nvPicPr>
          <p:cNvPr id="7" name="Picture 6">
            <a:extLst>
              <a:ext uri="{FF2B5EF4-FFF2-40B4-BE49-F238E27FC236}">
                <a16:creationId xmlns:a16="http://schemas.microsoft.com/office/drawing/2014/main" id="{730BCC0D-038B-F649-A2A8-9E0C5FC73FF2}"/>
              </a:ext>
            </a:extLst>
          </p:cNvPr>
          <p:cNvPicPr>
            <a:picLocks noChangeAspect="1"/>
          </p:cNvPicPr>
          <p:nvPr/>
        </p:nvPicPr>
        <p:blipFill>
          <a:blip r:embed="rId2"/>
          <a:stretch>
            <a:fillRect/>
          </a:stretch>
        </p:blipFill>
        <p:spPr>
          <a:xfrm>
            <a:off x="5935807" y="842213"/>
            <a:ext cx="6256193" cy="4071289"/>
          </a:xfrm>
          <a:prstGeom prst="rect">
            <a:avLst/>
          </a:prstGeom>
        </p:spPr>
      </p:pic>
    </p:spTree>
    <p:extLst>
      <p:ext uri="{BB962C8B-B14F-4D97-AF65-F5344CB8AC3E}">
        <p14:creationId xmlns:p14="http://schemas.microsoft.com/office/powerpoint/2010/main" val="260828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C5A1-C5A8-2748-A1E4-19C7A430941E}"/>
              </a:ext>
            </a:extLst>
          </p:cNvPr>
          <p:cNvSpPr txBox="1">
            <a:spLocks/>
          </p:cNvSpPr>
          <p:nvPr/>
        </p:nvSpPr>
        <p:spPr>
          <a:xfrm>
            <a:off x="992441" y="662957"/>
            <a:ext cx="4189160" cy="7244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Pre-commit hook</a:t>
            </a:r>
          </a:p>
        </p:txBody>
      </p:sp>
      <p:sp>
        <p:nvSpPr>
          <p:cNvPr id="3" name="TextBox 2">
            <a:extLst>
              <a:ext uri="{FF2B5EF4-FFF2-40B4-BE49-F238E27FC236}">
                <a16:creationId xmlns:a16="http://schemas.microsoft.com/office/drawing/2014/main" id="{BBDCDE6C-39B5-5C44-B3B5-5304C6E6CC4E}"/>
              </a:ext>
            </a:extLst>
          </p:cNvPr>
          <p:cNvSpPr txBox="1"/>
          <p:nvPr/>
        </p:nvSpPr>
        <p:spPr>
          <a:xfrm>
            <a:off x="1008993" y="1597572"/>
            <a:ext cx="5087007" cy="3139321"/>
          </a:xfrm>
          <a:prstGeom prst="rect">
            <a:avLst/>
          </a:prstGeom>
          <a:noFill/>
        </p:spPr>
        <p:txBody>
          <a:bodyPr wrap="square" rtlCol="0">
            <a:spAutoFit/>
          </a:bodyPr>
          <a:lstStyle/>
          <a:p>
            <a:r>
              <a:rPr lang="en-US" dirty="0"/>
              <a:t>We are going to make a very simple pre-commit hook bash script, delete everything inside your pre-</a:t>
            </a:r>
            <a:r>
              <a:rPr lang="en-US" dirty="0" err="1"/>
              <a:t>commit.sample</a:t>
            </a:r>
            <a:r>
              <a:rPr lang="en-US" dirty="0"/>
              <a:t> and also rename it to </a:t>
            </a:r>
            <a:r>
              <a:rPr lang="en-US"/>
              <a:t>just pre-commit. </a:t>
            </a:r>
            <a:r>
              <a:rPr lang="en-US" dirty="0"/>
              <a:t>I use </a:t>
            </a:r>
            <a:r>
              <a:rPr lang="en-US" dirty="0" err="1"/>
              <a:t>npm</a:t>
            </a:r>
            <a:r>
              <a:rPr lang="en-US" dirty="0"/>
              <a:t> in this example to run my unit tests, just substitute with however you run your unit tests. This script will exit with code 0 if the tests are successful. Git hooks are very useful, and we can use them for all sorts of other useful things like linting and formatting our code on commit too.</a:t>
            </a:r>
          </a:p>
        </p:txBody>
      </p:sp>
      <p:pic>
        <p:nvPicPr>
          <p:cNvPr id="4" name="Picture 3">
            <a:extLst>
              <a:ext uri="{FF2B5EF4-FFF2-40B4-BE49-F238E27FC236}">
                <a16:creationId xmlns:a16="http://schemas.microsoft.com/office/drawing/2014/main" id="{58174798-F0A2-854E-BA76-5146DD092705}"/>
              </a:ext>
            </a:extLst>
          </p:cNvPr>
          <p:cNvPicPr>
            <a:picLocks noChangeAspect="1"/>
          </p:cNvPicPr>
          <p:nvPr/>
        </p:nvPicPr>
        <p:blipFill>
          <a:blip r:embed="rId2"/>
          <a:stretch>
            <a:fillRect/>
          </a:stretch>
        </p:blipFill>
        <p:spPr>
          <a:xfrm>
            <a:off x="6096000" y="1597572"/>
            <a:ext cx="4178300" cy="1295400"/>
          </a:xfrm>
          <a:prstGeom prst="rect">
            <a:avLst/>
          </a:prstGeom>
        </p:spPr>
      </p:pic>
    </p:spTree>
    <p:extLst>
      <p:ext uri="{BB962C8B-B14F-4D97-AF65-F5344CB8AC3E}">
        <p14:creationId xmlns:p14="http://schemas.microsoft.com/office/powerpoint/2010/main" val="2607683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33</TotalTime>
  <Words>643</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Gallery</vt:lpstr>
      <vt:lpstr>Quick guide to git</vt:lpstr>
      <vt:lpstr>Github</vt:lpstr>
      <vt:lpstr>GIT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guide to git</dc:title>
  <dc:creator>Vivian Luxon [srl0087]</dc:creator>
  <cp:lastModifiedBy>Vivian Luxon [srl0087]</cp:lastModifiedBy>
  <cp:revision>3</cp:revision>
  <dcterms:created xsi:type="dcterms:W3CDTF">2020-06-28T06:32:03Z</dcterms:created>
  <dcterms:modified xsi:type="dcterms:W3CDTF">2020-06-28T07:05:39Z</dcterms:modified>
</cp:coreProperties>
</file>