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Nunito" panose="020B0604020202020204" charset="-52"/>
      <p:regular r:id="rId13"/>
      <p:bold r:id="rId14"/>
      <p:italic r:id="rId15"/>
      <p:boldItalic r:id="rId16"/>
    </p:embeddedFont>
    <p:embeddedFont>
      <p:font typeface="Nunito Black" panose="020B0604020202020204" charset="-52"/>
      <p:bold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883d612d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883d612d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26e5431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26e5431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826e5431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826e5431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26e5431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26e5431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4d93ca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4d93ca2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4d93ca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4d93ca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83d612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83d612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83d612d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83d612d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883d612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883d612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719225"/>
            <a:ext cx="8123100" cy="21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ru" dirty="0"/>
              <a:t>Название проекта: </a:t>
            </a:r>
            <a:r>
              <a:rPr lang="en-US" dirty="0"/>
              <a:t>“</a:t>
            </a:r>
            <a:r>
              <a:rPr lang="ru-RU" dirty="0"/>
              <a:t>Новогодние крестики-нолики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Автор: </a:t>
            </a:r>
            <a:r>
              <a:rPr lang="ru-RU" dirty="0"/>
              <a:t>Богачев Степан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50425" y="195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Nunito Black"/>
                <a:ea typeface="Nunito Black"/>
                <a:cs typeface="Nunito Black"/>
                <a:sym typeface="Nunito Black"/>
              </a:rPr>
              <a:t>Спасибо за внимание!</a:t>
            </a:r>
            <a:endParaRPr sz="322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475" y="795925"/>
            <a:ext cx="2868025" cy="32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03050"/>
            <a:ext cx="85206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Введение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 игре:</a:t>
            </a:r>
            <a:r>
              <a:rPr lang="en-US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ru-RU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Новогодние крестики-нолики</a:t>
            </a:r>
            <a:r>
              <a:rPr lang="en-US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” - 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игра на основе классическ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их </a:t>
            </a:r>
            <a:r>
              <a:rPr lang="en-US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крестиков-ноликов</a:t>
            </a:r>
            <a:r>
              <a:rPr lang="en-US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” 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новогоднем исполнении 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 использованием библиотеки </a:t>
            </a:r>
            <a:r>
              <a:rPr lang="en-US" sz="1500" dirty="0" err="1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Pygame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В не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 могут играть два игрока между собой или один игрок с ботом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Цель создания: Проект создан для того, чтобы 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радостно </a:t>
            </a:r>
            <a:r>
              <a:rPr lang="ru-RU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провести время в кругу семьи и друзей во время новогодних праздников.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Проект разработан с использованием следующих технологий: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Pygame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для создания интерфейса пользователя и обработки событий.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Python: язык программирования, на котором построен проект.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2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 b="1" u="sng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8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375375"/>
              </a:buClr>
              <a:buSzPts val="1350"/>
              <a:buFont typeface="Arial"/>
              <a:buAutoNum type="arabicParenR"/>
            </a:pP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Главное окно:</a:t>
            </a:r>
            <a:endParaRPr sz="1350" u="sng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Интерактивное главное окно, предоставляющее доступ к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выбору режима игры и истории игр</a:t>
            </a:r>
            <a:r>
              <a:rPr lang="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режиме 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человек с роботом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 играете с виртуальным ботом, который пытается вас обыграть</a:t>
            </a:r>
            <a:r>
              <a:rPr lang="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режиме 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человек с человеком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вы можете поиграть с другом и игра будет еще интереснее!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Также можно посмотреть историю игр, где будет таблица с типом игры, победитель и время игры.</a:t>
            </a: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044543-A243-47D3-9957-F671C88F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00" y="423675"/>
            <a:ext cx="3831823" cy="39910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A3F06C-5EA0-4290-A488-AEE73F4760CF}"/>
              </a:ext>
            </a:extLst>
          </p:cNvPr>
          <p:cNvSpPr/>
          <p:nvPr/>
        </p:nvSpPr>
        <p:spPr>
          <a:xfrm>
            <a:off x="5199000" y="423675"/>
            <a:ext cx="3831823" cy="4145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История побед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Таблица с информацией о партиях</a:t>
            </a: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CF1F97-FEA8-45C1-9DF7-8B037E14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22" y="527044"/>
            <a:ext cx="3775552" cy="3937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4D7951-C7BE-4443-B68A-7E415FE866C6}"/>
              </a:ext>
            </a:extLst>
          </p:cNvPr>
          <p:cNvSpPr/>
          <p:nvPr/>
        </p:nvSpPr>
        <p:spPr>
          <a:xfrm>
            <a:off x="4929522" y="527044"/>
            <a:ext cx="3720569" cy="3937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37000" y="1065850"/>
            <a:ext cx="471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Процесс игры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50" u="sng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Бесконечное клетчатое поле, на котором можно размещать фигуры. Если 5 одинаковых фишек стоит рядом, как и в обычной игре, то объявляется победитель. </a:t>
            </a: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576757-D89F-4E5D-A492-2B8A9785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56" y="789891"/>
            <a:ext cx="3416659" cy="356371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62F90D-4780-460A-B0CA-0A000D51D40F}"/>
              </a:ext>
            </a:extLst>
          </p:cNvPr>
          <p:cNvSpPr/>
          <p:nvPr/>
        </p:nvSpPr>
        <p:spPr>
          <a:xfrm>
            <a:off x="5173856" y="731375"/>
            <a:ext cx="3416659" cy="36222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Игра с ботом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50" u="sng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Бот всегда пытается обыграть вас, он думает наперед, использует против вас вашу же тактику. Будьте очень внимательны в игре с ним!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F3DA0A-33C8-4889-B880-741D4E63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900" y="493909"/>
            <a:ext cx="3831274" cy="40016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A8E450-11FE-491F-87E7-BCD0A7AEE868}"/>
              </a:ext>
            </a:extLst>
          </p:cNvPr>
          <p:cNvSpPr/>
          <p:nvPr/>
        </p:nvSpPr>
        <p:spPr>
          <a:xfrm>
            <a:off x="4878900" y="493909"/>
            <a:ext cx="3831274" cy="40016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463007"/>
            <a:ext cx="8520600" cy="4602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animation_time_total = 1.75 #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время анимации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 running: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for event in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pygame.event.get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обработка события выхода из игры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running = False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screen.fill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((255, 255, 255))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закрашивание белым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(text1, (120, 110))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pygame.display.update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sprite_index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math.floor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% 1) * 16)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номер кадра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screen.get_width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/ 2 – 128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                           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анимации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screen.get_height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/ 2 - 128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image = images[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sprite_index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(image, (x, y))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pygame.display.flip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обновление экрана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clock.tick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target_fps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/ 1000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&gt;= animation_time_total: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завершение анимации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FD321-1B45-4BBE-AFD6-F5EDE54F63C8}"/>
              </a:ext>
            </a:extLst>
          </p:cNvPr>
          <p:cNvSpPr txBox="1"/>
          <p:nvPr/>
        </p:nvSpPr>
        <p:spPr>
          <a:xfrm>
            <a:off x="3737694" y="193559"/>
            <a:ext cx="1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анимации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766443"/>
            <a:ext cx="8520600" cy="4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while running: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event in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pygame.event.get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обработка события выхода</a:t>
            </a: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sys.exit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pygame.MOUSEBUTTONDOWN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проверка нажатий</a:t>
            </a: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button1.collidepoint(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event.pos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 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	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game_type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человек с роботом"</a:t>
            </a:r>
          </a:p>
          <a:p>
            <a:pPr marL="0" lvl="0" indent="0">
              <a:buNone/>
            </a:pP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running = False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button2.collidepoint(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event.pos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game_type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человек с человеком"</a:t>
            </a:r>
          </a:p>
          <a:p>
            <a:pPr marL="0" lvl="0" indent="0">
              <a:buNone/>
            </a:pP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running = False</a:t>
            </a:r>
          </a:p>
          <a:p>
            <a:pPr marL="0" lvl="0" indent="0">
              <a:buNone/>
            </a:pP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button3.collidepoint(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event.pos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открытие истории</a:t>
            </a: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open_table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draw_start_window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отрисовка окна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0AC84-DF84-4DC3-AB3D-A94EBAA51BF9}"/>
              </a:ext>
            </a:extLst>
          </p:cNvPr>
          <p:cNvSpPr txBox="1"/>
          <p:nvPr/>
        </p:nvSpPr>
        <p:spPr>
          <a:xfrm>
            <a:off x="3410645" y="373769"/>
            <a:ext cx="202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Стартовый диалог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207025"/>
            <a:ext cx="85206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Возможные улучшения</a:t>
            </a:r>
            <a:endParaRPr b="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900650"/>
            <a:ext cx="8520600" cy="3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dirty="0"/>
              <a:t>Возможность играть по сети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dirty="0"/>
              <a:t>Использовать машинное обучение в игре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dirty="0"/>
              <a:t>Анимация всех фишек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546</Words>
  <Application>Microsoft Office PowerPoint</Application>
  <PresentationFormat>Экран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Nunito Black</vt:lpstr>
      <vt:lpstr>Courier New</vt:lpstr>
      <vt:lpstr>Nunito</vt:lpstr>
      <vt:lpstr>Proxima Nova</vt:lpstr>
      <vt:lpstr>Spearmint</vt:lpstr>
      <vt:lpstr>Название проекта: “Новогодние крестики-нолики”</vt:lpstr>
      <vt:lpstr>Введение</vt:lpstr>
      <vt:lpstr>Особенности игры</vt:lpstr>
      <vt:lpstr>Особенности игры</vt:lpstr>
      <vt:lpstr>Особенности игры</vt:lpstr>
      <vt:lpstr>Особенности игры</vt:lpstr>
      <vt:lpstr>Презентация PowerPoint</vt:lpstr>
      <vt:lpstr>Презентация PowerPoint</vt:lpstr>
      <vt:lpstr>Возможные улучшения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“Новогодние крестики-нолики”</dc:title>
  <cp:lastModifiedBy>Степан Богачев</cp:lastModifiedBy>
  <cp:revision>6</cp:revision>
  <dcterms:modified xsi:type="dcterms:W3CDTF">2024-01-19T15:38:26Z</dcterms:modified>
</cp:coreProperties>
</file>