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Lst>
  <p:notesMasterIdLst>
    <p:notesMasterId r:id="rId7"/>
  </p:notesMasterIdLst>
  <p:sldIdLst>
    <p:sldId id="256" r:id="rId8"/>
  </p:sldIdLst>
  <p:sldSz cy="42803750" cx="30275200"/>
  <p:notesSz cx="6858000" cy="9144000"/>
  <p:embeddedFontLst>
    <p:embeddedFont>
      <p:font typeface="Arial Black"/>
      <p:regular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6214">
          <p15:clr>
            <a:srgbClr val="A4A3A4"/>
          </p15:clr>
        </p15:guide>
        <p15:guide id="2" orient="horz">
          <p15:clr>
            <a:srgbClr val="A4A3A4"/>
          </p15:clr>
        </p15:guide>
        <p15:guide id="3" pos="401">
          <p15:clr>
            <a:srgbClr val="A4A3A4"/>
          </p15:clr>
        </p15:guide>
        <p15:guide id="4" pos="18672">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10" roundtripDataSignature="AMtx7mgRsejOAwiDld3heMU4Of+CzsVj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737F0F-121C-482B-BCFD-95BA902BD88B}">
  <a:tblStyle styleId="{53737F0F-121C-482B-BCFD-95BA902BD88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E7E6"/>
          </a:solidFill>
        </a:fill>
      </a:tcStyle>
    </a:wholeTbl>
    <a:band1H>
      <a:tcTxStyle/>
      <a:tcStyle>
        <a:fill>
          <a:solidFill>
            <a:srgbClr val="E0CCCA"/>
          </a:solidFill>
        </a:fill>
      </a:tcStyle>
    </a:band1H>
    <a:band2H>
      <a:tcTxStyle/>
    </a:band2H>
    <a:band1V>
      <a:tcTxStyle/>
      <a:tcStyle>
        <a:fill>
          <a:solidFill>
            <a:srgbClr val="E0CCC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6214" orient="horz"/>
        <p:guide orient="horz"/>
        <p:guide pos="401"/>
        <p:guide pos="18672"/>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0" Type="http://customschemas.google.com/relationships/presentationmetadata" Target="meta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ArialBlack-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216150" y="685800"/>
            <a:ext cx="2425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5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200"/>
              <a:t>ну что сказать?</a:t>
            </a:r>
            <a:endParaRPr sz="1200"/>
          </a:p>
        </p:txBody>
      </p:sp>
      <p:sp>
        <p:nvSpPr>
          <p:cNvPr id="49" name="Google Shape;49;p1:notes"/>
          <p:cNvSpPr/>
          <p:nvPr>
            <p:ph idx="2" type="sldImg"/>
          </p:nvPr>
        </p:nvSpPr>
        <p:spPr>
          <a:xfrm>
            <a:off x="2216150" y="685800"/>
            <a:ext cx="2425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CMx140CM template">
  <p:cSld name="100CMx140CM template">
    <p:spTree>
      <p:nvGrpSpPr>
        <p:cNvPr id="15" name="Shape 15"/>
        <p:cNvGrpSpPr/>
        <p:nvPr/>
      </p:nvGrpSpPr>
      <p:grpSpPr>
        <a:xfrm>
          <a:off x="0" y="0"/>
          <a:ext cx="0" cy="0"/>
          <a:chOff x="0" y="0"/>
          <a:chExt cx="0" cy="0"/>
        </a:xfrm>
      </p:grpSpPr>
      <p:sp>
        <p:nvSpPr>
          <p:cNvPr id="16" name="Google Shape;16;p3"/>
          <p:cNvSpPr txBox="1"/>
          <p:nvPr>
            <p:ph idx="1" type="body"/>
          </p:nvPr>
        </p:nvSpPr>
        <p:spPr>
          <a:xfrm>
            <a:off x="623691" y="7585962"/>
            <a:ext cx="14299152" cy="897605"/>
          </a:xfrm>
          <a:prstGeom prst="rect">
            <a:avLst/>
          </a:prstGeom>
          <a:noFill/>
          <a:ln>
            <a:noFill/>
          </a:ln>
        </p:spPr>
        <p:txBody>
          <a:bodyPr anchorCtr="0" anchor="t" bIns="223875" lIns="223875" spcFirstLastPara="1" rIns="223875" wrap="square" tIns="223875">
            <a:spAutoFit/>
          </a:bodyPr>
          <a:lstStyle>
            <a:lvl1pPr indent="-228600" lvl="0" marL="457200" marR="0" rtl="0" algn="l">
              <a:spcBef>
                <a:spcPts val="560"/>
              </a:spcBef>
              <a:spcAft>
                <a:spcPts val="0"/>
              </a:spcAft>
              <a:buClr>
                <a:srgbClr val="3F2F28"/>
              </a:buClr>
              <a:buSzPts val="2800"/>
              <a:buFont typeface="Arial"/>
              <a:buNone/>
              <a:defRPr b="0" i="0" sz="2800" u="none" cap="none" strike="noStrike">
                <a:solidFill>
                  <a:srgbClr val="3F2F28"/>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17" name="Google Shape;17;p3"/>
          <p:cNvSpPr txBox="1"/>
          <p:nvPr>
            <p:ph idx="2" type="body"/>
          </p:nvPr>
        </p:nvSpPr>
        <p:spPr>
          <a:xfrm>
            <a:off x="636213" y="6847036"/>
            <a:ext cx="14287866" cy="800265"/>
          </a:xfrm>
          <a:prstGeom prst="rect">
            <a:avLst/>
          </a:prstGeom>
          <a:noFill/>
          <a:ln>
            <a:noFill/>
          </a:ln>
        </p:spPr>
        <p:txBody>
          <a:bodyPr anchorCtr="0" anchor="ctr" bIns="89550" lIns="89550" spcFirstLastPara="1" rIns="89550" wrap="square" tIns="89550">
            <a:spAutoFit/>
          </a:bodyPr>
          <a:lstStyle>
            <a:lvl1pPr indent="-228600" lvl="0" marL="457200" marR="0" rtl="0" algn="ctr">
              <a:spcBef>
                <a:spcPts val="780"/>
              </a:spcBef>
              <a:spcAft>
                <a:spcPts val="0"/>
              </a:spcAft>
              <a:buClr>
                <a:schemeClr val="accent1"/>
              </a:buClr>
              <a:buSzPts val="3900"/>
              <a:buFont typeface="Arial"/>
              <a:buNone/>
              <a:defRPr b="1" i="0" sz="3900" u="sng" cap="none" strike="noStrike">
                <a:solidFill>
                  <a:schemeClr val="accent1"/>
                </a:solidFill>
                <a:latin typeface="Calibri"/>
                <a:ea typeface="Calibri"/>
                <a:cs typeface="Calibri"/>
                <a:sym typeface="Calibri"/>
              </a:defRPr>
            </a:lvl1pPr>
            <a:lvl2pPr indent="-1073150" lvl="1" marL="914400" marR="0" rtl="0" algn="l">
              <a:spcBef>
                <a:spcPts val="2660"/>
              </a:spcBef>
              <a:spcAft>
                <a:spcPts val="0"/>
              </a:spcAft>
              <a:buClr>
                <a:schemeClr val="dk1"/>
              </a:buClr>
              <a:buSzPts val="13300"/>
              <a:buFont typeface="Arial"/>
              <a:buChar char="–"/>
              <a:defRPr b="0" i="0" sz="13300" u="none" cap="none" strike="noStrike">
                <a:solidFill>
                  <a:schemeClr val="dk1"/>
                </a:solidFill>
                <a:latin typeface="Calibri"/>
                <a:ea typeface="Calibri"/>
                <a:cs typeface="Calibri"/>
                <a:sym typeface="Calibri"/>
              </a:defRPr>
            </a:lvl2pPr>
            <a:lvl3pPr indent="-946150" lvl="2" marL="1371600" marR="0" rtl="0" algn="l">
              <a:spcBef>
                <a:spcPts val="2260"/>
              </a:spcBef>
              <a:spcAft>
                <a:spcPts val="0"/>
              </a:spcAft>
              <a:buClr>
                <a:schemeClr val="dk1"/>
              </a:buClr>
              <a:buSzPts val="11300"/>
              <a:buFont typeface="Arial"/>
              <a:buChar char="•"/>
              <a:defRPr b="0" i="0" sz="11300" u="none" cap="none" strike="noStrike">
                <a:solidFill>
                  <a:schemeClr val="dk1"/>
                </a:solidFill>
                <a:latin typeface="Calibri"/>
                <a:ea typeface="Calibri"/>
                <a:cs typeface="Calibri"/>
                <a:sym typeface="Calibri"/>
              </a:defRPr>
            </a:lvl3pPr>
            <a:lvl4pPr indent="-831850" lvl="3" marL="1828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4pPr>
            <a:lvl5pPr indent="-831850" lvl="4" marL="22860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18" name="Google Shape;18;p3"/>
          <p:cNvSpPr txBox="1"/>
          <p:nvPr>
            <p:ph idx="3" type="body"/>
          </p:nvPr>
        </p:nvSpPr>
        <p:spPr>
          <a:xfrm>
            <a:off x="636211" y="18480519"/>
            <a:ext cx="14291358" cy="800265"/>
          </a:xfrm>
          <a:prstGeom prst="rect">
            <a:avLst/>
          </a:prstGeom>
          <a:noFill/>
          <a:ln>
            <a:noFill/>
          </a:ln>
        </p:spPr>
        <p:txBody>
          <a:bodyPr anchorCtr="0" anchor="ctr" bIns="89550" lIns="89550" spcFirstLastPara="1" rIns="89550" wrap="square" tIns="89550">
            <a:spAutoFit/>
          </a:bodyPr>
          <a:lstStyle>
            <a:lvl1pPr indent="-228600" lvl="0" marL="457200" marR="0" rtl="0" algn="ctr">
              <a:spcBef>
                <a:spcPts val="780"/>
              </a:spcBef>
              <a:spcAft>
                <a:spcPts val="0"/>
              </a:spcAft>
              <a:buClr>
                <a:schemeClr val="accent1"/>
              </a:buClr>
              <a:buSzPts val="3900"/>
              <a:buFont typeface="Arial"/>
              <a:buNone/>
              <a:defRPr b="1" i="0" sz="3900" u="sng" cap="none" strike="noStrike">
                <a:solidFill>
                  <a:schemeClr val="accent1"/>
                </a:solidFill>
                <a:latin typeface="Calibri"/>
                <a:ea typeface="Calibri"/>
                <a:cs typeface="Calibri"/>
                <a:sym typeface="Calibri"/>
              </a:defRPr>
            </a:lvl1pPr>
            <a:lvl2pPr indent="-1073150" lvl="1" marL="914400" marR="0" rtl="0" algn="l">
              <a:spcBef>
                <a:spcPts val="2660"/>
              </a:spcBef>
              <a:spcAft>
                <a:spcPts val="0"/>
              </a:spcAft>
              <a:buClr>
                <a:schemeClr val="dk1"/>
              </a:buClr>
              <a:buSzPts val="13300"/>
              <a:buFont typeface="Arial"/>
              <a:buChar char="–"/>
              <a:defRPr b="0" i="0" sz="13300" u="none" cap="none" strike="noStrike">
                <a:solidFill>
                  <a:schemeClr val="dk1"/>
                </a:solidFill>
                <a:latin typeface="Calibri"/>
                <a:ea typeface="Calibri"/>
                <a:cs typeface="Calibri"/>
                <a:sym typeface="Calibri"/>
              </a:defRPr>
            </a:lvl2pPr>
            <a:lvl3pPr indent="-946150" lvl="2" marL="1371600" marR="0" rtl="0" algn="l">
              <a:spcBef>
                <a:spcPts val="2260"/>
              </a:spcBef>
              <a:spcAft>
                <a:spcPts val="0"/>
              </a:spcAft>
              <a:buClr>
                <a:schemeClr val="dk1"/>
              </a:buClr>
              <a:buSzPts val="11300"/>
              <a:buFont typeface="Arial"/>
              <a:buChar char="•"/>
              <a:defRPr b="0" i="0" sz="11300" u="none" cap="none" strike="noStrike">
                <a:solidFill>
                  <a:schemeClr val="dk1"/>
                </a:solidFill>
                <a:latin typeface="Calibri"/>
                <a:ea typeface="Calibri"/>
                <a:cs typeface="Calibri"/>
                <a:sym typeface="Calibri"/>
              </a:defRPr>
            </a:lvl3pPr>
            <a:lvl4pPr indent="-831850" lvl="3" marL="1828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4pPr>
            <a:lvl5pPr indent="-831850" lvl="4" marL="22860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19" name="Google Shape;19;p3"/>
          <p:cNvSpPr txBox="1"/>
          <p:nvPr>
            <p:ph idx="4" type="body"/>
          </p:nvPr>
        </p:nvSpPr>
        <p:spPr>
          <a:xfrm>
            <a:off x="15353328" y="6847036"/>
            <a:ext cx="14287683" cy="800265"/>
          </a:xfrm>
          <a:prstGeom prst="rect">
            <a:avLst/>
          </a:prstGeom>
          <a:noFill/>
          <a:ln>
            <a:noFill/>
          </a:ln>
        </p:spPr>
        <p:txBody>
          <a:bodyPr anchorCtr="0" anchor="ctr" bIns="89550" lIns="89550" spcFirstLastPara="1" rIns="89550" wrap="square" tIns="89550">
            <a:spAutoFit/>
          </a:bodyPr>
          <a:lstStyle>
            <a:lvl1pPr indent="-228600" lvl="0" marL="457200" marR="0" rtl="0" algn="ctr">
              <a:spcBef>
                <a:spcPts val="780"/>
              </a:spcBef>
              <a:spcAft>
                <a:spcPts val="0"/>
              </a:spcAft>
              <a:buClr>
                <a:schemeClr val="accent1"/>
              </a:buClr>
              <a:buSzPts val="3900"/>
              <a:buFont typeface="Arial"/>
              <a:buNone/>
              <a:defRPr b="1" i="0" sz="3900" u="sng" cap="none" strike="noStrike">
                <a:solidFill>
                  <a:schemeClr val="accent1"/>
                </a:solidFill>
                <a:latin typeface="Calibri"/>
                <a:ea typeface="Calibri"/>
                <a:cs typeface="Calibri"/>
                <a:sym typeface="Calibri"/>
              </a:defRPr>
            </a:lvl1pPr>
            <a:lvl2pPr indent="-1073150" lvl="1" marL="914400" marR="0" rtl="0" algn="l">
              <a:spcBef>
                <a:spcPts val="2660"/>
              </a:spcBef>
              <a:spcAft>
                <a:spcPts val="0"/>
              </a:spcAft>
              <a:buClr>
                <a:schemeClr val="dk1"/>
              </a:buClr>
              <a:buSzPts val="13300"/>
              <a:buFont typeface="Arial"/>
              <a:buChar char="–"/>
              <a:defRPr b="0" i="0" sz="13300" u="none" cap="none" strike="noStrike">
                <a:solidFill>
                  <a:schemeClr val="dk1"/>
                </a:solidFill>
                <a:latin typeface="Calibri"/>
                <a:ea typeface="Calibri"/>
                <a:cs typeface="Calibri"/>
                <a:sym typeface="Calibri"/>
              </a:defRPr>
            </a:lvl2pPr>
            <a:lvl3pPr indent="-946150" lvl="2" marL="1371600" marR="0" rtl="0" algn="l">
              <a:spcBef>
                <a:spcPts val="2260"/>
              </a:spcBef>
              <a:spcAft>
                <a:spcPts val="0"/>
              </a:spcAft>
              <a:buClr>
                <a:schemeClr val="dk1"/>
              </a:buClr>
              <a:buSzPts val="11300"/>
              <a:buFont typeface="Arial"/>
              <a:buChar char="•"/>
              <a:defRPr b="0" i="0" sz="11300" u="none" cap="none" strike="noStrike">
                <a:solidFill>
                  <a:schemeClr val="dk1"/>
                </a:solidFill>
                <a:latin typeface="Calibri"/>
                <a:ea typeface="Calibri"/>
                <a:cs typeface="Calibri"/>
                <a:sym typeface="Calibri"/>
              </a:defRPr>
            </a:lvl3pPr>
            <a:lvl4pPr indent="-831850" lvl="3" marL="1828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4pPr>
            <a:lvl5pPr indent="-831850" lvl="4" marL="22860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20" name="Google Shape;20;p3"/>
          <p:cNvSpPr txBox="1"/>
          <p:nvPr>
            <p:ph idx="5" type="body"/>
          </p:nvPr>
        </p:nvSpPr>
        <p:spPr>
          <a:xfrm>
            <a:off x="15353328" y="7585962"/>
            <a:ext cx="14287683" cy="897605"/>
          </a:xfrm>
          <a:prstGeom prst="rect">
            <a:avLst/>
          </a:prstGeom>
          <a:noFill/>
          <a:ln>
            <a:noFill/>
          </a:ln>
        </p:spPr>
        <p:txBody>
          <a:bodyPr anchorCtr="0" anchor="t" bIns="223875" lIns="223875" spcFirstLastPara="1" rIns="223875" wrap="square" tIns="223875">
            <a:spAutoFit/>
          </a:bodyPr>
          <a:lstStyle>
            <a:lvl1pPr indent="-228600" lvl="0" marL="457200" marR="0" rtl="0" algn="l">
              <a:spcBef>
                <a:spcPts val="560"/>
              </a:spcBef>
              <a:spcAft>
                <a:spcPts val="0"/>
              </a:spcAft>
              <a:buClr>
                <a:srgbClr val="3F2F28"/>
              </a:buClr>
              <a:buSzPts val="2800"/>
              <a:buFont typeface="Arial"/>
              <a:buNone/>
              <a:defRPr b="0" i="0" sz="2800" u="none" cap="none" strike="noStrike">
                <a:solidFill>
                  <a:srgbClr val="3F2F28"/>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21" name="Google Shape;21;p3"/>
          <p:cNvSpPr txBox="1"/>
          <p:nvPr>
            <p:ph idx="6" type="body"/>
          </p:nvPr>
        </p:nvSpPr>
        <p:spPr>
          <a:xfrm>
            <a:off x="15353330" y="18503095"/>
            <a:ext cx="14283756" cy="800265"/>
          </a:xfrm>
          <a:prstGeom prst="rect">
            <a:avLst/>
          </a:prstGeom>
          <a:noFill/>
          <a:ln>
            <a:noFill/>
          </a:ln>
        </p:spPr>
        <p:txBody>
          <a:bodyPr anchorCtr="0" anchor="ctr" bIns="89550" lIns="89550" spcFirstLastPara="1" rIns="89550" wrap="square" tIns="89550">
            <a:spAutoFit/>
          </a:bodyPr>
          <a:lstStyle>
            <a:lvl1pPr indent="-228600" lvl="0" marL="457200" marR="0" rtl="0" algn="ctr">
              <a:spcBef>
                <a:spcPts val="780"/>
              </a:spcBef>
              <a:spcAft>
                <a:spcPts val="0"/>
              </a:spcAft>
              <a:buClr>
                <a:schemeClr val="accent1"/>
              </a:buClr>
              <a:buSzPts val="3900"/>
              <a:buFont typeface="Arial"/>
              <a:buNone/>
              <a:defRPr b="1" i="0" sz="3900" u="sng" cap="none" strike="noStrike">
                <a:solidFill>
                  <a:schemeClr val="accent1"/>
                </a:solidFill>
                <a:latin typeface="Calibri"/>
                <a:ea typeface="Calibri"/>
                <a:cs typeface="Calibri"/>
                <a:sym typeface="Calibri"/>
              </a:defRPr>
            </a:lvl1pPr>
            <a:lvl2pPr indent="-1073150" lvl="1" marL="914400" marR="0" rtl="0" algn="l">
              <a:spcBef>
                <a:spcPts val="2660"/>
              </a:spcBef>
              <a:spcAft>
                <a:spcPts val="0"/>
              </a:spcAft>
              <a:buClr>
                <a:schemeClr val="dk1"/>
              </a:buClr>
              <a:buSzPts val="13300"/>
              <a:buFont typeface="Arial"/>
              <a:buChar char="–"/>
              <a:defRPr b="0" i="0" sz="13300" u="none" cap="none" strike="noStrike">
                <a:solidFill>
                  <a:schemeClr val="dk1"/>
                </a:solidFill>
                <a:latin typeface="Calibri"/>
                <a:ea typeface="Calibri"/>
                <a:cs typeface="Calibri"/>
                <a:sym typeface="Calibri"/>
              </a:defRPr>
            </a:lvl2pPr>
            <a:lvl3pPr indent="-946150" lvl="2" marL="1371600" marR="0" rtl="0" algn="l">
              <a:spcBef>
                <a:spcPts val="2260"/>
              </a:spcBef>
              <a:spcAft>
                <a:spcPts val="0"/>
              </a:spcAft>
              <a:buClr>
                <a:schemeClr val="dk1"/>
              </a:buClr>
              <a:buSzPts val="11300"/>
              <a:buFont typeface="Arial"/>
              <a:buChar char="•"/>
              <a:defRPr b="0" i="0" sz="11300" u="none" cap="none" strike="noStrike">
                <a:solidFill>
                  <a:schemeClr val="dk1"/>
                </a:solidFill>
                <a:latin typeface="Calibri"/>
                <a:ea typeface="Calibri"/>
                <a:cs typeface="Calibri"/>
                <a:sym typeface="Calibri"/>
              </a:defRPr>
            </a:lvl3pPr>
            <a:lvl4pPr indent="-831850" lvl="3" marL="1828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4pPr>
            <a:lvl5pPr indent="-831850" lvl="4" marL="22860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22" name="Google Shape;22;p3"/>
          <p:cNvSpPr txBox="1"/>
          <p:nvPr>
            <p:ph idx="7" type="body"/>
          </p:nvPr>
        </p:nvSpPr>
        <p:spPr>
          <a:xfrm>
            <a:off x="15347853" y="19296378"/>
            <a:ext cx="14289232" cy="897605"/>
          </a:xfrm>
          <a:prstGeom prst="rect">
            <a:avLst/>
          </a:prstGeom>
          <a:noFill/>
          <a:ln>
            <a:noFill/>
          </a:ln>
        </p:spPr>
        <p:txBody>
          <a:bodyPr anchorCtr="0" anchor="t" bIns="223875" lIns="223875" spcFirstLastPara="1" rIns="223875" wrap="square" tIns="223875">
            <a:spAutoFit/>
          </a:bodyPr>
          <a:lstStyle>
            <a:lvl1pPr indent="-228600" lvl="0" marL="457200" marR="0" rtl="0" algn="l">
              <a:spcBef>
                <a:spcPts val="560"/>
              </a:spcBef>
              <a:spcAft>
                <a:spcPts val="0"/>
              </a:spcAft>
              <a:buClr>
                <a:srgbClr val="3F2F28"/>
              </a:buClr>
              <a:buSzPts val="2800"/>
              <a:buFont typeface="Arial"/>
              <a:buNone/>
              <a:defRPr b="0" i="0" sz="2800" u="none" cap="none" strike="noStrike">
                <a:solidFill>
                  <a:srgbClr val="3F2F28"/>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23" name="Google Shape;23;p3"/>
          <p:cNvSpPr txBox="1"/>
          <p:nvPr>
            <p:ph idx="8" type="body"/>
          </p:nvPr>
        </p:nvSpPr>
        <p:spPr>
          <a:xfrm>
            <a:off x="15364405" y="33390900"/>
            <a:ext cx="14276605" cy="800265"/>
          </a:xfrm>
          <a:prstGeom prst="rect">
            <a:avLst/>
          </a:prstGeom>
          <a:noFill/>
          <a:ln>
            <a:noFill/>
          </a:ln>
        </p:spPr>
        <p:txBody>
          <a:bodyPr anchorCtr="0" anchor="ctr" bIns="89550" lIns="89550" spcFirstLastPara="1" rIns="89550" wrap="square" tIns="89550">
            <a:spAutoFit/>
          </a:bodyPr>
          <a:lstStyle>
            <a:lvl1pPr indent="-228600" lvl="0" marL="457200" marR="0" rtl="0" algn="ctr">
              <a:spcBef>
                <a:spcPts val="780"/>
              </a:spcBef>
              <a:spcAft>
                <a:spcPts val="0"/>
              </a:spcAft>
              <a:buClr>
                <a:schemeClr val="accent1"/>
              </a:buClr>
              <a:buSzPts val="3900"/>
              <a:buFont typeface="Arial"/>
              <a:buNone/>
              <a:defRPr b="1" i="0" sz="3900" u="sng" cap="none" strike="noStrike">
                <a:solidFill>
                  <a:schemeClr val="accent1"/>
                </a:solidFill>
                <a:latin typeface="Calibri"/>
                <a:ea typeface="Calibri"/>
                <a:cs typeface="Calibri"/>
                <a:sym typeface="Calibri"/>
              </a:defRPr>
            </a:lvl1pPr>
            <a:lvl2pPr indent="-1073150" lvl="1" marL="914400" marR="0" rtl="0" algn="l">
              <a:spcBef>
                <a:spcPts val="2660"/>
              </a:spcBef>
              <a:spcAft>
                <a:spcPts val="0"/>
              </a:spcAft>
              <a:buClr>
                <a:schemeClr val="dk1"/>
              </a:buClr>
              <a:buSzPts val="13300"/>
              <a:buFont typeface="Arial"/>
              <a:buChar char="–"/>
              <a:defRPr b="0" i="0" sz="13300" u="none" cap="none" strike="noStrike">
                <a:solidFill>
                  <a:schemeClr val="dk1"/>
                </a:solidFill>
                <a:latin typeface="Calibri"/>
                <a:ea typeface="Calibri"/>
                <a:cs typeface="Calibri"/>
                <a:sym typeface="Calibri"/>
              </a:defRPr>
            </a:lvl2pPr>
            <a:lvl3pPr indent="-946150" lvl="2" marL="1371600" marR="0" rtl="0" algn="l">
              <a:spcBef>
                <a:spcPts val="2260"/>
              </a:spcBef>
              <a:spcAft>
                <a:spcPts val="0"/>
              </a:spcAft>
              <a:buClr>
                <a:schemeClr val="dk1"/>
              </a:buClr>
              <a:buSzPts val="11300"/>
              <a:buFont typeface="Arial"/>
              <a:buChar char="•"/>
              <a:defRPr b="0" i="0" sz="11300" u="none" cap="none" strike="noStrike">
                <a:solidFill>
                  <a:schemeClr val="dk1"/>
                </a:solidFill>
                <a:latin typeface="Calibri"/>
                <a:ea typeface="Calibri"/>
                <a:cs typeface="Calibri"/>
                <a:sym typeface="Calibri"/>
              </a:defRPr>
            </a:lvl3pPr>
            <a:lvl4pPr indent="-831850" lvl="3" marL="1828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4pPr>
            <a:lvl5pPr indent="-831850" lvl="4" marL="22860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24" name="Google Shape;24;p3"/>
          <p:cNvSpPr txBox="1"/>
          <p:nvPr>
            <p:ph idx="9" type="body"/>
          </p:nvPr>
        </p:nvSpPr>
        <p:spPr>
          <a:xfrm>
            <a:off x="15353330" y="34204184"/>
            <a:ext cx="14283756" cy="897605"/>
          </a:xfrm>
          <a:prstGeom prst="rect">
            <a:avLst/>
          </a:prstGeom>
          <a:noFill/>
          <a:ln>
            <a:noFill/>
          </a:ln>
        </p:spPr>
        <p:txBody>
          <a:bodyPr anchorCtr="0" anchor="t" bIns="223875" lIns="223875" spcFirstLastPara="1" rIns="223875" wrap="square" tIns="223875">
            <a:spAutoFit/>
          </a:bodyPr>
          <a:lstStyle>
            <a:lvl1pPr indent="-228600" lvl="0" marL="457200" marR="0" rtl="0" algn="l">
              <a:spcBef>
                <a:spcPts val="560"/>
              </a:spcBef>
              <a:spcAft>
                <a:spcPts val="0"/>
              </a:spcAft>
              <a:buClr>
                <a:srgbClr val="3F2F28"/>
              </a:buClr>
              <a:buSzPts val="2800"/>
              <a:buFont typeface="Arial"/>
              <a:buNone/>
              <a:defRPr b="0" i="0" sz="2800" u="none" cap="none" strike="noStrike">
                <a:solidFill>
                  <a:srgbClr val="3F2F28"/>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25" name="Google Shape;25;p3"/>
          <p:cNvSpPr txBox="1"/>
          <p:nvPr>
            <p:ph idx="13" type="body"/>
          </p:nvPr>
        </p:nvSpPr>
        <p:spPr>
          <a:xfrm>
            <a:off x="623691" y="19275663"/>
            <a:ext cx="14300387" cy="897605"/>
          </a:xfrm>
          <a:prstGeom prst="rect">
            <a:avLst/>
          </a:prstGeom>
          <a:noFill/>
          <a:ln>
            <a:noFill/>
          </a:ln>
        </p:spPr>
        <p:txBody>
          <a:bodyPr anchorCtr="0" anchor="t" bIns="223875" lIns="223875" spcFirstLastPara="1" rIns="223875" wrap="square" tIns="223875">
            <a:spAutoFit/>
          </a:bodyPr>
          <a:lstStyle>
            <a:lvl1pPr indent="-228600" lvl="0" marL="457200" marR="0" rtl="0" algn="l">
              <a:spcBef>
                <a:spcPts val="560"/>
              </a:spcBef>
              <a:spcAft>
                <a:spcPts val="0"/>
              </a:spcAft>
              <a:buClr>
                <a:srgbClr val="3F2F28"/>
              </a:buClr>
              <a:buSzPts val="2800"/>
              <a:buFont typeface="Arial"/>
              <a:buNone/>
              <a:defRPr b="0" i="0" sz="2800" u="none" cap="none" strike="noStrike">
                <a:solidFill>
                  <a:srgbClr val="3F2F28"/>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26" name="Google Shape;26;p3"/>
          <p:cNvSpPr txBox="1"/>
          <p:nvPr>
            <p:ph idx="14" type="body"/>
          </p:nvPr>
        </p:nvSpPr>
        <p:spPr>
          <a:xfrm>
            <a:off x="4090899" y="3944619"/>
            <a:ext cx="22093414" cy="1087559"/>
          </a:xfrm>
          <a:prstGeom prst="rect">
            <a:avLst/>
          </a:prstGeom>
          <a:noFill/>
          <a:ln>
            <a:noFill/>
          </a:ln>
        </p:spPr>
        <p:txBody>
          <a:bodyPr anchorCtr="0" anchor="t" bIns="38675" lIns="77325" spcFirstLastPara="1" rIns="77325" wrap="square" tIns="38675">
            <a:normAutofit/>
          </a:bodyPr>
          <a:lstStyle>
            <a:lvl1pPr indent="-228600" lvl="0" marL="457200" marR="0" rtl="0" algn="ctr">
              <a:spcBef>
                <a:spcPts val="1080"/>
              </a:spcBef>
              <a:spcAft>
                <a:spcPts val="0"/>
              </a:spcAft>
              <a:buClr>
                <a:schemeClr val="lt1"/>
              </a:buClr>
              <a:buSzPts val="5400"/>
              <a:buFont typeface="Arial"/>
              <a:buNone/>
              <a:defRPr b="0" i="0" sz="5400" u="none" cap="none" strike="noStrike">
                <a:solidFill>
                  <a:schemeClr val="lt1"/>
                </a:solidFill>
                <a:latin typeface="Calibri"/>
                <a:ea typeface="Calibri"/>
                <a:cs typeface="Calibri"/>
                <a:sym typeface="Calibri"/>
              </a:defRPr>
            </a:lvl1pPr>
            <a:lvl2pPr indent="-228600" lvl="1" marL="9144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2pPr>
            <a:lvl3pPr indent="-228600" lvl="2" marL="13716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3pPr>
            <a:lvl4pPr indent="-228600" lvl="3" marL="18288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4pPr>
            <a:lvl5pPr indent="-228600" lvl="4" marL="22860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27" name="Google Shape;27;p3"/>
          <p:cNvSpPr txBox="1"/>
          <p:nvPr>
            <p:ph idx="15" type="body"/>
          </p:nvPr>
        </p:nvSpPr>
        <p:spPr>
          <a:xfrm>
            <a:off x="4090899" y="2392207"/>
            <a:ext cx="22093414" cy="1262156"/>
          </a:xfrm>
          <a:prstGeom prst="rect">
            <a:avLst/>
          </a:prstGeom>
          <a:noFill/>
          <a:ln>
            <a:noFill/>
          </a:ln>
        </p:spPr>
        <p:txBody>
          <a:bodyPr anchorCtr="1" anchor="t" bIns="38675" lIns="77325" spcFirstLastPara="1" rIns="77325" wrap="square" tIns="38675">
            <a:noAutofit/>
          </a:bodyPr>
          <a:lstStyle>
            <a:lvl1pPr indent="-228600" lvl="0" marL="457200" marR="0" rtl="0" algn="ctr">
              <a:spcBef>
                <a:spcPts val="1440"/>
              </a:spcBef>
              <a:spcAft>
                <a:spcPts val="0"/>
              </a:spcAft>
              <a:buClr>
                <a:schemeClr val="lt1"/>
              </a:buClr>
              <a:buSzPts val="7200"/>
              <a:buFont typeface="Arial"/>
              <a:buNone/>
              <a:defRPr b="0" i="0" sz="7200" u="none" cap="none" strike="noStrike">
                <a:solidFill>
                  <a:schemeClr val="lt1"/>
                </a:solidFill>
                <a:latin typeface="Calibri"/>
                <a:ea typeface="Calibri"/>
                <a:cs typeface="Calibri"/>
                <a:sym typeface="Calibri"/>
              </a:defRPr>
            </a:lvl1pPr>
            <a:lvl2pPr indent="-228600" lvl="1" marL="9144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2pPr>
            <a:lvl3pPr indent="-228600" lvl="2" marL="13716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3pPr>
            <a:lvl4pPr indent="-228600" lvl="3" marL="18288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4pPr>
            <a:lvl5pPr indent="-228600" lvl="4" marL="22860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28" name="Google Shape;28;p3"/>
          <p:cNvSpPr txBox="1"/>
          <p:nvPr>
            <p:ph idx="16" type="body"/>
          </p:nvPr>
        </p:nvSpPr>
        <p:spPr>
          <a:xfrm>
            <a:off x="4090899" y="326684"/>
            <a:ext cx="22093414" cy="1775267"/>
          </a:xfrm>
          <a:prstGeom prst="rect">
            <a:avLst/>
          </a:prstGeom>
          <a:noFill/>
          <a:ln>
            <a:noFill/>
          </a:ln>
        </p:spPr>
        <p:txBody>
          <a:bodyPr anchorCtr="1" anchor="t" bIns="38675" lIns="77325" spcFirstLastPara="1" rIns="77325" wrap="square" tIns="38675">
            <a:normAutofit/>
          </a:bodyPr>
          <a:lstStyle>
            <a:lvl1pPr indent="-228600" lvl="0" marL="457200" marR="0" rtl="0" algn="ctr">
              <a:spcBef>
                <a:spcPts val="1960"/>
              </a:spcBef>
              <a:spcAft>
                <a:spcPts val="0"/>
              </a:spcAft>
              <a:buClr>
                <a:schemeClr val="lt1"/>
              </a:buClr>
              <a:buSzPts val="9800"/>
              <a:buFont typeface="Arial"/>
              <a:buNone/>
              <a:defRPr b="1" i="0" sz="9800" u="none" cap="none" strike="noStrike">
                <a:solidFill>
                  <a:schemeClr val="lt1"/>
                </a:solidFill>
                <a:latin typeface="Calibri"/>
                <a:ea typeface="Calibri"/>
                <a:cs typeface="Calibri"/>
                <a:sym typeface="Calibri"/>
              </a:defRPr>
            </a:lvl1pPr>
            <a:lvl2pPr indent="-228600" lvl="1" marL="9144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2pPr>
            <a:lvl3pPr indent="-228600" lvl="2" marL="13716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3pPr>
            <a:lvl4pPr indent="-228600" lvl="3" marL="18288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4pPr>
            <a:lvl5pPr indent="-228600" lvl="4" marL="22860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thout guides">
  <p:cSld name="Without guides">
    <p:spTree>
      <p:nvGrpSpPr>
        <p:cNvPr id="33" name="Shape 33"/>
        <p:cNvGrpSpPr/>
        <p:nvPr/>
      </p:nvGrpSpPr>
      <p:grpSpPr>
        <a:xfrm>
          <a:off x="0" y="0"/>
          <a:ext cx="0" cy="0"/>
          <a:chOff x="0" y="0"/>
          <a:chExt cx="0" cy="0"/>
        </a:xfrm>
      </p:grpSpPr>
      <p:sp>
        <p:nvSpPr>
          <p:cNvPr id="34" name="Google Shape;34;p5"/>
          <p:cNvSpPr txBox="1"/>
          <p:nvPr>
            <p:ph idx="1" type="body"/>
          </p:nvPr>
        </p:nvSpPr>
        <p:spPr>
          <a:xfrm>
            <a:off x="623691" y="7585962"/>
            <a:ext cx="14299152" cy="897605"/>
          </a:xfrm>
          <a:prstGeom prst="rect">
            <a:avLst/>
          </a:prstGeom>
          <a:noFill/>
          <a:ln>
            <a:noFill/>
          </a:ln>
        </p:spPr>
        <p:txBody>
          <a:bodyPr anchorCtr="0" anchor="t" bIns="223875" lIns="223875" spcFirstLastPara="1" rIns="223875" wrap="square" tIns="223875">
            <a:spAutoFit/>
          </a:bodyPr>
          <a:lstStyle>
            <a:lvl1pPr indent="-228600" lvl="0" marL="457200" marR="0" rtl="0" algn="l">
              <a:spcBef>
                <a:spcPts val="560"/>
              </a:spcBef>
              <a:spcAft>
                <a:spcPts val="0"/>
              </a:spcAft>
              <a:buClr>
                <a:srgbClr val="3F2F28"/>
              </a:buClr>
              <a:buSzPts val="2800"/>
              <a:buFont typeface="Arial"/>
              <a:buNone/>
              <a:defRPr b="0" i="0" sz="2800" u="none" cap="none" strike="noStrike">
                <a:solidFill>
                  <a:srgbClr val="3F2F28"/>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35" name="Google Shape;35;p5"/>
          <p:cNvSpPr txBox="1"/>
          <p:nvPr>
            <p:ph idx="2" type="body"/>
          </p:nvPr>
        </p:nvSpPr>
        <p:spPr>
          <a:xfrm>
            <a:off x="636213" y="6847036"/>
            <a:ext cx="14287866" cy="800265"/>
          </a:xfrm>
          <a:prstGeom prst="rect">
            <a:avLst/>
          </a:prstGeom>
          <a:noFill/>
          <a:ln>
            <a:noFill/>
          </a:ln>
        </p:spPr>
        <p:txBody>
          <a:bodyPr anchorCtr="0" anchor="ctr" bIns="89550" lIns="89550" spcFirstLastPara="1" rIns="89550" wrap="square" tIns="89550">
            <a:spAutoFit/>
          </a:bodyPr>
          <a:lstStyle>
            <a:lvl1pPr indent="-228600" lvl="0" marL="457200" marR="0" rtl="0" algn="ctr">
              <a:spcBef>
                <a:spcPts val="780"/>
              </a:spcBef>
              <a:spcAft>
                <a:spcPts val="0"/>
              </a:spcAft>
              <a:buClr>
                <a:schemeClr val="accent1"/>
              </a:buClr>
              <a:buSzPts val="3900"/>
              <a:buFont typeface="Arial"/>
              <a:buNone/>
              <a:defRPr b="1" i="0" sz="3900" u="sng" cap="none" strike="noStrike">
                <a:solidFill>
                  <a:schemeClr val="accent1"/>
                </a:solidFill>
                <a:latin typeface="Calibri"/>
                <a:ea typeface="Calibri"/>
                <a:cs typeface="Calibri"/>
                <a:sym typeface="Calibri"/>
              </a:defRPr>
            </a:lvl1pPr>
            <a:lvl2pPr indent="-1073150" lvl="1" marL="914400" marR="0" rtl="0" algn="l">
              <a:spcBef>
                <a:spcPts val="2660"/>
              </a:spcBef>
              <a:spcAft>
                <a:spcPts val="0"/>
              </a:spcAft>
              <a:buClr>
                <a:schemeClr val="dk1"/>
              </a:buClr>
              <a:buSzPts val="13300"/>
              <a:buFont typeface="Arial"/>
              <a:buChar char="–"/>
              <a:defRPr b="0" i="0" sz="13300" u="none" cap="none" strike="noStrike">
                <a:solidFill>
                  <a:schemeClr val="dk1"/>
                </a:solidFill>
                <a:latin typeface="Calibri"/>
                <a:ea typeface="Calibri"/>
                <a:cs typeface="Calibri"/>
                <a:sym typeface="Calibri"/>
              </a:defRPr>
            </a:lvl2pPr>
            <a:lvl3pPr indent="-946150" lvl="2" marL="1371600" marR="0" rtl="0" algn="l">
              <a:spcBef>
                <a:spcPts val="2260"/>
              </a:spcBef>
              <a:spcAft>
                <a:spcPts val="0"/>
              </a:spcAft>
              <a:buClr>
                <a:schemeClr val="dk1"/>
              </a:buClr>
              <a:buSzPts val="11300"/>
              <a:buFont typeface="Arial"/>
              <a:buChar char="•"/>
              <a:defRPr b="0" i="0" sz="11300" u="none" cap="none" strike="noStrike">
                <a:solidFill>
                  <a:schemeClr val="dk1"/>
                </a:solidFill>
                <a:latin typeface="Calibri"/>
                <a:ea typeface="Calibri"/>
                <a:cs typeface="Calibri"/>
                <a:sym typeface="Calibri"/>
              </a:defRPr>
            </a:lvl3pPr>
            <a:lvl4pPr indent="-831850" lvl="3" marL="1828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4pPr>
            <a:lvl5pPr indent="-831850" lvl="4" marL="22860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36" name="Google Shape;36;p5"/>
          <p:cNvSpPr txBox="1"/>
          <p:nvPr>
            <p:ph idx="3" type="body"/>
          </p:nvPr>
        </p:nvSpPr>
        <p:spPr>
          <a:xfrm>
            <a:off x="636211" y="18480519"/>
            <a:ext cx="14291358" cy="800265"/>
          </a:xfrm>
          <a:prstGeom prst="rect">
            <a:avLst/>
          </a:prstGeom>
          <a:noFill/>
          <a:ln>
            <a:noFill/>
          </a:ln>
        </p:spPr>
        <p:txBody>
          <a:bodyPr anchorCtr="0" anchor="ctr" bIns="89550" lIns="89550" spcFirstLastPara="1" rIns="89550" wrap="square" tIns="89550">
            <a:spAutoFit/>
          </a:bodyPr>
          <a:lstStyle>
            <a:lvl1pPr indent="-228600" lvl="0" marL="457200" marR="0" rtl="0" algn="ctr">
              <a:spcBef>
                <a:spcPts val="780"/>
              </a:spcBef>
              <a:spcAft>
                <a:spcPts val="0"/>
              </a:spcAft>
              <a:buClr>
                <a:schemeClr val="accent1"/>
              </a:buClr>
              <a:buSzPts val="3900"/>
              <a:buFont typeface="Arial"/>
              <a:buNone/>
              <a:defRPr b="1" i="0" sz="3900" u="sng" cap="none" strike="noStrike">
                <a:solidFill>
                  <a:schemeClr val="accent1"/>
                </a:solidFill>
                <a:latin typeface="Calibri"/>
                <a:ea typeface="Calibri"/>
                <a:cs typeface="Calibri"/>
                <a:sym typeface="Calibri"/>
              </a:defRPr>
            </a:lvl1pPr>
            <a:lvl2pPr indent="-1073150" lvl="1" marL="914400" marR="0" rtl="0" algn="l">
              <a:spcBef>
                <a:spcPts val="2660"/>
              </a:spcBef>
              <a:spcAft>
                <a:spcPts val="0"/>
              </a:spcAft>
              <a:buClr>
                <a:schemeClr val="dk1"/>
              </a:buClr>
              <a:buSzPts val="13300"/>
              <a:buFont typeface="Arial"/>
              <a:buChar char="–"/>
              <a:defRPr b="0" i="0" sz="13300" u="none" cap="none" strike="noStrike">
                <a:solidFill>
                  <a:schemeClr val="dk1"/>
                </a:solidFill>
                <a:latin typeface="Calibri"/>
                <a:ea typeface="Calibri"/>
                <a:cs typeface="Calibri"/>
                <a:sym typeface="Calibri"/>
              </a:defRPr>
            </a:lvl2pPr>
            <a:lvl3pPr indent="-946150" lvl="2" marL="1371600" marR="0" rtl="0" algn="l">
              <a:spcBef>
                <a:spcPts val="2260"/>
              </a:spcBef>
              <a:spcAft>
                <a:spcPts val="0"/>
              </a:spcAft>
              <a:buClr>
                <a:schemeClr val="dk1"/>
              </a:buClr>
              <a:buSzPts val="11300"/>
              <a:buFont typeface="Arial"/>
              <a:buChar char="•"/>
              <a:defRPr b="0" i="0" sz="11300" u="none" cap="none" strike="noStrike">
                <a:solidFill>
                  <a:schemeClr val="dk1"/>
                </a:solidFill>
                <a:latin typeface="Calibri"/>
                <a:ea typeface="Calibri"/>
                <a:cs typeface="Calibri"/>
                <a:sym typeface="Calibri"/>
              </a:defRPr>
            </a:lvl3pPr>
            <a:lvl4pPr indent="-831850" lvl="3" marL="1828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4pPr>
            <a:lvl5pPr indent="-831850" lvl="4" marL="22860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37" name="Google Shape;37;p5"/>
          <p:cNvSpPr txBox="1"/>
          <p:nvPr>
            <p:ph idx="4" type="body"/>
          </p:nvPr>
        </p:nvSpPr>
        <p:spPr>
          <a:xfrm>
            <a:off x="15353328" y="6847036"/>
            <a:ext cx="14287683" cy="800265"/>
          </a:xfrm>
          <a:prstGeom prst="rect">
            <a:avLst/>
          </a:prstGeom>
          <a:noFill/>
          <a:ln>
            <a:noFill/>
          </a:ln>
        </p:spPr>
        <p:txBody>
          <a:bodyPr anchorCtr="0" anchor="ctr" bIns="89550" lIns="89550" spcFirstLastPara="1" rIns="89550" wrap="square" tIns="89550">
            <a:spAutoFit/>
          </a:bodyPr>
          <a:lstStyle>
            <a:lvl1pPr indent="-228600" lvl="0" marL="457200" marR="0" rtl="0" algn="ctr">
              <a:spcBef>
                <a:spcPts val="780"/>
              </a:spcBef>
              <a:spcAft>
                <a:spcPts val="0"/>
              </a:spcAft>
              <a:buClr>
                <a:schemeClr val="accent1"/>
              </a:buClr>
              <a:buSzPts val="3900"/>
              <a:buFont typeface="Arial"/>
              <a:buNone/>
              <a:defRPr b="1" i="0" sz="3900" u="sng" cap="none" strike="noStrike">
                <a:solidFill>
                  <a:schemeClr val="accent1"/>
                </a:solidFill>
                <a:latin typeface="Calibri"/>
                <a:ea typeface="Calibri"/>
                <a:cs typeface="Calibri"/>
                <a:sym typeface="Calibri"/>
              </a:defRPr>
            </a:lvl1pPr>
            <a:lvl2pPr indent="-1073150" lvl="1" marL="914400" marR="0" rtl="0" algn="l">
              <a:spcBef>
                <a:spcPts val="2660"/>
              </a:spcBef>
              <a:spcAft>
                <a:spcPts val="0"/>
              </a:spcAft>
              <a:buClr>
                <a:schemeClr val="dk1"/>
              </a:buClr>
              <a:buSzPts val="13300"/>
              <a:buFont typeface="Arial"/>
              <a:buChar char="–"/>
              <a:defRPr b="0" i="0" sz="13300" u="none" cap="none" strike="noStrike">
                <a:solidFill>
                  <a:schemeClr val="dk1"/>
                </a:solidFill>
                <a:latin typeface="Calibri"/>
                <a:ea typeface="Calibri"/>
                <a:cs typeface="Calibri"/>
                <a:sym typeface="Calibri"/>
              </a:defRPr>
            </a:lvl2pPr>
            <a:lvl3pPr indent="-946150" lvl="2" marL="1371600" marR="0" rtl="0" algn="l">
              <a:spcBef>
                <a:spcPts val="2260"/>
              </a:spcBef>
              <a:spcAft>
                <a:spcPts val="0"/>
              </a:spcAft>
              <a:buClr>
                <a:schemeClr val="dk1"/>
              </a:buClr>
              <a:buSzPts val="11300"/>
              <a:buFont typeface="Arial"/>
              <a:buChar char="•"/>
              <a:defRPr b="0" i="0" sz="11300" u="none" cap="none" strike="noStrike">
                <a:solidFill>
                  <a:schemeClr val="dk1"/>
                </a:solidFill>
                <a:latin typeface="Calibri"/>
                <a:ea typeface="Calibri"/>
                <a:cs typeface="Calibri"/>
                <a:sym typeface="Calibri"/>
              </a:defRPr>
            </a:lvl3pPr>
            <a:lvl4pPr indent="-831850" lvl="3" marL="1828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4pPr>
            <a:lvl5pPr indent="-831850" lvl="4" marL="22860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38" name="Google Shape;38;p5"/>
          <p:cNvSpPr txBox="1"/>
          <p:nvPr>
            <p:ph idx="5" type="body"/>
          </p:nvPr>
        </p:nvSpPr>
        <p:spPr>
          <a:xfrm>
            <a:off x="15353328" y="7585962"/>
            <a:ext cx="14287683" cy="897605"/>
          </a:xfrm>
          <a:prstGeom prst="rect">
            <a:avLst/>
          </a:prstGeom>
          <a:noFill/>
          <a:ln>
            <a:noFill/>
          </a:ln>
        </p:spPr>
        <p:txBody>
          <a:bodyPr anchorCtr="0" anchor="t" bIns="223875" lIns="223875" spcFirstLastPara="1" rIns="223875" wrap="square" tIns="223875">
            <a:spAutoFit/>
          </a:bodyPr>
          <a:lstStyle>
            <a:lvl1pPr indent="-228600" lvl="0" marL="457200" marR="0" rtl="0" algn="l">
              <a:spcBef>
                <a:spcPts val="560"/>
              </a:spcBef>
              <a:spcAft>
                <a:spcPts val="0"/>
              </a:spcAft>
              <a:buClr>
                <a:srgbClr val="3F2F28"/>
              </a:buClr>
              <a:buSzPts val="2800"/>
              <a:buFont typeface="Arial"/>
              <a:buNone/>
              <a:defRPr b="0" i="0" sz="2800" u="none" cap="none" strike="noStrike">
                <a:solidFill>
                  <a:srgbClr val="3F2F28"/>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39" name="Google Shape;39;p5"/>
          <p:cNvSpPr txBox="1"/>
          <p:nvPr>
            <p:ph idx="6" type="body"/>
          </p:nvPr>
        </p:nvSpPr>
        <p:spPr>
          <a:xfrm>
            <a:off x="15353330" y="18503095"/>
            <a:ext cx="14283756" cy="800265"/>
          </a:xfrm>
          <a:prstGeom prst="rect">
            <a:avLst/>
          </a:prstGeom>
          <a:noFill/>
          <a:ln>
            <a:noFill/>
          </a:ln>
        </p:spPr>
        <p:txBody>
          <a:bodyPr anchorCtr="0" anchor="ctr" bIns="89550" lIns="89550" spcFirstLastPara="1" rIns="89550" wrap="square" tIns="89550">
            <a:spAutoFit/>
          </a:bodyPr>
          <a:lstStyle>
            <a:lvl1pPr indent="-228600" lvl="0" marL="457200" marR="0" rtl="0" algn="ctr">
              <a:spcBef>
                <a:spcPts val="780"/>
              </a:spcBef>
              <a:spcAft>
                <a:spcPts val="0"/>
              </a:spcAft>
              <a:buClr>
                <a:schemeClr val="accent1"/>
              </a:buClr>
              <a:buSzPts val="3900"/>
              <a:buFont typeface="Arial"/>
              <a:buNone/>
              <a:defRPr b="1" i="0" sz="3900" u="sng" cap="none" strike="noStrike">
                <a:solidFill>
                  <a:schemeClr val="accent1"/>
                </a:solidFill>
                <a:latin typeface="Calibri"/>
                <a:ea typeface="Calibri"/>
                <a:cs typeface="Calibri"/>
                <a:sym typeface="Calibri"/>
              </a:defRPr>
            </a:lvl1pPr>
            <a:lvl2pPr indent="-1073150" lvl="1" marL="914400" marR="0" rtl="0" algn="l">
              <a:spcBef>
                <a:spcPts val="2660"/>
              </a:spcBef>
              <a:spcAft>
                <a:spcPts val="0"/>
              </a:spcAft>
              <a:buClr>
                <a:schemeClr val="dk1"/>
              </a:buClr>
              <a:buSzPts val="13300"/>
              <a:buFont typeface="Arial"/>
              <a:buChar char="–"/>
              <a:defRPr b="0" i="0" sz="13300" u="none" cap="none" strike="noStrike">
                <a:solidFill>
                  <a:schemeClr val="dk1"/>
                </a:solidFill>
                <a:latin typeface="Calibri"/>
                <a:ea typeface="Calibri"/>
                <a:cs typeface="Calibri"/>
                <a:sym typeface="Calibri"/>
              </a:defRPr>
            </a:lvl2pPr>
            <a:lvl3pPr indent="-946150" lvl="2" marL="1371600" marR="0" rtl="0" algn="l">
              <a:spcBef>
                <a:spcPts val="2260"/>
              </a:spcBef>
              <a:spcAft>
                <a:spcPts val="0"/>
              </a:spcAft>
              <a:buClr>
                <a:schemeClr val="dk1"/>
              </a:buClr>
              <a:buSzPts val="11300"/>
              <a:buFont typeface="Arial"/>
              <a:buChar char="•"/>
              <a:defRPr b="0" i="0" sz="11300" u="none" cap="none" strike="noStrike">
                <a:solidFill>
                  <a:schemeClr val="dk1"/>
                </a:solidFill>
                <a:latin typeface="Calibri"/>
                <a:ea typeface="Calibri"/>
                <a:cs typeface="Calibri"/>
                <a:sym typeface="Calibri"/>
              </a:defRPr>
            </a:lvl3pPr>
            <a:lvl4pPr indent="-831850" lvl="3" marL="1828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4pPr>
            <a:lvl5pPr indent="-831850" lvl="4" marL="22860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40" name="Google Shape;40;p5"/>
          <p:cNvSpPr txBox="1"/>
          <p:nvPr>
            <p:ph idx="7" type="body"/>
          </p:nvPr>
        </p:nvSpPr>
        <p:spPr>
          <a:xfrm>
            <a:off x="15347853" y="19296378"/>
            <a:ext cx="14289232" cy="897605"/>
          </a:xfrm>
          <a:prstGeom prst="rect">
            <a:avLst/>
          </a:prstGeom>
          <a:noFill/>
          <a:ln>
            <a:noFill/>
          </a:ln>
        </p:spPr>
        <p:txBody>
          <a:bodyPr anchorCtr="0" anchor="t" bIns="223875" lIns="223875" spcFirstLastPara="1" rIns="223875" wrap="square" tIns="223875">
            <a:spAutoFit/>
          </a:bodyPr>
          <a:lstStyle>
            <a:lvl1pPr indent="-228600" lvl="0" marL="457200" marR="0" rtl="0" algn="l">
              <a:spcBef>
                <a:spcPts val="560"/>
              </a:spcBef>
              <a:spcAft>
                <a:spcPts val="0"/>
              </a:spcAft>
              <a:buClr>
                <a:srgbClr val="3F2F28"/>
              </a:buClr>
              <a:buSzPts val="2800"/>
              <a:buFont typeface="Arial"/>
              <a:buNone/>
              <a:defRPr b="0" i="0" sz="2800" u="none" cap="none" strike="noStrike">
                <a:solidFill>
                  <a:srgbClr val="3F2F28"/>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41" name="Google Shape;41;p5"/>
          <p:cNvSpPr txBox="1"/>
          <p:nvPr>
            <p:ph idx="8" type="body"/>
          </p:nvPr>
        </p:nvSpPr>
        <p:spPr>
          <a:xfrm>
            <a:off x="15364405" y="33390900"/>
            <a:ext cx="14276605" cy="800265"/>
          </a:xfrm>
          <a:prstGeom prst="rect">
            <a:avLst/>
          </a:prstGeom>
          <a:noFill/>
          <a:ln>
            <a:noFill/>
          </a:ln>
        </p:spPr>
        <p:txBody>
          <a:bodyPr anchorCtr="0" anchor="ctr" bIns="89550" lIns="89550" spcFirstLastPara="1" rIns="89550" wrap="square" tIns="89550">
            <a:spAutoFit/>
          </a:bodyPr>
          <a:lstStyle>
            <a:lvl1pPr indent="-228600" lvl="0" marL="457200" marR="0" rtl="0" algn="ctr">
              <a:spcBef>
                <a:spcPts val="780"/>
              </a:spcBef>
              <a:spcAft>
                <a:spcPts val="0"/>
              </a:spcAft>
              <a:buClr>
                <a:schemeClr val="accent1"/>
              </a:buClr>
              <a:buSzPts val="3900"/>
              <a:buFont typeface="Arial"/>
              <a:buNone/>
              <a:defRPr b="1" i="0" sz="3900" u="sng" cap="none" strike="noStrike">
                <a:solidFill>
                  <a:schemeClr val="accent1"/>
                </a:solidFill>
                <a:latin typeface="Calibri"/>
                <a:ea typeface="Calibri"/>
                <a:cs typeface="Calibri"/>
                <a:sym typeface="Calibri"/>
              </a:defRPr>
            </a:lvl1pPr>
            <a:lvl2pPr indent="-1073150" lvl="1" marL="914400" marR="0" rtl="0" algn="l">
              <a:spcBef>
                <a:spcPts val="2660"/>
              </a:spcBef>
              <a:spcAft>
                <a:spcPts val="0"/>
              </a:spcAft>
              <a:buClr>
                <a:schemeClr val="dk1"/>
              </a:buClr>
              <a:buSzPts val="13300"/>
              <a:buFont typeface="Arial"/>
              <a:buChar char="–"/>
              <a:defRPr b="0" i="0" sz="13300" u="none" cap="none" strike="noStrike">
                <a:solidFill>
                  <a:schemeClr val="dk1"/>
                </a:solidFill>
                <a:latin typeface="Calibri"/>
                <a:ea typeface="Calibri"/>
                <a:cs typeface="Calibri"/>
                <a:sym typeface="Calibri"/>
              </a:defRPr>
            </a:lvl2pPr>
            <a:lvl3pPr indent="-946150" lvl="2" marL="1371600" marR="0" rtl="0" algn="l">
              <a:spcBef>
                <a:spcPts val="2260"/>
              </a:spcBef>
              <a:spcAft>
                <a:spcPts val="0"/>
              </a:spcAft>
              <a:buClr>
                <a:schemeClr val="dk1"/>
              </a:buClr>
              <a:buSzPts val="11300"/>
              <a:buFont typeface="Arial"/>
              <a:buChar char="•"/>
              <a:defRPr b="0" i="0" sz="11300" u="none" cap="none" strike="noStrike">
                <a:solidFill>
                  <a:schemeClr val="dk1"/>
                </a:solidFill>
                <a:latin typeface="Calibri"/>
                <a:ea typeface="Calibri"/>
                <a:cs typeface="Calibri"/>
                <a:sym typeface="Calibri"/>
              </a:defRPr>
            </a:lvl3pPr>
            <a:lvl4pPr indent="-831850" lvl="3" marL="1828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4pPr>
            <a:lvl5pPr indent="-831850" lvl="4" marL="22860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42" name="Google Shape;42;p5"/>
          <p:cNvSpPr txBox="1"/>
          <p:nvPr>
            <p:ph idx="9" type="body"/>
          </p:nvPr>
        </p:nvSpPr>
        <p:spPr>
          <a:xfrm>
            <a:off x="15353330" y="34204184"/>
            <a:ext cx="14283756" cy="897605"/>
          </a:xfrm>
          <a:prstGeom prst="rect">
            <a:avLst/>
          </a:prstGeom>
          <a:noFill/>
          <a:ln>
            <a:noFill/>
          </a:ln>
        </p:spPr>
        <p:txBody>
          <a:bodyPr anchorCtr="0" anchor="t" bIns="223875" lIns="223875" spcFirstLastPara="1" rIns="223875" wrap="square" tIns="223875">
            <a:spAutoFit/>
          </a:bodyPr>
          <a:lstStyle>
            <a:lvl1pPr indent="-228600" lvl="0" marL="457200" marR="0" rtl="0" algn="l">
              <a:spcBef>
                <a:spcPts val="560"/>
              </a:spcBef>
              <a:spcAft>
                <a:spcPts val="0"/>
              </a:spcAft>
              <a:buClr>
                <a:srgbClr val="3F2F28"/>
              </a:buClr>
              <a:buSzPts val="2800"/>
              <a:buFont typeface="Arial"/>
              <a:buNone/>
              <a:defRPr b="0" i="0" sz="2800" u="none" cap="none" strike="noStrike">
                <a:solidFill>
                  <a:srgbClr val="3F2F28"/>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43" name="Google Shape;43;p5"/>
          <p:cNvSpPr txBox="1"/>
          <p:nvPr>
            <p:ph idx="13" type="body"/>
          </p:nvPr>
        </p:nvSpPr>
        <p:spPr>
          <a:xfrm>
            <a:off x="623691" y="19275663"/>
            <a:ext cx="14300387" cy="897605"/>
          </a:xfrm>
          <a:prstGeom prst="rect">
            <a:avLst/>
          </a:prstGeom>
          <a:noFill/>
          <a:ln>
            <a:noFill/>
          </a:ln>
        </p:spPr>
        <p:txBody>
          <a:bodyPr anchorCtr="0" anchor="t" bIns="223875" lIns="223875" spcFirstLastPara="1" rIns="223875" wrap="square" tIns="223875">
            <a:spAutoFit/>
          </a:bodyPr>
          <a:lstStyle>
            <a:lvl1pPr indent="-228600" lvl="0" marL="457200" marR="0" rtl="0" algn="l">
              <a:spcBef>
                <a:spcPts val="560"/>
              </a:spcBef>
              <a:spcAft>
                <a:spcPts val="0"/>
              </a:spcAft>
              <a:buClr>
                <a:srgbClr val="3F2F28"/>
              </a:buClr>
              <a:buSzPts val="2800"/>
              <a:buFont typeface="Arial"/>
              <a:buNone/>
              <a:defRPr b="0" i="0" sz="2800" u="none" cap="none" strike="noStrike">
                <a:solidFill>
                  <a:srgbClr val="3F2F28"/>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44" name="Google Shape;44;p5"/>
          <p:cNvSpPr txBox="1"/>
          <p:nvPr>
            <p:ph idx="14" type="body"/>
          </p:nvPr>
        </p:nvSpPr>
        <p:spPr>
          <a:xfrm>
            <a:off x="4090898" y="3593653"/>
            <a:ext cx="22093414" cy="1087559"/>
          </a:xfrm>
          <a:prstGeom prst="rect">
            <a:avLst/>
          </a:prstGeom>
          <a:noFill/>
          <a:ln>
            <a:noFill/>
          </a:ln>
        </p:spPr>
        <p:txBody>
          <a:bodyPr anchorCtr="0" anchor="t" bIns="38675" lIns="77325" spcFirstLastPara="1" rIns="77325" wrap="square" tIns="38675">
            <a:normAutofit/>
          </a:bodyPr>
          <a:lstStyle>
            <a:lvl1pPr indent="-228600" lvl="0" marL="457200" marR="0" rtl="0" algn="ctr">
              <a:spcBef>
                <a:spcPts val="880"/>
              </a:spcBef>
              <a:spcAft>
                <a:spcPts val="0"/>
              </a:spcAft>
              <a:buClr>
                <a:schemeClr val="lt1"/>
              </a:buClr>
              <a:buSzPts val="4400"/>
              <a:buFont typeface="Arial"/>
              <a:buNone/>
              <a:defRPr b="0" i="0" sz="4400" u="none" cap="none" strike="noStrike">
                <a:solidFill>
                  <a:schemeClr val="lt1"/>
                </a:solidFill>
                <a:latin typeface="Calibri"/>
                <a:ea typeface="Calibri"/>
                <a:cs typeface="Calibri"/>
                <a:sym typeface="Calibri"/>
              </a:defRPr>
            </a:lvl1pPr>
            <a:lvl2pPr indent="-228600" lvl="1" marL="9144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2pPr>
            <a:lvl3pPr indent="-228600" lvl="2" marL="13716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3pPr>
            <a:lvl4pPr indent="-228600" lvl="3" marL="18288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4pPr>
            <a:lvl5pPr indent="-228600" lvl="4" marL="22860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45" name="Google Shape;45;p5"/>
          <p:cNvSpPr txBox="1"/>
          <p:nvPr>
            <p:ph idx="15" type="body"/>
          </p:nvPr>
        </p:nvSpPr>
        <p:spPr>
          <a:xfrm>
            <a:off x="4090898" y="2245696"/>
            <a:ext cx="22093414" cy="1262156"/>
          </a:xfrm>
          <a:prstGeom prst="rect">
            <a:avLst/>
          </a:prstGeom>
          <a:noFill/>
          <a:ln>
            <a:noFill/>
          </a:ln>
        </p:spPr>
        <p:txBody>
          <a:bodyPr anchorCtr="1" anchor="t" bIns="38675" lIns="77325" spcFirstLastPara="1" rIns="77325" wrap="square" tIns="38675">
            <a:noAutofit/>
          </a:bodyPr>
          <a:lstStyle>
            <a:lvl1pPr indent="-228600" lvl="0" marL="457200" marR="0" rtl="0" algn="ctr">
              <a:spcBef>
                <a:spcPts val="120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1pPr>
            <a:lvl2pPr indent="-228600" lvl="1" marL="9144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2pPr>
            <a:lvl3pPr indent="-228600" lvl="2" marL="13716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3pPr>
            <a:lvl4pPr indent="-228600" lvl="3" marL="18288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4pPr>
            <a:lvl5pPr indent="-228600" lvl="4" marL="22860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
        <p:nvSpPr>
          <p:cNvPr id="46" name="Google Shape;46;p5"/>
          <p:cNvSpPr txBox="1"/>
          <p:nvPr>
            <p:ph idx="16" type="body"/>
          </p:nvPr>
        </p:nvSpPr>
        <p:spPr>
          <a:xfrm>
            <a:off x="4090898" y="362581"/>
            <a:ext cx="22093414" cy="1775267"/>
          </a:xfrm>
          <a:prstGeom prst="rect">
            <a:avLst/>
          </a:prstGeom>
          <a:noFill/>
          <a:ln>
            <a:noFill/>
          </a:ln>
        </p:spPr>
        <p:txBody>
          <a:bodyPr anchorCtr="1" anchor="t" bIns="38675" lIns="77325" spcFirstLastPara="1" rIns="77325" wrap="square" tIns="38675">
            <a:normAutofit/>
          </a:bodyPr>
          <a:lstStyle>
            <a:lvl1pPr indent="-228600" lvl="0" marL="457200" marR="0" rtl="0" algn="ctr">
              <a:spcBef>
                <a:spcPts val="1760"/>
              </a:spcBef>
              <a:spcAft>
                <a:spcPts val="0"/>
              </a:spcAft>
              <a:buClr>
                <a:schemeClr val="lt1"/>
              </a:buClr>
              <a:buSzPts val="8800"/>
              <a:buFont typeface="Arial"/>
              <a:buNone/>
              <a:defRPr b="1" i="0" sz="8800" u="none" cap="none" strike="noStrike">
                <a:solidFill>
                  <a:schemeClr val="lt1"/>
                </a:solidFill>
                <a:latin typeface="Calibri"/>
                <a:ea typeface="Calibri"/>
                <a:cs typeface="Calibri"/>
                <a:sym typeface="Calibri"/>
              </a:defRPr>
            </a:lvl1pPr>
            <a:lvl2pPr indent="-228600" lvl="1" marL="9144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2pPr>
            <a:lvl3pPr indent="-228600" lvl="2" marL="13716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3pPr>
            <a:lvl4pPr indent="-228600" lvl="3" marL="18288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4pPr>
            <a:lvl5pPr indent="-228600" lvl="4" marL="2286000" marR="0" rtl="0" algn="l">
              <a:spcBef>
                <a:spcPts val="1220"/>
              </a:spcBef>
              <a:spcAft>
                <a:spcPts val="0"/>
              </a:spcAft>
              <a:buClr>
                <a:schemeClr val="dk1"/>
              </a:buClr>
              <a:buSzPts val="6100"/>
              <a:buFont typeface="Arial"/>
              <a:buNone/>
              <a:defRPr b="0" i="0" sz="6100" u="none" cap="none" strike="noStrike">
                <a:solidFill>
                  <a:schemeClr val="dk1"/>
                </a:solidFill>
                <a:latin typeface="Calibri"/>
                <a:ea typeface="Calibri"/>
                <a:cs typeface="Calibri"/>
                <a:sym typeface="Calibri"/>
              </a:defRPr>
            </a:lvl5pPr>
            <a:lvl6pPr indent="-831850" lvl="5" marL="27432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6pPr>
            <a:lvl7pPr indent="-831850" lvl="6" marL="3200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7pPr>
            <a:lvl8pPr indent="-831850" lvl="7" marL="36576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8pPr>
            <a:lvl9pPr indent="-831850" lvl="8" marL="41148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www.posterpresentations.com/how-to-change-the-research-poster-template-colors.html" TargetMode="External"/><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rot="10800000">
            <a:off x="-1" y="41529321"/>
            <a:ext cx="30275213" cy="124171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500" u="none" cap="none" strike="noStrike">
              <a:solidFill>
                <a:schemeClr val="lt1"/>
              </a:solidFill>
              <a:latin typeface="Calibri"/>
              <a:ea typeface="Calibri"/>
              <a:cs typeface="Calibri"/>
              <a:sym typeface="Calibri"/>
            </a:endParaRPr>
          </a:p>
        </p:txBody>
      </p:sp>
      <p:sp>
        <p:nvSpPr>
          <p:cNvPr id="11" name="Google Shape;11;p2"/>
          <p:cNvSpPr txBox="1"/>
          <p:nvPr/>
        </p:nvSpPr>
        <p:spPr>
          <a:xfrm>
            <a:off x="582332" y="41989159"/>
            <a:ext cx="2234591" cy="322029"/>
          </a:xfrm>
          <a:prstGeom prst="rect">
            <a:avLst/>
          </a:prstGeom>
          <a:noFill/>
          <a:ln>
            <a:noFill/>
          </a:ln>
        </p:spPr>
        <p:txBody>
          <a:bodyPr anchorCtr="0" anchor="t" bIns="44675" lIns="89375" spcFirstLastPara="1" rIns="89375" wrap="square" tIns="44675">
            <a:spAutoFit/>
          </a:bodyPr>
          <a:lstStyle/>
          <a:p>
            <a:pPr indent="0" lvl="0" marL="0" marR="0" rtl="0" algn="l">
              <a:lnSpc>
                <a:spcPct val="65000"/>
              </a:lnSpc>
              <a:spcBef>
                <a:spcPts val="0"/>
              </a:spcBef>
              <a:spcAft>
                <a:spcPts val="0"/>
              </a:spcAft>
              <a:buNone/>
            </a:pPr>
            <a:r>
              <a:rPr b="1" i="0" lang="en-US" sz="500" u="none" cap="none" strike="noStrike">
                <a:solidFill>
                  <a:srgbClr val="BFBFBF"/>
                </a:solidFill>
                <a:latin typeface="Arial"/>
                <a:ea typeface="Arial"/>
                <a:cs typeface="Arial"/>
                <a:sym typeface="Arial"/>
              </a:rPr>
              <a:t>RESEARCH POSTER PRESENTATION DESIGN © 2015</a:t>
            </a:r>
            <a:endParaRPr/>
          </a:p>
          <a:p>
            <a:pPr indent="0" lvl="0" marL="0" marR="0" rtl="0" algn="l">
              <a:lnSpc>
                <a:spcPct val="65000"/>
              </a:lnSpc>
              <a:spcBef>
                <a:spcPts val="500"/>
              </a:spcBef>
              <a:spcAft>
                <a:spcPts val="0"/>
              </a:spcAft>
              <a:buNone/>
            </a:pPr>
            <a:r>
              <a:rPr b="1" i="0" lang="en-US" sz="1000" u="none" cap="none" strike="noStrike">
                <a:solidFill>
                  <a:srgbClr val="BFBFBF"/>
                </a:solidFill>
                <a:latin typeface="Arial"/>
                <a:ea typeface="Arial"/>
                <a:cs typeface="Arial"/>
                <a:sym typeface="Arial"/>
              </a:rPr>
              <a:t>www.PosterPresentations.com</a:t>
            </a:r>
            <a:endParaRPr/>
          </a:p>
        </p:txBody>
      </p:sp>
      <p:graphicFrame>
        <p:nvGraphicFramePr>
          <p:cNvPr id="12" name="Google Shape;12;p2"/>
          <p:cNvGraphicFramePr/>
          <p:nvPr/>
        </p:nvGraphicFramePr>
        <p:xfrm>
          <a:off x="-13167359" y="34253"/>
          <a:ext cx="3000000" cy="3000000"/>
        </p:xfrm>
        <a:graphic>
          <a:graphicData uri="http://schemas.openxmlformats.org/drawingml/2006/table">
            <a:tbl>
              <a:tblPr bandRow="1" firstRow="1">
                <a:noFill/>
                <a:tableStyleId>{53737F0F-121C-482B-BCFD-95BA902BD88B}</a:tableStyleId>
              </a:tblPr>
              <a:tblGrid>
                <a:gridCol w="5385100"/>
                <a:gridCol w="7173650"/>
              </a:tblGrid>
              <a:tr h="1655775">
                <a:tc gridSpan="2">
                  <a:txBody>
                    <a:bodyPr/>
                    <a:lstStyle/>
                    <a:p>
                      <a:pPr indent="0" lvl="0" marL="0" marR="0" rtl="0" algn="ctr">
                        <a:lnSpc>
                          <a:spcPct val="100000"/>
                        </a:lnSpc>
                        <a:spcBef>
                          <a:spcPts val="0"/>
                        </a:spcBef>
                        <a:spcAft>
                          <a:spcPts val="0"/>
                        </a:spcAft>
                        <a:buClr>
                          <a:srgbClr val="1F3A4E"/>
                        </a:buClr>
                        <a:buSzPts val="4400"/>
                        <a:buFont typeface="Arial Black"/>
                        <a:buNone/>
                      </a:pPr>
                      <a:r>
                        <a:rPr b="0" lang="en-US" sz="4400" u="none" cap="none" strike="noStrike">
                          <a:solidFill>
                            <a:srgbClr val="1F3A4E"/>
                          </a:solidFill>
                          <a:latin typeface="Arial Black"/>
                          <a:ea typeface="Arial Black"/>
                          <a:cs typeface="Arial Black"/>
                          <a:sym typeface="Arial Black"/>
                        </a:rPr>
                        <a:t>QUICK START GUIDE</a:t>
                      </a:r>
                      <a:br>
                        <a:rPr b="0" lang="en-US" sz="4400" u="none" cap="none" strike="noStrike">
                          <a:solidFill>
                            <a:srgbClr val="1F3A4E"/>
                          </a:solidFill>
                          <a:latin typeface="Arial Black"/>
                          <a:ea typeface="Arial Black"/>
                          <a:cs typeface="Arial Black"/>
                          <a:sym typeface="Arial Black"/>
                        </a:rPr>
                      </a:br>
                      <a:r>
                        <a:rPr b="1" lang="en-US" sz="3600" u="none" cap="none" strike="noStrike">
                          <a:solidFill>
                            <a:srgbClr val="FF0000"/>
                          </a:solidFill>
                          <a:latin typeface="Trebuchet MS"/>
                          <a:ea typeface="Trebuchet MS"/>
                          <a:cs typeface="Trebuchet MS"/>
                          <a:sym typeface="Trebuchet MS"/>
                        </a:rPr>
                        <a:t>(THIS SIDEBAR WILL NOT PRINT)</a:t>
                      </a:r>
                      <a:endParaRPr b="1" sz="4400" u="none" cap="none" strike="noStrike">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r>
              <a:tr h="5089925">
                <a:tc gridSpan="2">
                  <a:txBody>
                    <a:bodyPr/>
                    <a:lstStyle/>
                    <a:p>
                      <a:pPr indent="0" lvl="0" marL="0" marR="0" rtl="0" algn="l">
                        <a:spcBef>
                          <a:spcPts val="0"/>
                        </a:spcBef>
                        <a:spcAft>
                          <a:spcPts val="0"/>
                        </a:spcAft>
                        <a:buNone/>
                      </a:pPr>
                      <a:r>
                        <a:rPr i="0" lang="en-US" sz="2800" u="none" cap="none" strike="noStrike">
                          <a:solidFill>
                            <a:srgbClr val="D9D9D9"/>
                          </a:solidFill>
                          <a:latin typeface="Arial"/>
                          <a:ea typeface="Arial"/>
                          <a:cs typeface="Arial"/>
                          <a:sym typeface="Arial"/>
                        </a:rPr>
                        <a:t>This PowerPoint template produces a </a:t>
                      </a:r>
                      <a:r>
                        <a:rPr i="0" lang="en-US" sz="2800" u="none" cap="none" strike="noStrike">
                          <a:solidFill>
                            <a:srgbClr val="FFC000"/>
                          </a:solidFill>
                          <a:latin typeface="Arial"/>
                          <a:ea typeface="Arial"/>
                          <a:cs typeface="Arial"/>
                          <a:sym typeface="Arial"/>
                        </a:rPr>
                        <a:t>A0 </a:t>
                      </a:r>
                      <a:r>
                        <a:rPr i="0" lang="en-US" sz="2800" u="none" cap="none" strike="noStrik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indent="0" lvl="0" marL="0" marR="0" rtl="0" algn="l">
                        <a:spcBef>
                          <a:spcPts val="0"/>
                        </a:spcBef>
                        <a:spcAft>
                          <a:spcPts val="0"/>
                        </a:spcAft>
                        <a:buNone/>
                      </a:pPr>
                      <a:r>
                        <a:t/>
                      </a:r>
                      <a:endParaRPr i="0" sz="28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2800" u="none" cap="none" strike="noStrik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i="0" lang="en-US" sz="2800" u="none" cap="none" strike="noStrike">
                          <a:solidFill>
                            <a:srgbClr val="FFC000"/>
                          </a:solidFill>
                          <a:latin typeface="Arial"/>
                          <a:ea typeface="Arial"/>
                          <a:cs typeface="Arial"/>
                          <a:sym typeface="Arial"/>
                        </a:rPr>
                        <a:t>PosterPresentations.com</a:t>
                      </a:r>
                      <a:r>
                        <a:rPr i="0" lang="en-US" sz="2800" u="none" cap="none" strike="noStrike">
                          <a:solidFill>
                            <a:srgbClr val="D9D9D9"/>
                          </a:solidFill>
                          <a:latin typeface="Arial"/>
                          <a:ea typeface="Arial"/>
                          <a:cs typeface="Arial"/>
                          <a:sym typeface="Arial"/>
                        </a:rPr>
                        <a:t> and click on the  </a:t>
                      </a:r>
                      <a:r>
                        <a:rPr i="0" lang="en-US" sz="2800" u="none" cap="none" strike="noStrike">
                          <a:solidFill>
                            <a:srgbClr val="FFC000"/>
                          </a:solidFill>
                          <a:latin typeface="Arial"/>
                          <a:ea typeface="Arial"/>
                          <a:cs typeface="Arial"/>
                          <a:sym typeface="Arial"/>
                        </a:rPr>
                        <a:t>HELP DESK</a:t>
                      </a:r>
                      <a:r>
                        <a:rPr i="0" lang="en-US" sz="2800" u="none" cap="none" strike="noStrike">
                          <a:solidFill>
                            <a:srgbClr val="D9D9D9"/>
                          </a:solidFill>
                          <a:latin typeface="Arial"/>
                          <a:ea typeface="Arial"/>
                          <a:cs typeface="Arial"/>
                          <a:sym typeface="Arial"/>
                        </a:rPr>
                        <a:t> tab.</a:t>
                      </a:r>
                      <a:endParaRPr/>
                    </a:p>
                    <a:p>
                      <a:pPr indent="0" lvl="0" marL="0" marR="0" rtl="0" algn="l">
                        <a:spcBef>
                          <a:spcPts val="0"/>
                        </a:spcBef>
                        <a:spcAft>
                          <a:spcPts val="0"/>
                        </a:spcAft>
                        <a:buNone/>
                      </a:pPr>
                      <a:r>
                        <a:t/>
                      </a:r>
                      <a:endParaRPr i="0" sz="28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2800" u="none" cap="none" strike="noStrike">
                          <a:solidFill>
                            <a:srgbClr val="D9D9D9"/>
                          </a:solidFill>
                          <a:latin typeface="Arial"/>
                          <a:ea typeface="Arial"/>
                          <a:cs typeface="Arial"/>
                          <a:sym typeface="Arial"/>
                        </a:rPr>
                        <a:t>To print your poster using our same-day professional printing service, go online to </a:t>
                      </a:r>
                      <a:r>
                        <a:rPr i="0" lang="en-US" sz="2800" u="none" cap="none" strike="noStrike">
                          <a:solidFill>
                            <a:srgbClr val="FFC000"/>
                          </a:solidFill>
                          <a:latin typeface="Arial"/>
                          <a:ea typeface="Arial"/>
                          <a:cs typeface="Arial"/>
                          <a:sym typeface="Arial"/>
                        </a:rPr>
                        <a:t>PosterPresentations.com</a:t>
                      </a:r>
                      <a:r>
                        <a:rPr i="0" lang="en-US" sz="2800" u="none" cap="none" strike="noStrike">
                          <a:solidFill>
                            <a:srgbClr val="D9D9D9"/>
                          </a:solidFill>
                          <a:latin typeface="Arial"/>
                          <a:ea typeface="Arial"/>
                          <a:cs typeface="Arial"/>
                          <a:sym typeface="Arial"/>
                        </a:rPr>
                        <a:t> and click on "</a:t>
                      </a:r>
                      <a:r>
                        <a:rPr i="0" lang="en-US" sz="2800" u="none" cap="none" strike="noStrike">
                          <a:solidFill>
                            <a:srgbClr val="FFC000"/>
                          </a:solidFill>
                          <a:latin typeface="Arial"/>
                          <a:ea typeface="Arial"/>
                          <a:cs typeface="Arial"/>
                          <a:sym typeface="Arial"/>
                        </a:rPr>
                        <a:t>Order your poster</a:t>
                      </a:r>
                      <a:r>
                        <a:rPr i="0" lang="en-US" sz="2800" u="none" cap="none" strike="noStrike">
                          <a:solidFill>
                            <a:srgbClr val="D9D9D9"/>
                          </a:solidFill>
                          <a:latin typeface="Arial"/>
                          <a:ea typeface="Arial"/>
                          <a:cs typeface="Arial"/>
                          <a:sym typeface="Arial"/>
                        </a:rPr>
                        <a:t>".</a:t>
                      </a:r>
                      <a:endParaRPr b="1" sz="2800" u="none" cap="none" strike="noStrike">
                        <a:solidFill>
                          <a:srgbClr val="D9D9D9"/>
                        </a:solidFill>
                        <a:latin typeface="Arial"/>
                        <a:ea typeface="Arial"/>
                        <a:cs typeface="Arial"/>
                        <a:sym typeface="Arial"/>
                      </a:endParaRPr>
                    </a:p>
                  </a:txBody>
                  <a:tcPr marT="137150" marB="45725" marR="91450" marL="182875">
                    <a:solidFill>
                      <a:srgbClr val="010101"/>
                    </a:solidFill>
                  </a:tcPr>
                </a:tc>
                <a:tc hMerge="1"/>
              </a:tr>
              <a:tr h="6071125">
                <a:tc>
                  <a:txBody>
                    <a:bodyPr/>
                    <a:lstStyle/>
                    <a:p>
                      <a:pPr indent="0" lvl="0" marL="0" marR="0" rtl="0" algn="ctr">
                        <a:spcBef>
                          <a:spcPts val="0"/>
                        </a:spcBef>
                        <a:spcAft>
                          <a:spcPts val="0"/>
                        </a:spcAft>
                        <a:buNone/>
                      </a:pPr>
                      <a:r>
                        <a:t/>
                      </a:r>
                      <a:endParaRPr sz="2800" u="none" cap="none" strike="noStrike">
                        <a:solidFill>
                          <a:srgbClr val="1F3A4E"/>
                        </a:solidFill>
                      </a:endParaRPr>
                    </a:p>
                    <a:p>
                      <a:pPr indent="0" lvl="0" marL="0" marR="0" rtl="0" algn="ctr">
                        <a:spcBef>
                          <a:spcPts val="0"/>
                        </a:spcBef>
                        <a:spcAft>
                          <a:spcPts val="0"/>
                        </a:spcAft>
                        <a:buNone/>
                      </a:pPr>
                      <a:r>
                        <a:t/>
                      </a:r>
                      <a:endParaRPr sz="2800" u="none" cap="none" strike="noStrike">
                        <a:solidFill>
                          <a:srgbClr val="1F3A4E"/>
                        </a:solidFill>
                      </a:endParaRPr>
                    </a:p>
                    <a:p>
                      <a:pPr indent="0" lvl="0" marL="0" marR="0" rtl="0" algn="ctr">
                        <a:spcBef>
                          <a:spcPts val="0"/>
                        </a:spcBef>
                        <a:spcAft>
                          <a:spcPts val="0"/>
                        </a:spcAft>
                        <a:buNone/>
                      </a:pPr>
                      <a:r>
                        <a:rPr lang="en-US" sz="2800" u="none" cap="none" strike="noStrike">
                          <a:solidFill>
                            <a:schemeClr val="lt1"/>
                          </a:solidFill>
                          <a:latin typeface="Arial"/>
                          <a:ea typeface="Arial"/>
                          <a:cs typeface="Arial"/>
                          <a:sym typeface="Arial"/>
                        </a:rPr>
                        <a:t>This is a template for a</a:t>
                      </a:r>
                      <a:endParaRPr/>
                    </a:p>
                    <a:p>
                      <a:pPr indent="0" lvl="0" marL="0" marR="0" rtl="0" algn="ctr">
                        <a:spcBef>
                          <a:spcPts val="0"/>
                        </a:spcBef>
                        <a:spcAft>
                          <a:spcPts val="0"/>
                        </a:spcAft>
                        <a:buNone/>
                      </a:pPr>
                      <a:r>
                        <a:rPr lang="en-US" sz="2800" u="none" cap="none" strike="noStrike">
                          <a:solidFill>
                            <a:schemeClr val="lt1"/>
                          </a:solidFill>
                          <a:latin typeface="Arial"/>
                          <a:ea typeface="Arial"/>
                          <a:cs typeface="Arial"/>
                          <a:sym typeface="Arial"/>
                        </a:rPr>
                        <a:t>presentation poster </a:t>
                      </a:r>
                      <a:br>
                        <a:rPr lang="en-US" sz="2800" u="none" cap="none" strike="noStrike">
                          <a:solidFill>
                            <a:schemeClr val="lt1"/>
                          </a:solidFill>
                          <a:latin typeface="Arial"/>
                          <a:ea typeface="Arial"/>
                          <a:cs typeface="Arial"/>
                          <a:sym typeface="Arial"/>
                        </a:rPr>
                      </a:br>
                      <a:r>
                        <a:rPr b="1" lang="en-US" sz="4400" u="none" cap="none" strike="noStrike">
                          <a:solidFill>
                            <a:srgbClr val="FFC000"/>
                          </a:solidFill>
                          <a:latin typeface="Arial"/>
                          <a:ea typeface="Arial"/>
                          <a:cs typeface="Arial"/>
                          <a:sym typeface="Arial"/>
                        </a:rPr>
                        <a:t>A0</a:t>
                      </a:r>
                      <a:endParaRPr/>
                    </a:p>
                    <a:p>
                      <a:pPr indent="0" lvl="0" marL="0" marR="0" rtl="0" algn="ctr">
                        <a:lnSpc>
                          <a:spcPct val="100000"/>
                        </a:lnSpc>
                        <a:spcBef>
                          <a:spcPts val="0"/>
                        </a:spcBef>
                        <a:spcAft>
                          <a:spcPts val="0"/>
                        </a:spcAft>
                        <a:buClr>
                          <a:srgbClr val="FFC000"/>
                        </a:buClr>
                        <a:buSzPts val="2800"/>
                        <a:buFont typeface="Arial"/>
                        <a:buNone/>
                      </a:pPr>
                      <a:r>
                        <a:rPr lang="en-US" sz="2800" u="none" cap="none" strike="noStrike">
                          <a:solidFill>
                            <a:srgbClr val="FFC000"/>
                          </a:solidFill>
                          <a:latin typeface="Arial"/>
                          <a:ea typeface="Arial"/>
                          <a:cs typeface="Arial"/>
                          <a:sym typeface="Arial"/>
                        </a:rPr>
                        <a:t>(841mm x 1189mm)</a:t>
                      </a:r>
                      <a:endParaRPr/>
                    </a:p>
                    <a:p>
                      <a:pPr indent="0" lvl="0" marL="0" marR="0" rtl="0" algn="ctr">
                        <a:lnSpc>
                          <a:spcPct val="100000"/>
                        </a:lnSpc>
                        <a:spcBef>
                          <a:spcPts val="0"/>
                        </a:spcBef>
                        <a:spcAft>
                          <a:spcPts val="0"/>
                        </a:spcAft>
                        <a:buClr>
                          <a:srgbClr val="FFC000"/>
                        </a:buClr>
                        <a:buSzPts val="2800"/>
                        <a:buFont typeface="Arial"/>
                        <a:buNone/>
                      </a:pPr>
                      <a:r>
                        <a:rPr lang="en-US" sz="2800" u="none" cap="none" strike="noStrike">
                          <a:solidFill>
                            <a:srgbClr val="FFC000"/>
                          </a:solidFill>
                          <a:latin typeface="Arial"/>
                          <a:ea typeface="Arial"/>
                          <a:cs typeface="Arial"/>
                          <a:sym typeface="Arial"/>
                        </a:rPr>
                        <a:t>(33.11 x 46.81 inches)</a:t>
                      </a:r>
                      <a:br>
                        <a:rPr lang="en-US" sz="2800" u="none" cap="none" strike="noStrike">
                          <a:solidFill>
                            <a:schemeClr val="lt1"/>
                          </a:solidFill>
                          <a:latin typeface="Arial"/>
                          <a:ea typeface="Arial"/>
                          <a:cs typeface="Arial"/>
                          <a:sym typeface="Arial"/>
                        </a:rPr>
                      </a:br>
                      <a:endParaRPr sz="2800" u="none" cap="none" strike="noStrike">
                        <a:solidFill>
                          <a:srgbClr val="1F3A4E"/>
                        </a:solidFill>
                      </a:endParaRPr>
                    </a:p>
                  </a:txBody>
                  <a:tcPr marT="45725" marB="45725" marR="91450" marL="91450">
                    <a:solidFill>
                      <a:srgbClr val="010101"/>
                    </a:solidFill>
                  </a:tcPr>
                </a:tc>
                <a:tc>
                  <a:txBody>
                    <a:bodyPr/>
                    <a:lstStyle/>
                    <a:p>
                      <a:pPr indent="0" lvl="0" marL="0" marR="0" rtl="0" algn="l">
                        <a:lnSpc>
                          <a:spcPct val="100000"/>
                        </a:lnSpc>
                        <a:spcBef>
                          <a:spcPts val="0"/>
                        </a:spcBef>
                        <a:spcAft>
                          <a:spcPts val="0"/>
                        </a:spcAft>
                        <a:buClr>
                          <a:srgbClr val="FFC000"/>
                        </a:buClr>
                        <a:buSzPts val="3200"/>
                        <a:buFont typeface="Arial"/>
                        <a:buNone/>
                      </a:pPr>
                      <a:r>
                        <a:rPr b="1" lang="en-US" sz="3200" u="none" cap="none" strike="noStrike">
                          <a:solidFill>
                            <a:srgbClr val="FFC000"/>
                          </a:solidFill>
                          <a:latin typeface="Arial"/>
                          <a:ea typeface="Arial"/>
                          <a:cs typeface="Arial"/>
                          <a:sym typeface="Arial"/>
                        </a:rPr>
                        <a:t>Important: Check the template size</a:t>
                      </a:r>
                      <a:br>
                        <a:rPr b="0" lang="en-US" sz="2800" u="none" cap="none" strike="noStrike">
                          <a:solidFill>
                            <a:srgbClr val="FFC000"/>
                          </a:solidFill>
                          <a:latin typeface="Arial"/>
                          <a:ea typeface="Arial"/>
                          <a:cs typeface="Arial"/>
                          <a:sym typeface="Arial"/>
                        </a:rPr>
                      </a:br>
                      <a:r>
                        <a:rPr b="0" lang="en-US" sz="2800" u="none" cap="none" strike="noStrik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b="0" lang="en-US" sz="2800" u="none" cap="none" strike="noStrike">
                          <a:solidFill>
                            <a:srgbClr val="D9D9D9"/>
                          </a:solidFill>
                          <a:latin typeface="Arial"/>
                          <a:ea typeface="Arial"/>
                          <a:cs typeface="Arial"/>
                          <a:sym typeface="Arial"/>
                        </a:rPr>
                      </a:br>
                      <a:endParaRPr b="0" sz="2800" u="none" cap="none" strike="noStrike">
                        <a:solidFill>
                          <a:srgbClr val="FFC000"/>
                        </a:solidFill>
                        <a:latin typeface="Arial"/>
                        <a:ea typeface="Arial"/>
                        <a:cs typeface="Arial"/>
                        <a:sym typeface="Arial"/>
                      </a:endParaRPr>
                    </a:p>
                  </a:txBody>
                  <a:tcPr marT="137150" marB="45725" marR="91450" marL="182875">
                    <a:solidFill>
                      <a:srgbClr val="010101"/>
                    </a:solidFill>
                  </a:tcPr>
                </a:tc>
              </a:tr>
              <a:tr h="4613950">
                <a:tc>
                  <a:txBody>
                    <a:bodyPr/>
                    <a:lstStyle/>
                    <a:p>
                      <a:pPr indent="0" lvl="0" marL="0" marR="0" rtl="0" algn="l">
                        <a:spcBef>
                          <a:spcPts val="0"/>
                        </a:spcBef>
                        <a:spcAft>
                          <a:spcPts val="0"/>
                        </a:spcAft>
                        <a:buNone/>
                      </a:pPr>
                      <a:r>
                        <a:t/>
                      </a:r>
                      <a:endParaRPr sz="2800">
                        <a:solidFill>
                          <a:srgbClr val="1F3A4E"/>
                        </a:solidFill>
                      </a:endParaRPr>
                    </a:p>
                  </a:txBody>
                  <a:tcPr marT="45725" marB="45725" marR="91450" marL="91450"/>
                </a:tc>
                <a:tc>
                  <a:txBody>
                    <a:bodyPr/>
                    <a:lstStyle/>
                    <a:p>
                      <a:pPr indent="0" lvl="0" marL="0" marR="0" rtl="0" algn="l">
                        <a:spcBef>
                          <a:spcPts val="0"/>
                        </a:spcBef>
                        <a:spcAft>
                          <a:spcPts val="0"/>
                        </a:spcAft>
                        <a:buNone/>
                      </a:pPr>
                      <a:r>
                        <a:rPr b="1" lang="en-US" sz="3200">
                          <a:solidFill>
                            <a:srgbClr val="FFC000"/>
                          </a:solidFill>
                          <a:latin typeface="Arial"/>
                          <a:ea typeface="Arial"/>
                          <a:cs typeface="Arial"/>
                          <a:sym typeface="Arial"/>
                        </a:rPr>
                        <a:t>How to </a:t>
                      </a:r>
                      <a:r>
                        <a:rPr b="1" lang="en-US" sz="4800">
                          <a:solidFill>
                            <a:srgbClr val="FFC000"/>
                          </a:solidFill>
                          <a:latin typeface="Arial"/>
                          <a:ea typeface="Arial"/>
                          <a:cs typeface="Arial"/>
                          <a:sym typeface="Arial"/>
                        </a:rPr>
                        <a:t>Zoom in </a:t>
                      </a:r>
                      <a:r>
                        <a:rPr b="1" lang="en-US" sz="3200">
                          <a:solidFill>
                            <a:srgbClr val="FFC000"/>
                          </a:solidFill>
                          <a:latin typeface="Arial"/>
                          <a:ea typeface="Arial"/>
                          <a:cs typeface="Arial"/>
                          <a:sym typeface="Arial"/>
                        </a:rPr>
                        <a:t>and </a:t>
                      </a:r>
                      <a:r>
                        <a:rPr b="1" lang="en-US" sz="2400">
                          <a:solidFill>
                            <a:srgbClr val="FFC000"/>
                          </a:solidFill>
                          <a:latin typeface="Arial"/>
                          <a:ea typeface="Arial"/>
                          <a:cs typeface="Arial"/>
                          <a:sym typeface="Arial"/>
                        </a:rPr>
                        <a:t>out</a:t>
                      </a:r>
                      <a:endParaRPr b="1" sz="3200">
                        <a:solidFill>
                          <a:srgbClr val="FFC000"/>
                        </a:solidFill>
                        <a:latin typeface="Arial"/>
                        <a:ea typeface="Arial"/>
                        <a:cs typeface="Arial"/>
                        <a:sym typeface="Arial"/>
                      </a:endParaRPr>
                    </a:p>
                    <a:p>
                      <a:pPr indent="0" lvl="0" marL="0" marR="0" rtl="0" algn="l">
                        <a:spcBef>
                          <a:spcPts val="0"/>
                        </a:spcBef>
                        <a:spcAft>
                          <a:spcPts val="0"/>
                        </a:spcAft>
                        <a:buNone/>
                      </a:pPr>
                      <a:r>
                        <a:rPr b="0" lang="en-US" sz="2800">
                          <a:solidFill>
                            <a:srgbClr val="D9D9D9"/>
                          </a:solidFill>
                          <a:latin typeface="Arial"/>
                          <a:ea typeface="Arial"/>
                          <a:cs typeface="Arial"/>
                          <a:sym typeface="Arial"/>
                        </a:rPr>
                        <a:t>Use the PowerPoint zoom tool to adjust the screen magnification to view comfortably. PowerPoint provides 2 ways to zoom: </a:t>
                      </a:r>
                      <a:br>
                        <a:rPr b="0" lang="en-US" sz="2800">
                          <a:solidFill>
                            <a:srgbClr val="D9D9D9"/>
                          </a:solidFill>
                          <a:latin typeface="Arial"/>
                          <a:ea typeface="Arial"/>
                          <a:cs typeface="Arial"/>
                          <a:sym typeface="Arial"/>
                        </a:rPr>
                      </a:br>
                      <a:r>
                        <a:rPr b="0" lang="en-US" sz="2800">
                          <a:solidFill>
                            <a:srgbClr val="FFC000"/>
                          </a:solidFill>
                          <a:latin typeface="Arial"/>
                          <a:ea typeface="Arial"/>
                          <a:cs typeface="Arial"/>
                          <a:sym typeface="Arial"/>
                        </a:rPr>
                        <a:t>1. </a:t>
                      </a:r>
                      <a:r>
                        <a:rPr b="0" lang="en-US" sz="2800">
                          <a:solidFill>
                            <a:srgbClr val="D9D9D9"/>
                          </a:solidFill>
                          <a:latin typeface="Arial"/>
                          <a:ea typeface="Arial"/>
                          <a:cs typeface="Arial"/>
                          <a:sym typeface="Arial"/>
                        </a:rPr>
                        <a:t>On the top menu bar click on the VIEW tab and then click on ZOOM. Choose the zoom percentage that works best for you. </a:t>
                      </a:r>
                      <a:br>
                        <a:rPr b="0" lang="en-US" sz="2800">
                          <a:solidFill>
                            <a:srgbClr val="D9D9D9"/>
                          </a:solidFill>
                          <a:latin typeface="Arial"/>
                          <a:ea typeface="Arial"/>
                          <a:cs typeface="Arial"/>
                          <a:sym typeface="Arial"/>
                        </a:rPr>
                      </a:br>
                      <a:r>
                        <a:rPr b="0" lang="en-US" sz="2800">
                          <a:solidFill>
                            <a:srgbClr val="FFC000"/>
                          </a:solidFill>
                          <a:latin typeface="Arial"/>
                          <a:ea typeface="Arial"/>
                          <a:cs typeface="Arial"/>
                          <a:sym typeface="Arial"/>
                        </a:rPr>
                        <a:t>2. </a:t>
                      </a:r>
                      <a:r>
                        <a:rPr b="0" lang="en-US" sz="2800">
                          <a:solidFill>
                            <a:srgbClr val="D9D9D9"/>
                          </a:solidFill>
                          <a:latin typeface="Arial"/>
                          <a:ea typeface="Arial"/>
                          <a:cs typeface="Arial"/>
                          <a:sym typeface="Arial"/>
                        </a:rPr>
                        <a:t>For better zoom flexibility, use the zoom slider at the bottom right of the window.</a:t>
                      </a:r>
                      <a:endParaRPr/>
                    </a:p>
                  </a:txBody>
                  <a:tcPr marT="137150" marB="45725" marR="91450" marL="182875">
                    <a:solidFill>
                      <a:srgbClr val="010101"/>
                    </a:solidFill>
                  </a:tcPr>
                </a:tc>
              </a:tr>
              <a:tr h="2820925">
                <a:tc gridSpan="2">
                  <a:txBody>
                    <a:bodyPr/>
                    <a:lstStyle/>
                    <a:p>
                      <a:pPr indent="0" lvl="0" marL="0" marR="0" rtl="0" algn="l">
                        <a:lnSpc>
                          <a:spcPct val="100000"/>
                        </a:lnSpc>
                        <a:spcBef>
                          <a:spcPts val="0"/>
                        </a:spcBef>
                        <a:spcAft>
                          <a:spcPts val="0"/>
                        </a:spcAft>
                        <a:buClr>
                          <a:srgbClr val="FFC000"/>
                        </a:buClr>
                        <a:buSzPts val="3200"/>
                        <a:buFont typeface="Arial"/>
                        <a:buNone/>
                      </a:pPr>
                      <a:r>
                        <a:rPr b="1" lang="en-US" sz="3200">
                          <a:solidFill>
                            <a:srgbClr val="FFC000"/>
                          </a:solidFill>
                          <a:latin typeface="Arial"/>
                          <a:ea typeface="Arial"/>
                          <a:cs typeface="Arial"/>
                          <a:sym typeface="Arial"/>
                        </a:rPr>
                        <a:t>Ruler and Guides</a:t>
                      </a:r>
                      <a:br>
                        <a:rPr b="0" lang="en-US" sz="2800">
                          <a:solidFill>
                            <a:srgbClr val="FFC000"/>
                          </a:solidFill>
                          <a:latin typeface="Arial"/>
                          <a:ea typeface="Arial"/>
                          <a:cs typeface="Arial"/>
                          <a:sym typeface="Arial"/>
                        </a:rPr>
                      </a:br>
                      <a:r>
                        <a:rPr b="0" lang="en-US" sz="280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T="45725" marB="45725" marR="91450" marL="91450">
                    <a:solidFill>
                      <a:srgbClr val="010101"/>
                    </a:solidFill>
                  </a:tcPr>
                </a:tc>
                <a:tc hMerge="1"/>
              </a:tr>
              <a:tr h="5580525">
                <a:tc>
                  <a:txBody>
                    <a:bodyPr/>
                    <a:lstStyle/>
                    <a:p>
                      <a:pPr indent="0" lvl="0" marL="0" marR="0" rtl="0" algn="l">
                        <a:spcBef>
                          <a:spcPts val="0"/>
                        </a:spcBef>
                        <a:spcAft>
                          <a:spcPts val="0"/>
                        </a:spcAft>
                        <a:buNone/>
                      </a:pPr>
                      <a:r>
                        <a:t/>
                      </a:r>
                      <a:endParaRPr sz="2800">
                        <a:solidFill>
                          <a:srgbClr val="1F3A4E"/>
                        </a:solidFill>
                      </a:endParaRPr>
                    </a:p>
                  </a:txBody>
                  <a:tcPr marT="45725" marB="45725" marR="91450" marL="91450"/>
                </a:tc>
                <a:tc>
                  <a:txBody>
                    <a:bodyPr/>
                    <a:lstStyle/>
                    <a:p>
                      <a:pPr indent="0" lvl="1" marL="0" marR="0" rtl="0" algn="l">
                        <a:spcBef>
                          <a:spcPts val="0"/>
                        </a:spcBef>
                        <a:spcAft>
                          <a:spcPts val="0"/>
                        </a:spcAft>
                        <a:buNone/>
                      </a:pPr>
                      <a:r>
                        <a:rPr b="1" lang="en-US" sz="3200" u="none" cap="none" strike="noStrike">
                          <a:solidFill>
                            <a:srgbClr val="FFC000"/>
                          </a:solidFill>
                          <a:latin typeface="Arial"/>
                          <a:ea typeface="Arial"/>
                          <a:cs typeface="Arial"/>
                          <a:sym typeface="Arial"/>
                        </a:rPr>
                        <a:t>Headers and text containers</a:t>
                      </a:r>
                      <a:br>
                        <a:rPr b="0" lang="en-US" sz="2800" u="none" cap="none" strike="noStrike">
                          <a:solidFill>
                            <a:schemeClr val="lt1"/>
                          </a:solidFill>
                          <a:latin typeface="Arial"/>
                          <a:ea typeface="Arial"/>
                          <a:cs typeface="Arial"/>
                          <a:sym typeface="Arial"/>
                        </a:rPr>
                      </a:br>
                      <a:r>
                        <a:rPr b="0" lang="en-US" sz="2800" u="none" cap="none" strike="noStrike">
                          <a:solidFill>
                            <a:srgbClr val="D9D9D9"/>
                          </a:solidFill>
                          <a:latin typeface="Arial"/>
                          <a:ea typeface="Arial"/>
                          <a:cs typeface="Arial"/>
                          <a:sym typeface="Arial"/>
                        </a:rPr>
                        <a:t>Included in this template are commonly used section headers such as Abstract, Objectives, Methods, Results, etc. </a:t>
                      </a:r>
                      <a:br>
                        <a:rPr b="0" lang="en-US" sz="2800" u="none" cap="none" strike="noStrike">
                          <a:solidFill>
                            <a:schemeClr val="lt1"/>
                          </a:solidFill>
                          <a:latin typeface="Arial"/>
                          <a:ea typeface="Arial"/>
                          <a:cs typeface="Arial"/>
                          <a:sym typeface="Arial"/>
                        </a:rPr>
                      </a:br>
                      <a:r>
                        <a:rPr b="0" lang="en-US" sz="2800" u="none" cap="none" strike="noStrike">
                          <a:solidFill>
                            <a:srgbClr val="FFC000"/>
                          </a:solidFill>
                          <a:latin typeface="Arial"/>
                          <a:ea typeface="Arial"/>
                          <a:cs typeface="Arial"/>
                          <a:sym typeface="Arial"/>
                        </a:rPr>
                        <a:t>-</a:t>
                      </a:r>
                      <a:r>
                        <a:rPr b="0" lang="en-US" sz="2800" u="none" cap="none" strike="noStrike">
                          <a:solidFill>
                            <a:schemeClr val="lt1"/>
                          </a:solidFill>
                          <a:latin typeface="Arial"/>
                          <a:ea typeface="Arial"/>
                          <a:cs typeface="Arial"/>
                          <a:sym typeface="Arial"/>
                        </a:rPr>
                        <a:t> </a:t>
                      </a:r>
                      <a:r>
                        <a:rPr b="0" lang="en-US" sz="2800" u="none" cap="none" strike="noStrike">
                          <a:solidFill>
                            <a:srgbClr val="D9D9D9"/>
                          </a:solidFill>
                          <a:latin typeface="Arial"/>
                          <a:ea typeface="Arial"/>
                          <a:cs typeface="Arial"/>
                          <a:sym typeface="Arial"/>
                        </a:rPr>
                        <a:t>Click inside a section header to add its text. </a:t>
                      </a:r>
                      <a:br>
                        <a:rPr b="0" lang="en-US" sz="2800" u="none" cap="none" strike="noStrike">
                          <a:solidFill>
                            <a:schemeClr val="lt1"/>
                          </a:solidFill>
                          <a:latin typeface="Arial"/>
                          <a:ea typeface="Arial"/>
                          <a:cs typeface="Arial"/>
                          <a:sym typeface="Arial"/>
                        </a:rPr>
                      </a:br>
                      <a:r>
                        <a:rPr b="0" lang="en-US" sz="2800" u="none" cap="none" strike="noStrike">
                          <a:solidFill>
                            <a:srgbClr val="FFC000"/>
                          </a:solidFill>
                          <a:latin typeface="Arial"/>
                          <a:ea typeface="Arial"/>
                          <a:cs typeface="Arial"/>
                          <a:sym typeface="Arial"/>
                        </a:rPr>
                        <a:t>-</a:t>
                      </a:r>
                      <a:r>
                        <a:rPr b="0" lang="en-US" sz="2800" u="none" cap="none" strike="noStrike">
                          <a:solidFill>
                            <a:schemeClr val="lt1"/>
                          </a:solidFill>
                          <a:latin typeface="Arial"/>
                          <a:ea typeface="Arial"/>
                          <a:cs typeface="Arial"/>
                          <a:sym typeface="Arial"/>
                        </a:rPr>
                        <a:t> </a:t>
                      </a:r>
                      <a:r>
                        <a:rPr b="0" lang="en-US" sz="2800" u="none" cap="none" strike="noStrike">
                          <a:solidFill>
                            <a:srgbClr val="D9D9D9"/>
                          </a:solidFill>
                          <a:latin typeface="Arial"/>
                          <a:ea typeface="Arial"/>
                          <a:cs typeface="Arial"/>
                          <a:sym typeface="Arial"/>
                        </a:rPr>
                        <a:t>To add another header, click on edge of the section box so that it is outlined. Copy and paste it. </a:t>
                      </a:r>
                      <a:br>
                        <a:rPr b="0" lang="en-US" sz="2800" u="none" cap="none" strike="noStrike">
                          <a:solidFill>
                            <a:schemeClr val="lt1"/>
                          </a:solidFill>
                          <a:latin typeface="Arial"/>
                          <a:ea typeface="Arial"/>
                          <a:cs typeface="Arial"/>
                          <a:sym typeface="Arial"/>
                        </a:rPr>
                      </a:br>
                      <a:r>
                        <a:rPr b="0" lang="en-US" sz="2800" u="none" cap="none" strike="noStrike">
                          <a:solidFill>
                            <a:srgbClr val="FFC000"/>
                          </a:solidFill>
                          <a:latin typeface="Arial"/>
                          <a:ea typeface="Arial"/>
                          <a:cs typeface="Arial"/>
                          <a:sym typeface="Arial"/>
                        </a:rPr>
                        <a:t>-</a:t>
                      </a:r>
                      <a:r>
                        <a:rPr b="0" lang="en-US" sz="2800" u="none" cap="none" strike="noStrike">
                          <a:solidFill>
                            <a:schemeClr val="lt1"/>
                          </a:solidFill>
                          <a:latin typeface="Arial"/>
                          <a:ea typeface="Arial"/>
                          <a:cs typeface="Arial"/>
                          <a:sym typeface="Arial"/>
                        </a:rPr>
                        <a:t> </a:t>
                      </a:r>
                      <a:r>
                        <a:rPr b="0" lang="en-US" sz="2800" u="none" cap="none" strike="noStrike">
                          <a:solidFill>
                            <a:srgbClr val="D9D9D9"/>
                          </a:solidFill>
                          <a:latin typeface="Arial"/>
                          <a:ea typeface="Arial"/>
                          <a:cs typeface="Arial"/>
                          <a:sym typeface="Arial"/>
                        </a:rPr>
                        <a:t>To increase its size, click on the white circles and expand to the the desired size.</a:t>
                      </a:r>
                      <a:endParaRPr/>
                    </a:p>
                  </a:txBody>
                  <a:tcPr marT="137150" marB="45725" marR="91450" marL="182875">
                    <a:solidFill>
                      <a:srgbClr val="010101"/>
                    </a:solidFill>
                  </a:tcPr>
                </a:tc>
              </a:tr>
              <a:tr h="4538025">
                <a:tc gridSpan="2">
                  <a:txBody>
                    <a:bodyPr/>
                    <a:lstStyle/>
                    <a:p>
                      <a:pPr indent="0" lvl="0" marL="0" marR="0" rtl="0" algn="l">
                        <a:spcBef>
                          <a:spcPts val="0"/>
                        </a:spcBef>
                        <a:spcAft>
                          <a:spcPts val="0"/>
                        </a:spcAft>
                        <a:buNone/>
                      </a:pPr>
                      <a:r>
                        <a:rPr b="1" lang="en-US" sz="3200">
                          <a:solidFill>
                            <a:srgbClr val="FFC000"/>
                          </a:solidFill>
                          <a:latin typeface="Arial"/>
                          <a:ea typeface="Arial"/>
                          <a:cs typeface="Arial"/>
                          <a:sym typeface="Arial"/>
                        </a:rPr>
                        <a:t>Adding content to the poster</a:t>
                      </a:r>
                      <a:endParaRPr/>
                    </a:p>
                    <a:p>
                      <a:pPr indent="0" lvl="0" marL="0" marR="0" rtl="0" algn="l">
                        <a:spcBef>
                          <a:spcPts val="0"/>
                        </a:spcBef>
                        <a:spcAft>
                          <a:spcPts val="0"/>
                        </a:spcAft>
                        <a:buNone/>
                      </a:pPr>
                      <a:r>
                        <a:rPr lang="en-US" sz="28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indent="-342900" lvl="0" marL="342900" marR="0" rtl="0" algn="l">
                        <a:spcBef>
                          <a:spcPts val="0"/>
                        </a:spcBef>
                        <a:spcAft>
                          <a:spcPts val="0"/>
                        </a:spcAft>
                        <a:buClr>
                          <a:srgbClr val="D9D9D9"/>
                        </a:buClr>
                        <a:buSzPts val="2800"/>
                        <a:buFont typeface="Arial"/>
                        <a:buChar char="-"/>
                      </a:pPr>
                      <a:r>
                        <a:rPr lang="en-US" sz="28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800">
                        <a:solidFill>
                          <a:srgbClr val="D9D9D9"/>
                        </a:solidFill>
                        <a:latin typeface="Arial"/>
                        <a:ea typeface="Arial"/>
                        <a:cs typeface="Arial"/>
                        <a:sym typeface="Arial"/>
                      </a:endParaRPr>
                    </a:p>
                  </a:txBody>
                  <a:tcPr marT="45725" marB="45725" marR="91450" marL="91450">
                    <a:solidFill>
                      <a:srgbClr val="010101"/>
                    </a:solidFill>
                  </a:tcPr>
                </a:tc>
                <a:tc hMerge="1"/>
              </a:tr>
              <a:tr h="3004900">
                <a:tc gridSpan="2">
                  <a:txBody>
                    <a:bodyPr/>
                    <a:lstStyle/>
                    <a:p>
                      <a:pPr indent="0" lvl="0" marL="0" marR="0" rtl="0" algn="l">
                        <a:lnSpc>
                          <a:spcPct val="100000"/>
                        </a:lnSpc>
                        <a:spcBef>
                          <a:spcPts val="0"/>
                        </a:spcBef>
                        <a:spcAft>
                          <a:spcPts val="0"/>
                        </a:spcAft>
                        <a:buClr>
                          <a:srgbClr val="FFC000"/>
                        </a:buClr>
                        <a:buSzPts val="3200"/>
                        <a:buFont typeface="Arial"/>
                        <a:buNone/>
                      </a:pPr>
                      <a:r>
                        <a:rPr b="1" lang="en-US" sz="3200">
                          <a:solidFill>
                            <a:srgbClr val="FFC000"/>
                          </a:solidFill>
                          <a:latin typeface="Arial"/>
                          <a:ea typeface="Arial"/>
                          <a:cs typeface="Arial"/>
                          <a:sym typeface="Arial"/>
                        </a:rPr>
                        <a:t>Photos</a:t>
                      </a:r>
                      <a:endParaRPr/>
                    </a:p>
                    <a:p>
                      <a:pPr indent="0" lvl="0" marL="0" marR="0" rtl="0" algn="l">
                        <a:lnSpc>
                          <a:spcPct val="100000"/>
                        </a:lnSpc>
                        <a:spcBef>
                          <a:spcPts val="0"/>
                        </a:spcBef>
                        <a:spcAft>
                          <a:spcPts val="0"/>
                        </a:spcAft>
                        <a:buClr>
                          <a:srgbClr val="D9D9D9"/>
                        </a:buClr>
                        <a:buSzPts val="2800"/>
                        <a:buFont typeface="Arial"/>
                        <a:buNone/>
                      </a:pPr>
                      <a:r>
                        <a:rPr b="0" i="0" lang="en-US" sz="2800" u="none" cap="none" strike="noStrik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T="137150" marB="45725" marR="91450" marL="182875">
                    <a:solidFill>
                      <a:srgbClr val="010101"/>
                    </a:solidFill>
                  </a:tcPr>
                </a:tc>
                <a:tc hMerge="1"/>
              </a:tr>
              <a:tr h="2642850">
                <a:tc gridSpan="2">
                  <a:txBody>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a:txBody>
                  <a:tcPr marT="137150" marB="45725" marR="91450" marL="182875"/>
                </a:tc>
                <a:tc hMerge="1"/>
              </a:tr>
              <a:tr h="3266900">
                <a:tc gridSpan="2">
                  <a:txBody>
                    <a:bodyPr/>
                    <a:lstStyle/>
                    <a:p>
                      <a:pPr indent="0" lvl="0" marL="0" marR="0" rtl="0" algn="l">
                        <a:lnSpc>
                          <a:spcPct val="100000"/>
                        </a:lnSpc>
                        <a:spcBef>
                          <a:spcPts val="0"/>
                        </a:spcBef>
                        <a:spcAft>
                          <a:spcPts val="0"/>
                        </a:spcAft>
                        <a:buClr>
                          <a:srgbClr val="FFC000"/>
                        </a:buClr>
                        <a:buSzPts val="3200"/>
                        <a:buFont typeface="Arial"/>
                        <a:buNone/>
                      </a:pPr>
                      <a:r>
                        <a:rPr b="1" lang="en-US" sz="3200">
                          <a:solidFill>
                            <a:srgbClr val="FFC000"/>
                          </a:solidFill>
                          <a:latin typeface="Arial"/>
                          <a:ea typeface="Arial"/>
                          <a:cs typeface="Arial"/>
                          <a:sym typeface="Arial"/>
                        </a:rPr>
                        <a:t>Quality check your graphics</a:t>
                      </a:r>
                      <a:endParaRPr/>
                    </a:p>
                    <a:p>
                      <a:pPr indent="0" lvl="0" marL="0" marR="0" rtl="0" algn="l">
                        <a:lnSpc>
                          <a:spcPct val="100000"/>
                        </a:lnSpc>
                        <a:spcBef>
                          <a:spcPts val="0"/>
                        </a:spcBef>
                        <a:spcAft>
                          <a:spcPts val="0"/>
                        </a:spcAft>
                        <a:buClr>
                          <a:srgbClr val="D9D9D9"/>
                        </a:buClr>
                        <a:buSzPts val="2800"/>
                        <a:buFont typeface="Arial"/>
                        <a:buNone/>
                      </a:pPr>
                      <a:r>
                        <a:rPr lang="en-US" sz="2800">
                          <a:solidFill>
                            <a:srgbClr val="D9D9D9"/>
                          </a:solidFill>
                          <a:latin typeface="Arial"/>
                          <a:ea typeface="Arial"/>
                          <a:cs typeface="Arial"/>
                          <a:sym typeface="Arial"/>
                        </a:rPr>
                        <a:t>Zoom in and look at your images at 100%-200% magnification. If they look clear, they will print well. </a:t>
                      </a:r>
                      <a:endParaRPr/>
                    </a:p>
                  </a:txBody>
                  <a:tcPr marT="137150" marB="45725" marR="91450" marL="182875">
                    <a:solidFill>
                      <a:srgbClr val="010101"/>
                    </a:solidFill>
                  </a:tcPr>
                </a:tc>
                <a:tc hMerge="1"/>
              </a:tr>
              <a:tr h="3673300">
                <a:tc gridSpan="2">
                  <a:txBody>
                    <a:bodyPr/>
                    <a:lstStyle/>
                    <a:p>
                      <a:pPr indent="0" lvl="0" marL="0" marR="0" rtl="0" algn="l">
                        <a:lnSpc>
                          <a:spcPct val="100000"/>
                        </a:lnSpc>
                        <a:spcBef>
                          <a:spcPts val="0"/>
                        </a:spcBef>
                        <a:spcAft>
                          <a:spcPts val="0"/>
                        </a:spcAft>
                        <a:buClr>
                          <a:schemeClr val="dk1"/>
                        </a:buClr>
                        <a:buSzPts val="2800"/>
                        <a:buFont typeface="Calibri"/>
                        <a:buNone/>
                      </a:pPr>
                      <a:r>
                        <a:t/>
                      </a:r>
                      <a:endParaRPr sz="2800">
                        <a:solidFill>
                          <a:schemeClr val="lt1"/>
                        </a:solidFill>
                        <a:latin typeface="Arial"/>
                        <a:ea typeface="Arial"/>
                        <a:cs typeface="Arial"/>
                        <a:sym typeface="Arial"/>
                      </a:endParaRPr>
                    </a:p>
                  </a:txBody>
                  <a:tcPr marT="137150" marB="45725" marR="91450" marL="182875"/>
                </a:tc>
                <a:tc hMerge="1"/>
              </a:tr>
            </a:tbl>
          </a:graphicData>
        </a:graphic>
      </p:graphicFrame>
      <p:graphicFrame>
        <p:nvGraphicFramePr>
          <p:cNvPr id="13" name="Google Shape;13;p2"/>
          <p:cNvGraphicFramePr/>
          <p:nvPr/>
        </p:nvGraphicFramePr>
        <p:xfrm>
          <a:off x="30776244" y="0"/>
          <a:ext cx="3000000" cy="3000000"/>
        </p:xfrm>
        <a:graphic>
          <a:graphicData uri="http://schemas.openxmlformats.org/drawingml/2006/table">
            <a:tbl>
              <a:tblPr bandRow="1" firstRow="1">
                <a:noFill/>
                <a:tableStyleId>{53737F0F-121C-482B-BCFD-95BA902BD88B}</a:tableStyleId>
              </a:tblPr>
              <a:tblGrid>
                <a:gridCol w="4947325"/>
                <a:gridCol w="1486300"/>
                <a:gridCol w="6174325"/>
              </a:tblGrid>
              <a:tr h="1660725">
                <a:tc gridSpan="3">
                  <a:txBody>
                    <a:bodyPr/>
                    <a:lstStyle/>
                    <a:p>
                      <a:pPr indent="0" lvl="0" marL="0" marR="0" rtl="0" algn="ctr">
                        <a:lnSpc>
                          <a:spcPct val="100000"/>
                        </a:lnSpc>
                        <a:spcBef>
                          <a:spcPts val="0"/>
                        </a:spcBef>
                        <a:spcAft>
                          <a:spcPts val="0"/>
                        </a:spcAft>
                        <a:buClr>
                          <a:srgbClr val="1F3A4E"/>
                        </a:buClr>
                        <a:buSzPts val="4400"/>
                        <a:buFont typeface="Arial Black"/>
                        <a:buNone/>
                      </a:pPr>
                      <a:r>
                        <a:rPr b="0" lang="en-US" sz="4400">
                          <a:solidFill>
                            <a:srgbClr val="1F3A4E"/>
                          </a:solidFill>
                          <a:latin typeface="Arial Black"/>
                          <a:ea typeface="Arial Black"/>
                          <a:cs typeface="Arial Black"/>
                          <a:sym typeface="Arial Black"/>
                        </a:rPr>
                        <a:t>QUICK START GUIDE</a:t>
                      </a:r>
                      <a:br>
                        <a:rPr b="0" lang="en-US" sz="4400">
                          <a:solidFill>
                            <a:srgbClr val="1F3A4E"/>
                          </a:solidFill>
                          <a:latin typeface="Arial Black"/>
                          <a:ea typeface="Arial Black"/>
                          <a:cs typeface="Arial Black"/>
                          <a:sym typeface="Arial Black"/>
                        </a:rPr>
                      </a:br>
                      <a:r>
                        <a:rPr b="1" lang="en-US" sz="3600">
                          <a:solidFill>
                            <a:srgbClr val="FF0000"/>
                          </a:solidFill>
                          <a:latin typeface="Trebuchet MS"/>
                          <a:ea typeface="Trebuchet MS"/>
                          <a:cs typeface="Trebuchet MS"/>
                          <a:sym typeface="Trebuchet MS"/>
                        </a:rPr>
                        <a:t>(THIS SIDEBAR WILL NOT PRINT)</a:t>
                      </a:r>
                      <a:endParaRPr b="1" sz="4400">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c hMerge="1"/>
              </a:tr>
              <a:tr h="7979400">
                <a:tc gridSpan="3">
                  <a:txBody>
                    <a:bodyPr/>
                    <a:lstStyle/>
                    <a:p>
                      <a:pPr indent="0" lvl="0" marL="0" marR="0" rtl="0" algn="l">
                        <a:spcBef>
                          <a:spcPts val="0"/>
                        </a:spcBef>
                        <a:spcAft>
                          <a:spcPts val="0"/>
                        </a:spcAft>
                        <a:buNone/>
                      </a:pPr>
                      <a:r>
                        <a:rPr b="1" lang="en-US" sz="3200">
                          <a:solidFill>
                            <a:srgbClr val="FFC000"/>
                          </a:solidFill>
                          <a:latin typeface="Arial"/>
                          <a:ea typeface="Arial"/>
                          <a:cs typeface="Arial"/>
                          <a:sym typeface="Arial"/>
                        </a:rPr>
                        <a:t>How to change the template colors</a:t>
                      </a:r>
                      <a:endParaRPr/>
                    </a:p>
                    <a:p>
                      <a:pPr indent="0" lvl="0" marL="0" marR="0" rtl="0" algn="l">
                        <a:spcBef>
                          <a:spcPts val="0"/>
                        </a:spcBef>
                        <a:spcAft>
                          <a:spcPts val="0"/>
                        </a:spcAft>
                        <a:buNone/>
                      </a:pPr>
                      <a:r>
                        <a:rPr b="0" lang="en-US" sz="280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800" u="sng">
                          <a:solidFill>
                            <a:srgbClr val="FFC000"/>
                          </a:solidFill>
                          <a:hlinkClick r:id="rId1">
                            <a:extLst>
                              <a:ext uri="{A12FA001-AC4F-418D-AE19-62706E023703}">
                                <ahyp:hlinkClr val="tx"/>
                              </a:ext>
                            </a:extLst>
                          </a:hlinkClick>
                        </a:rPr>
                        <a:t>https://www.posterpresentations.com/how-to-change-the-research-poster-template-colors.html</a:t>
                      </a:r>
                      <a:endParaRPr sz="2800">
                        <a:solidFill>
                          <a:srgbClr val="FFC000"/>
                        </a:solidFill>
                      </a:endParaRPr>
                    </a:p>
                    <a:p>
                      <a:pPr indent="0" lvl="0" marL="0" marR="0" rtl="0" algn="l">
                        <a:spcBef>
                          <a:spcPts val="0"/>
                        </a:spcBef>
                        <a:spcAft>
                          <a:spcPts val="0"/>
                        </a:spcAft>
                        <a:buNone/>
                      </a:pPr>
                      <a:r>
                        <a:t/>
                      </a:r>
                      <a:endParaRPr b="0" sz="2800">
                        <a:solidFill>
                          <a:srgbClr val="D9D9D9"/>
                        </a:solidFill>
                        <a:latin typeface="Arial"/>
                        <a:ea typeface="Arial"/>
                        <a:cs typeface="Arial"/>
                        <a:sym typeface="Arial"/>
                      </a:endParaRPr>
                    </a:p>
                    <a:p>
                      <a:pPr indent="0" lvl="0" marL="0" marR="0" rtl="0" algn="l">
                        <a:spcBef>
                          <a:spcPts val="0"/>
                        </a:spcBef>
                        <a:spcAft>
                          <a:spcPts val="0"/>
                        </a:spcAft>
                        <a:buNone/>
                      </a:pPr>
                      <a:r>
                        <a:rPr b="0" lang="en-US" sz="280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indent="0" lvl="0" marL="0" marR="0" rtl="0" algn="l">
                        <a:spcBef>
                          <a:spcPts val="0"/>
                        </a:spcBef>
                        <a:spcAft>
                          <a:spcPts val="0"/>
                        </a:spcAft>
                        <a:buNone/>
                      </a:pPr>
                      <a:r>
                        <a:t/>
                      </a:r>
                      <a:endParaRPr b="0" sz="2800">
                        <a:solidFill>
                          <a:srgbClr val="D9D9D9"/>
                        </a:solidFill>
                        <a:latin typeface="Arial"/>
                        <a:ea typeface="Arial"/>
                        <a:cs typeface="Arial"/>
                        <a:sym typeface="Arial"/>
                      </a:endParaRPr>
                    </a:p>
                    <a:p>
                      <a:pPr indent="0" lvl="0" marL="0" marR="0" rtl="0" algn="l">
                        <a:spcBef>
                          <a:spcPts val="0"/>
                        </a:spcBef>
                        <a:spcAft>
                          <a:spcPts val="0"/>
                        </a:spcAft>
                        <a:buNone/>
                      </a:pPr>
                      <a:r>
                        <a:rPr b="0" lang="en-US" sz="280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T="137150" marB="45725" marR="91450" marL="182875">
                    <a:solidFill>
                      <a:schemeClr val="dk1"/>
                    </a:solidFill>
                  </a:tcPr>
                </a:tc>
                <a:tc hMerge="1"/>
                <a:tc hMerge="1"/>
              </a:tr>
              <a:tr h="5933725">
                <a:tc gridSpan="3">
                  <a:txBody>
                    <a:bodyPr/>
                    <a:lstStyle/>
                    <a:p>
                      <a:pPr indent="0" lvl="0" marL="0" marR="0" rtl="0" algn="l">
                        <a:spcBef>
                          <a:spcPts val="0"/>
                        </a:spcBef>
                        <a:spcAft>
                          <a:spcPts val="0"/>
                        </a:spcAft>
                        <a:buNone/>
                      </a:pPr>
                      <a:r>
                        <a:rPr b="1" lang="en-US" sz="3200">
                          <a:solidFill>
                            <a:srgbClr val="FFC000"/>
                          </a:solidFill>
                          <a:latin typeface="Arial"/>
                          <a:ea typeface="Arial"/>
                          <a:cs typeface="Arial"/>
                          <a:sym typeface="Arial"/>
                        </a:rPr>
                        <a:t>How to change the column layout configuration</a:t>
                      </a:r>
                      <a:endParaRPr/>
                    </a:p>
                    <a:p>
                      <a:pPr indent="0" lvl="0" marL="0" marR="0" rtl="0" algn="l">
                        <a:spcBef>
                          <a:spcPts val="0"/>
                        </a:spcBef>
                        <a:spcAft>
                          <a:spcPts val="0"/>
                        </a:spcAft>
                        <a:buNone/>
                      </a:pPr>
                      <a:r>
                        <a:rPr lang="en-US" sz="28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indent="0" lvl="0" marL="0" marR="0" rtl="0" algn="l">
                        <a:lnSpc>
                          <a:spcPct val="100000"/>
                        </a:lnSpc>
                        <a:spcBef>
                          <a:spcPts val="0"/>
                        </a:spcBef>
                        <a:spcAft>
                          <a:spcPts val="0"/>
                        </a:spcAft>
                        <a:buClr>
                          <a:srgbClr val="D9D9D9"/>
                        </a:buClr>
                        <a:buSzPts val="2800"/>
                        <a:buFont typeface="Arial"/>
                        <a:buNone/>
                      </a:pPr>
                      <a:r>
                        <a:rPr lang="en-US" sz="2800">
                          <a:solidFill>
                            <a:srgbClr val="D9D9D9"/>
                          </a:solidFill>
                          <a:latin typeface="Arial"/>
                          <a:ea typeface="Arial"/>
                          <a:cs typeface="Arial"/>
                          <a:sym typeface="Arial"/>
                        </a:rPr>
                        <a:t>You can see a tutorial here: </a:t>
                      </a:r>
                      <a:r>
                        <a:rPr lang="en-US" sz="2800" u="sng">
                          <a:solidFill>
                            <a:srgbClr val="FFC000"/>
                          </a:solidFill>
                          <a:latin typeface="Arial"/>
                          <a:ea typeface="Arial"/>
                          <a:cs typeface="Arial"/>
                          <a:sym typeface="Arial"/>
                        </a:rPr>
                        <a:t>https://www.posterpresentations.com/how-to-change-the-column-configuration.html</a:t>
                      </a:r>
                      <a:endParaRPr sz="6000" u="sng">
                        <a:solidFill>
                          <a:srgbClr val="FFC000"/>
                        </a:solidFill>
                      </a:endParaRPr>
                    </a:p>
                  </a:txBody>
                  <a:tcPr marT="137150" marB="45725" marR="91450" marL="182875">
                    <a:solidFill>
                      <a:schemeClr val="dk1"/>
                    </a:solidFill>
                  </a:tcPr>
                </a:tc>
                <a:tc hMerge="1"/>
                <a:tc hMerge="1"/>
              </a:tr>
              <a:tr h="2338325">
                <a:tc>
                  <a:txBody>
                    <a:bodyPr/>
                    <a:lstStyle/>
                    <a:p>
                      <a:pPr indent="0" lvl="0" marL="0" marR="0" rtl="0" algn="l">
                        <a:lnSpc>
                          <a:spcPct val="100000"/>
                        </a:lnSpc>
                        <a:spcBef>
                          <a:spcPts val="0"/>
                        </a:spcBef>
                        <a:spcAft>
                          <a:spcPts val="0"/>
                        </a:spcAft>
                        <a:buClr>
                          <a:schemeClr val="dk1"/>
                        </a:buClr>
                        <a:buSzPts val="2800"/>
                        <a:buFont typeface="Calibri"/>
                        <a:buNone/>
                      </a:pPr>
                      <a:r>
                        <a:t/>
                      </a:r>
                      <a:endParaRPr sz="2800">
                        <a:solidFill>
                          <a:srgbClr val="D9D9D9"/>
                        </a:solidFill>
                        <a:latin typeface="Arial"/>
                        <a:ea typeface="Arial"/>
                        <a:cs typeface="Arial"/>
                        <a:sym typeface="Arial"/>
                      </a:endParaRPr>
                    </a:p>
                  </a:txBody>
                  <a:tcPr marT="137150" marB="45725" marR="91450" marL="182875"/>
                </a:tc>
                <a:tc gridSpan="2" rowSpan="2">
                  <a:txBody>
                    <a:bodyPr/>
                    <a:lstStyle/>
                    <a:p>
                      <a:pPr indent="0" lvl="0" marL="0" marR="0" rtl="0" algn="l">
                        <a:lnSpc>
                          <a:spcPct val="100000"/>
                        </a:lnSpc>
                        <a:spcBef>
                          <a:spcPts val="0"/>
                        </a:spcBef>
                        <a:spcAft>
                          <a:spcPts val="0"/>
                        </a:spcAft>
                        <a:buClr>
                          <a:srgbClr val="FFC000"/>
                        </a:buClr>
                        <a:buSzPts val="3200"/>
                        <a:buFont typeface="Arial"/>
                        <a:buNone/>
                      </a:pPr>
                      <a:r>
                        <a:rPr b="1" lang="en-US" sz="3200">
                          <a:solidFill>
                            <a:srgbClr val="FFC000"/>
                          </a:solidFill>
                          <a:latin typeface="Arial"/>
                          <a:ea typeface="Arial"/>
                          <a:cs typeface="Arial"/>
                          <a:sym typeface="Arial"/>
                        </a:rPr>
                        <a:t>How to hide the QUICK START GUIDE bars from the sides of the template</a:t>
                      </a:r>
                      <a:endParaRPr/>
                    </a:p>
                    <a:p>
                      <a:pPr indent="0" lvl="0" marL="0" marR="0" rtl="0" algn="l">
                        <a:lnSpc>
                          <a:spcPct val="100000"/>
                        </a:lnSpc>
                        <a:spcBef>
                          <a:spcPts val="0"/>
                        </a:spcBef>
                        <a:spcAft>
                          <a:spcPts val="0"/>
                        </a:spcAft>
                        <a:buClr>
                          <a:srgbClr val="D9D9D9"/>
                        </a:buClr>
                        <a:buSzPts val="2800"/>
                        <a:buFont typeface="Arial"/>
                        <a:buNone/>
                      </a:pPr>
                      <a:r>
                        <a:rPr lang="en-US" sz="2800">
                          <a:solidFill>
                            <a:srgbClr val="D9D9D9"/>
                          </a:solidFill>
                          <a:latin typeface="Arial"/>
                          <a:ea typeface="Arial"/>
                          <a:cs typeface="Arial"/>
                          <a:sym typeface="Arial"/>
                        </a:rPr>
                        <a:t>The Quick Start</a:t>
                      </a:r>
                      <a:r>
                        <a:rPr lang="en-US" sz="2800">
                          <a:solidFill>
                            <a:srgbClr val="D9D9D9"/>
                          </a:solidFill>
                          <a:latin typeface="Arial"/>
                          <a:ea typeface="Arial"/>
                          <a:cs typeface="Arial"/>
                          <a:sym typeface="Arial"/>
                        </a:rPr>
                        <a:t> Guides</a:t>
                      </a:r>
                      <a:r>
                        <a:rPr lang="en-US" sz="2800">
                          <a:solidFill>
                            <a:srgbClr val="D9D9D9"/>
                          </a:solidFill>
                          <a:latin typeface="Arial"/>
                          <a:ea typeface="Arial"/>
                          <a:cs typeface="Arial"/>
                          <a:sym typeface="Arial"/>
                        </a:rPr>
                        <a:t> </a:t>
                      </a:r>
                      <a:r>
                        <a:rPr lang="en-US" sz="2800" u="sng">
                          <a:solidFill>
                            <a:srgbClr val="D9D9D9"/>
                          </a:solidFill>
                          <a:latin typeface="Arial"/>
                          <a:ea typeface="Arial"/>
                          <a:cs typeface="Arial"/>
                          <a:sym typeface="Arial"/>
                        </a:rPr>
                        <a:t>are outside the template’s printable area</a:t>
                      </a:r>
                      <a:r>
                        <a:rPr lang="en-US" sz="2800">
                          <a:solidFill>
                            <a:srgbClr val="D9D9D9"/>
                          </a:solidFill>
                          <a:latin typeface="Arial"/>
                          <a:ea typeface="Arial"/>
                          <a:cs typeface="Arial"/>
                          <a:sym typeface="Arial"/>
                        </a:rPr>
                        <a:t> and they will not be on the printed poster</a:t>
                      </a:r>
                      <a:r>
                        <a:rPr lang="en-US" sz="2800">
                          <a:solidFill>
                            <a:srgbClr val="D9D9D9"/>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800"/>
                        <a:buFont typeface="Calibri"/>
                        <a:buNone/>
                      </a:pPr>
                      <a:r>
                        <a:t/>
                      </a:r>
                      <a:endParaRPr sz="28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800"/>
                        <a:buFont typeface="Arial"/>
                        <a:buNone/>
                      </a:pPr>
                      <a:r>
                        <a:rPr lang="en-US" sz="2800">
                          <a:solidFill>
                            <a:srgbClr val="D9D9D9"/>
                          </a:solidFill>
                          <a:latin typeface="Arial"/>
                          <a:ea typeface="Arial"/>
                          <a:cs typeface="Arial"/>
                          <a:sym typeface="Arial"/>
                        </a:rPr>
                        <a:t>If you create a PDF file from your template, the guides will not be included.</a:t>
                      </a:r>
                      <a:endParaRPr/>
                    </a:p>
                    <a:p>
                      <a:pPr indent="0" lvl="0" marL="0" marR="0" rtl="0" algn="l">
                        <a:lnSpc>
                          <a:spcPct val="100000"/>
                        </a:lnSpc>
                        <a:spcBef>
                          <a:spcPts val="0"/>
                        </a:spcBef>
                        <a:spcAft>
                          <a:spcPts val="0"/>
                        </a:spcAft>
                        <a:buClr>
                          <a:schemeClr val="dk1"/>
                        </a:buClr>
                        <a:buSzPts val="2800"/>
                        <a:buFont typeface="Calibri"/>
                        <a:buNone/>
                      </a:pPr>
                      <a:r>
                        <a:t/>
                      </a:r>
                      <a:endParaRPr sz="28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800"/>
                        <a:buFont typeface="Arial"/>
                        <a:buNone/>
                      </a:pPr>
                      <a:r>
                        <a:rPr lang="en-US" sz="2800">
                          <a:solidFill>
                            <a:srgbClr val="D9D9D9"/>
                          </a:solidFill>
                          <a:latin typeface="Arial"/>
                          <a:ea typeface="Arial"/>
                          <a:cs typeface="Arial"/>
                          <a:sym typeface="Arial"/>
                        </a:rPr>
                        <a:t>To hide the guides click on the </a:t>
                      </a:r>
                      <a:r>
                        <a:rPr b="1" lang="en-US" sz="2800">
                          <a:solidFill>
                            <a:srgbClr val="D9D9D9"/>
                          </a:solidFill>
                          <a:latin typeface="Arial"/>
                          <a:ea typeface="Arial"/>
                          <a:cs typeface="Arial"/>
                          <a:sym typeface="Arial"/>
                        </a:rPr>
                        <a:t>Home</a:t>
                      </a:r>
                      <a:r>
                        <a:rPr lang="en-US" sz="2800">
                          <a:solidFill>
                            <a:srgbClr val="D9D9D9"/>
                          </a:solidFill>
                          <a:latin typeface="Arial"/>
                          <a:ea typeface="Arial"/>
                          <a:cs typeface="Arial"/>
                          <a:sym typeface="Arial"/>
                        </a:rPr>
                        <a:t> tab (top of the screen) and then click on the </a:t>
                      </a:r>
                      <a:r>
                        <a:rPr b="1" lang="en-US" sz="2800">
                          <a:solidFill>
                            <a:srgbClr val="D9D9D9"/>
                          </a:solidFill>
                          <a:latin typeface="Arial"/>
                          <a:ea typeface="Arial"/>
                          <a:cs typeface="Arial"/>
                          <a:sym typeface="Arial"/>
                        </a:rPr>
                        <a:t>Layout</a:t>
                      </a:r>
                      <a:r>
                        <a:rPr lang="en-US" sz="2800">
                          <a:solidFill>
                            <a:srgbClr val="D9D9D9"/>
                          </a:solidFill>
                          <a:latin typeface="Arial"/>
                          <a:ea typeface="Arial"/>
                          <a:cs typeface="Arial"/>
                          <a:sym typeface="Arial"/>
                        </a:rPr>
                        <a:t> button below to see the available layouts. Choose the </a:t>
                      </a:r>
                      <a:r>
                        <a:rPr b="1" lang="en-US" sz="2800">
                          <a:solidFill>
                            <a:srgbClr val="D9D9D9"/>
                          </a:solidFill>
                          <a:latin typeface="Arial"/>
                          <a:ea typeface="Arial"/>
                          <a:cs typeface="Arial"/>
                          <a:sym typeface="Arial"/>
                        </a:rPr>
                        <a:t>Without Guides </a:t>
                      </a:r>
                      <a:r>
                        <a:rPr b="0" lang="en-US" sz="2800">
                          <a:solidFill>
                            <a:srgbClr val="D9D9D9"/>
                          </a:solidFill>
                          <a:latin typeface="Arial"/>
                          <a:ea typeface="Arial"/>
                          <a:cs typeface="Arial"/>
                          <a:sym typeface="Arial"/>
                        </a:rPr>
                        <a:t>layout</a:t>
                      </a:r>
                      <a:r>
                        <a:rPr lang="en-US" sz="2800">
                          <a:solidFill>
                            <a:srgbClr val="D9D9D9"/>
                          </a:solidFill>
                          <a:latin typeface="Arial"/>
                          <a:ea typeface="Arial"/>
                          <a:cs typeface="Arial"/>
                          <a:sym typeface="Arial"/>
                        </a:rPr>
                        <a:t>.</a:t>
                      </a:r>
                      <a:endParaRPr sz="2800">
                        <a:solidFill>
                          <a:srgbClr val="D9D9D9"/>
                        </a:solidFill>
                        <a:latin typeface="Arial"/>
                        <a:ea typeface="Arial"/>
                        <a:cs typeface="Arial"/>
                        <a:sym typeface="Arial"/>
                      </a:endParaRPr>
                    </a:p>
                  </a:txBody>
                  <a:tcPr marT="137150" marB="45725" marR="91450" marL="182875">
                    <a:solidFill>
                      <a:srgbClr val="010101"/>
                    </a:solidFill>
                  </a:tcPr>
                </a:tc>
                <a:tc rowSpan="2" hMerge="1"/>
              </a:tr>
              <a:tr h="7587250">
                <a:tc>
                  <a:txBody>
                    <a:bodyPr/>
                    <a:lstStyle/>
                    <a:p>
                      <a:pPr indent="0" lvl="0" marL="0" marR="0" rtl="0" algn="l">
                        <a:lnSpc>
                          <a:spcPct val="100000"/>
                        </a:lnSpc>
                        <a:spcBef>
                          <a:spcPts val="0"/>
                        </a:spcBef>
                        <a:spcAft>
                          <a:spcPts val="0"/>
                        </a:spcAft>
                        <a:buClr>
                          <a:schemeClr val="dk1"/>
                        </a:buClr>
                        <a:buSzPts val="2800"/>
                        <a:buFont typeface="Calibri"/>
                        <a:buNone/>
                      </a:pPr>
                      <a:r>
                        <a:t/>
                      </a:r>
                      <a:endParaRPr sz="2800">
                        <a:solidFill>
                          <a:srgbClr val="D9D9D9"/>
                        </a:solidFill>
                        <a:latin typeface="Arial"/>
                        <a:ea typeface="Arial"/>
                        <a:cs typeface="Arial"/>
                        <a:sym typeface="Arial"/>
                      </a:endParaRPr>
                    </a:p>
                  </a:txBody>
                  <a:tcPr marT="137150" marB="45725" marR="91450" marL="182875">
                    <a:solidFill>
                      <a:srgbClr val="010101"/>
                    </a:solidFill>
                  </a:tcPr>
                </a:tc>
                <a:tc gridSpan="2" vMerge="1"/>
                <a:tc hMerge="1" vMerge="1"/>
              </a:tr>
              <a:tr h="6445250">
                <a:tc>
                  <a:txBody>
                    <a:bodyPr/>
                    <a:lstStyle/>
                    <a:p>
                      <a:pPr indent="0" lvl="0" marL="0" marR="0" rtl="0" algn="l">
                        <a:spcBef>
                          <a:spcPts val="0"/>
                        </a:spcBef>
                        <a:spcAft>
                          <a:spcPts val="0"/>
                        </a:spcAft>
                        <a:buNone/>
                      </a:pPr>
                      <a:r>
                        <a:rPr b="1" lang="en-US" sz="3200">
                          <a:solidFill>
                            <a:srgbClr val="FFC000"/>
                          </a:solidFill>
                          <a:latin typeface="Arial"/>
                          <a:ea typeface="Arial"/>
                          <a:cs typeface="Arial"/>
                          <a:sym typeface="Arial"/>
                        </a:rPr>
                        <a:t>How to</a:t>
                      </a:r>
                      <a:r>
                        <a:rPr b="1" lang="en-US" sz="3200">
                          <a:solidFill>
                            <a:srgbClr val="FFC000"/>
                          </a:solidFill>
                          <a:latin typeface="Arial"/>
                          <a:ea typeface="Arial"/>
                          <a:cs typeface="Arial"/>
                          <a:sym typeface="Arial"/>
                        </a:rPr>
                        <a:t> preview your poster prior to printing</a:t>
                      </a:r>
                      <a:endParaRPr b="1" sz="3200">
                        <a:solidFill>
                          <a:srgbClr val="FFC000"/>
                        </a:solidFill>
                        <a:latin typeface="Arial"/>
                        <a:ea typeface="Arial"/>
                        <a:cs typeface="Arial"/>
                        <a:sym typeface="Arial"/>
                      </a:endParaRPr>
                    </a:p>
                    <a:p>
                      <a:pPr indent="0" lvl="0" marL="0" marR="0" rtl="0" algn="l">
                        <a:spcBef>
                          <a:spcPts val="0"/>
                        </a:spcBef>
                        <a:spcAft>
                          <a:spcPts val="0"/>
                        </a:spcAft>
                        <a:buNone/>
                      </a:pPr>
                      <a:r>
                        <a:rPr lang="en-US" sz="2800">
                          <a:solidFill>
                            <a:srgbClr val="D9D9D9"/>
                          </a:solidFill>
                          <a:latin typeface="Arial"/>
                          <a:ea typeface="Arial"/>
                          <a:cs typeface="Arial"/>
                          <a:sym typeface="Arial"/>
                        </a:rPr>
                        <a:t>You can preview your poster at any time by pressing the </a:t>
                      </a:r>
                      <a:r>
                        <a:rPr lang="en-US" sz="2800">
                          <a:solidFill>
                            <a:srgbClr val="FFC000"/>
                          </a:solidFill>
                          <a:latin typeface="Arial"/>
                          <a:ea typeface="Arial"/>
                          <a:cs typeface="Arial"/>
                          <a:sym typeface="Arial"/>
                        </a:rPr>
                        <a:t>F5 key</a:t>
                      </a:r>
                      <a:r>
                        <a:rPr lang="en-US" sz="2800">
                          <a:solidFill>
                            <a:srgbClr val="D9D9D9"/>
                          </a:solidFill>
                          <a:latin typeface="Arial"/>
                          <a:ea typeface="Arial"/>
                          <a:cs typeface="Arial"/>
                          <a:sym typeface="Arial"/>
                        </a:rPr>
                        <a:t> on your keyboard. You will see on the screen what's on your poster and how it should look when printed. Press the </a:t>
                      </a:r>
                      <a:r>
                        <a:rPr lang="en-US" sz="2800">
                          <a:solidFill>
                            <a:srgbClr val="FFC000"/>
                          </a:solidFill>
                          <a:latin typeface="Arial"/>
                          <a:ea typeface="Arial"/>
                          <a:cs typeface="Arial"/>
                          <a:sym typeface="Arial"/>
                        </a:rPr>
                        <a:t>ESC key </a:t>
                      </a:r>
                      <a:r>
                        <a:rPr lang="en-US" sz="2800">
                          <a:solidFill>
                            <a:srgbClr val="D9D9D9"/>
                          </a:solidFill>
                          <a:latin typeface="Arial"/>
                          <a:ea typeface="Arial"/>
                          <a:cs typeface="Arial"/>
                          <a:sym typeface="Arial"/>
                        </a:rPr>
                        <a:t>to exit Preview.</a:t>
                      </a:r>
                      <a:endParaRPr/>
                    </a:p>
                  </a:txBody>
                  <a:tcPr marT="137150" marB="45725" marR="91450" marL="182875">
                    <a:solidFill>
                      <a:srgbClr val="010101"/>
                    </a:solidFill>
                  </a:tcPr>
                </a:tc>
                <a:tc gridSpan="2">
                  <a:txBody>
                    <a:bodyPr/>
                    <a:lstStyle/>
                    <a:p>
                      <a:pPr indent="0" lvl="0" marL="0" marR="0" rtl="0" algn="l">
                        <a:spcBef>
                          <a:spcPts val="0"/>
                        </a:spcBef>
                        <a:spcAft>
                          <a:spcPts val="0"/>
                        </a:spcAft>
                        <a:buNone/>
                      </a:pPr>
                      <a:r>
                        <a:rPr b="1" lang="en-US" sz="13800">
                          <a:solidFill>
                            <a:srgbClr val="D9D9D9"/>
                          </a:solidFill>
                          <a:latin typeface="Arial"/>
                          <a:ea typeface="Arial"/>
                          <a:cs typeface="Arial"/>
                          <a:sym typeface="Arial"/>
                        </a:rPr>
                        <a:t>F5</a:t>
                      </a:r>
                      <a:r>
                        <a:rPr lang="en-US" sz="2800">
                          <a:solidFill>
                            <a:srgbClr val="D9D9D9"/>
                          </a:solidFill>
                          <a:latin typeface="Arial"/>
                          <a:ea typeface="Arial"/>
                          <a:cs typeface="Arial"/>
                          <a:sym typeface="Arial"/>
                        </a:rPr>
                        <a:t> </a:t>
                      </a:r>
                      <a:endParaRPr sz="2800">
                        <a:solidFill>
                          <a:srgbClr val="D9D9D9"/>
                        </a:solidFill>
                        <a:latin typeface="Arial"/>
                        <a:ea typeface="Arial"/>
                        <a:cs typeface="Arial"/>
                        <a:sym typeface="Arial"/>
                      </a:endParaRPr>
                    </a:p>
                  </a:txBody>
                  <a:tcPr marT="137150" marB="45725" marR="91450" marL="182875">
                    <a:solidFill>
                      <a:srgbClr val="0C0C0C"/>
                    </a:solidFill>
                  </a:tcPr>
                </a:tc>
                <a:tc hMerge="1"/>
              </a:tr>
              <a:tr h="7395525">
                <a:tc gridSpan="3">
                  <a:txBody>
                    <a:bodyPr/>
                    <a:lstStyle/>
                    <a:p>
                      <a:pPr indent="0" lvl="0" marL="0" marR="0" rtl="0" algn="l">
                        <a:lnSpc>
                          <a:spcPct val="100000"/>
                        </a:lnSpc>
                        <a:spcBef>
                          <a:spcPts val="0"/>
                        </a:spcBef>
                        <a:spcAft>
                          <a:spcPts val="0"/>
                        </a:spcAft>
                        <a:buClr>
                          <a:srgbClr val="FFC000"/>
                        </a:buClr>
                        <a:buSzPts val="3200"/>
                        <a:buFont typeface="Arial"/>
                        <a:buNone/>
                      </a:pPr>
                      <a:r>
                        <a:rPr b="1" lang="en-US" sz="3200">
                          <a:solidFill>
                            <a:srgbClr val="FFC000"/>
                          </a:solidFill>
                          <a:latin typeface="Arial"/>
                          <a:ea typeface="Arial"/>
                          <a:cs typeface="Arial"/>
                          <a:sym typeface="Arial"/>
                        </a:rPr>
                        <a:t>How to print your poster</a:t>
                      </a:r>
                      <a:endParaRPr/>
                    </a:p>
                    <a:p>
                      <a:pPr indent="0" lvl="0" marL="0" marR="0" rtl="0" algn="l">
                        <a:lnSpc>
                          <a:spcPct val="100000"/>
                        </a:lnSpc>
                        <a:spcBef>
                          <a:spcPts val="0"/>
                        </a:spcBef>
                        <a:spcAft>
                          <a:spcPts val="0"/>
                        </a:spcAft>
                        <a:buClr>
                          <a:srgbClr val="D9D9D9"/>
                        </a:buClr>
                        <a:buSzPts val="2800"/>
                        <a:buFont typeface="Arial"/>
                        <a:buNone/>
                      </a:pPr>
                      <a:r>
                        <a:rPr lang="en-US" sz="2800">
                          <a:solidFill>
                            <a:srgbClr val="D9D9D9"/>
                          </a:solidFill>
                          <a:latin typeface="Arial"/>
                          <a:ea typeface="Arial"/>
                          <a:cs typeface="Arial"/>
                          <a:sym typeface="Arial"/>
                        </a:rPr>
                        <a:t>When you are ready to have your poster printed go online to </a:t>
                      </a:r>
                      <a:r>
                        <a:rPr lang="en-US" sz="2800">
                          <a:solidFill>
                            <a:srgbClr val="FFC000"/>
                          </a:solidFill>
                          <a:latin typeface="Arial"/>
                          <a:ea typeface="Arial"/>
                          <a:cs typeface="Arial"/>
                          <a:sym typeface="Arial"/>
                        </a:rPr>
                        <a:t>PosterPresentations.com</a:t>
                      </a:r>
                      <a:r>
                        <a:rPr lang="en-US" sz="2800">
                          <a:solidFill>
                            <a:srgbClr val="D9D9D9"/>
                          </a:solidFill>
                          <a:latin typeface="Arial"/>
                          <a:ea typeface="Arial"/>
                          <a:cs typeface="Arial"/>
                          <a:sym typeface="Arial"/>
                        </a:rPr>
                        <a:t> and click on the "</a:t>
                      </a:r>
                      <a:r>
                        <a:rPr lang="en-US" sz="2800">
                          <a:solidFill>
                            <a:srgbClr val="FFC000"/>
                          </a:solidFill>
                          <a:latin typeface="Arial"/>
                          <a:ea typeface="Arial"/>
                          <a:cs typeface="Arial"/>
                          <a:sym typeface="Arial"/>
                        </a:rPr>
                        <a:t>Order Your Poster</a:t>
                      </a:r>
                      <a:r>
                        <a:rPr lang="en-US" sz="2800">
                          <a:solidFill>
                            <a:srgbClr val="D9D9D9"/>
                          </a:solidFill>
                          <a:latin typeface="Arial"/>
                          <a:ea typeface="Arial"/>
                          <a:cs typeface="Arial"/>
                          <a:sym typeface="Arial"/>
                        </a:rPr>
                        <a:t>" button. You can have your poster printed on professional papers, fabric for easy traveling and a variety of other materials. </a:t>
                      </a:r>
                      <a:endParaRPr/>
                    </a:p>
                    <a:p>
                      <a:pPr indent="0" lvl="0" marL="0" marR="0" rtl="0" algn="l">
                        <a:lnSpc>
                          <a:spcPct val="100000"/>
                        </a:lnSpc>
                        <a:spcBef>
                          <a:spcPts val="0"/>
                        </a:spcBef>
                        <a:spcAft>
                          <a:spcPts val="0"/>
                        </a:spcAft>
                        <a:buClr>
                          <a:srgbClr val="D9D9D9"/>
                        </a:buClr>
                        <a:buSzPts val="2800"/>
                        <a:buFont typeface="Arial"/>
                        <a:buNone/>
                      </a:pPr>
                      <a:r>
                        <a:rPr lang="en-US" sz="28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indent="0" lvl="0" marL="0" marR="0" rtl="0" algn="l">
                        <a:lnSpc>
                          <a:spcPct val="100000"/>
                        </a:lnSpc>
                        <a:spcBef>
                          <a:spcPts val="0"/>
                        </a:spcBef>
                        <a:spcAft>
                          <a:spcPts val="0"/>
                        </a:spcAft>
                        <a:buClr>
                          <a:srgbClr val="D9D9D9"/>
                        </a:buClr>
                        <a:buSzPts val="2800"/>
                        <a:buFont typeface="Arial"/>
                        <a:buNone/>
                      </a:pPr>
                      <a:br>
                        <a:rPr lang="en-US" sz="2800">
                          <a:solidFill>
                            <a:srgbClr val="D9D9D9"/>
                          </a:solidFill>
                          <a:latin typeface="Arial"/>
                          <a:ea typeface="Arial"/>
                          <a:cs typeface="Arial"/>
                          <a:sym typeface="Arial"/>
                        </a:rPr>
                      </a:br>
                      <a:r>
                        <a:rPr lang="en-US" sz="2800">
                          <a:solidFill>
                            <a:srgbClr val="D9D9D9"/>
                          </a:solidFill>
                          <a:latin typeface="Arial"/>
                          <a:ea typeface="Arial"/>
                          <a:cs typeface="Arial"/>
                          <a:sym typeface="Arial"/>
                        </a:rPr>
                        <a:t>Go to </a:t>
                      </a:r>
                      <a:r>
                        <a:rPr lang="en-US" sz="2800">
                          <a:solidFill>
                            <a:srgbClr val="FFC000"/>
                          </a:solidFill>
                          <a:latin typeface="Arial"/>
                          <a:ea typeface="Arial"/>
                          <a:cs typeface="Arial"/>
                          <a:sym typeface="Arial"/>
                        </a:rPr>
                        <a:t>PosterPresentations.com</a:t>
                      </a:r>
                      <a:r>
                        <a:rPr lang="en-US" sz="2800">
                          <a:solidFill>
                            <a:srgbClr val="D9D9D9"/>
                          </a:solidFill>
                          <a:latin typeface="Arial"/>
                          <a:ea typeface="Arial"/>
                          <a:cs typeface="Arial"/>
                          <a:sym typeface="Arial"/>
                        </a:rPr>
                        <a:t> for more information.</a:t>
                      </a:r>
                      <a:endParaRPr/>
                    </a:p>
                  </a:txBody>
                  <a:tcPr marT="137150" marB="45725" marR="91450" marL="182875">
                    <a:solidFill>
                      <a:srgbClr val="010101"/>
                    </a:solidFill>
                  </a:tcPr>
                </a:tc>
                <a:tc hMerge="1"/>
                <a:tc hMerge="1"/>
              </a:tr>
              <a:tr h="1458725">
                <a:tc gridSpan="3">
                  <a:txBody>
                    <a:bodyPr/>
                    <a:lstStyle/>
                    <a:p>
                      <a:pPr indent="0" lvl="0" marL="0" marR="0" rtl="0" algn="l">
                        <a:spcBef>
                          <a:spcPts val="0"/>
                        </a:spcBef>
                        <a:spcAft>
                          <a:spcPts val="0"/>
                        </a:spcAft>
                        <a:buNone/>
                      </a:pPr>
                      <a:r>
                        <a:t/>
                      </a:r>
                      <a:endParaRPr sz="2800">
                        <a:solidFill>
                          <a:srgbClr val="1F3A4E"/>
                        </a:solidFill>
                      </a:endParaRPr>
                    </a:p>
                  </a:txBody>
                  <a:tcPr marT="137150" marB="45725" marR="91450" marL="182875"/>
                </a:tc>
                <a:tc hMerge="1"/>
                <a:tc hMerge="1"/>
              </a:tr>
              <a:tr h="1982850">
                <a:tc gridSpan="2">
                  <a:txBody>
                    <a:bodyPr/>
                    <a:lstStyle/>
                    <a:p>
                      <a:pPr indent="0" lvl="0" marL="0" marR="0" rtl="0" algn="l">
                        <a:lnSpc>
                          <a:spcPct val="108333"/>
                        </a:lnSpc>
                        <a:spcBef>
                          <a:spcPts val="0"/>
                        </a:spcBef>
                        <a:spcAft>
                          <a:spcPts val="0"/>
                        </a:spcAft>
                        <a:buNone/>
                      </a:pPr>
                      <a:r>
                        <a:rPr lang="en-US" sz="2400">
                          <a:solidFill>
                            <a:srgbClr val="D8D8D8"/>
                          </a:solidFill>
                          <a:latin typeface="Arial"/>
                          <a:ea typeface="Arial"/>
                          <a:cs typeface="Arial"/>
                          <a:sym typeface="Arial"/>
                        </a:rPr>
                        <a:t>© 2019</a:t>
                      </a:r>
                      <a:r>
                        <a:rPr lang="en-US" sz="2400">
                          <a:solidFill>
                            <a:srgbClr val="D8D8D8"/>
                          </a:solidFill>
                          <a:latin typeface="Arial"/>
                          <a:ea typeface="Arial"/>
                          <a:cs typeface="Arial"/>
                          <a:sym typeface="Arial"/>
                        </a:rPr>
                        <a:t> </a:t>
                      </a:r>
                      <a:r>
                        <a:rPr lang="en-US" sz="2400">
                          <a:solidFill>
                            <a:srgbClr val="D8D8D8"/>
                          </a:solidFill>
                          <a:latin typeface="Arial"/>
                          <a:ea typeface="Arial"/>
                          <a:cs typeface="Arial"/>
                          <a:sym typeface="Arial"/>
                        </a:rPr>
                        <a:t>PosterPresentations.com</a:t>
                      </a:r>
                      <a:br>
                        <a:rPr lang="en-US" sz="2400">
                          <a:solidFill>
                            <a:srgbClr val="D8D8D8"/>
                          </a:solidFill>
                          <a:latin typeface="Arial"/>
                          <a:ea typeface="Arial"/>
                          <a:cs typeface="Arial"/>
                          <a:sym typeface="Arial"/>
                        </a:rPr>
                      </a:br>
                      <a:r>
                        <a:rPr lang="en-US" sz="2400">
                          <a:solidFill>
                            <a:srgbClr val="D8D8D8"/>
                          </a:solidFill>
                          <a:latin typeface="Arial"/>
                          <a:ea typeface="Arial"/>
                          <a:cs typeface="Arial"/>
                          <a:sym typeface="Arial"/>
                        </a:rPr>
                        <a:t>2117 Fourth Street ,</a:t>
                      </a:r>
                      <a:r>
                        <a:rPr lang="en-US" sz="2400">
                          <a:solidFill>
                            <a:srgbClr val="D8D8D8"/>
                          </a:solidFill>
                          <a:latin typeface="Arial"/>
                          <a:ea typeface="Arial"/>
                          <a:cs typeface="Arial"/>
                          <a:sym typeface="Arial"/>
                        </a:rPr>
                        <a:t> STE C        </a:t>
                      </a:r>
                      <a:endParaRPr/>
                    </a:p>
                    <a:p>
                      <a:pPr indent="0" lvl="0" marL="0" marR="0" rtl="0" algn="l">
                        <a:lnSpc>
                          <a:spcPct val="108333"/>
                        </a:lnSpc>
                        <a:spcBef>
                          <a:spcPts val="0"/>
                        </a:spcBef>
                        <a:spcAft>
                          <a:spcPts val="0"/>
                        </a:spcAft>
                        <a:buNone/>
                      </a:pPr>
                      <a:r>
                        <a:rPr lang="en-US" sz="2400">
                          <a:solidFill>
                            <a:srgbClr val="D8D8D8"/>
                          </a:solidFill>
                          <a:latin typeface="Arial"/>
                          <a:ea typeface="Arial"/>
                          <a:cs typeface="Arial"/>
                          <a:sym typeface="Arial"/>
                        </a:rPr>
                        <a:t>Berkeley CA 94710 USA</a:t>
                      </a:r>
                      <a:endParaRPr sz="2400">
                        <a:solidFill>
                          <a:srgbClr val="D8D8D8"/>
                        </a:solidFill>
                        <a:latin typeface="Arial"/>
                        <a:ea typeface="Arial"/>
                        <a:cs typeface="Arial"/>
                        <a:sym typeface="Arial"/>
                      </a:endParaRPr>
                    </a:p>
                  </a:txBody>
                  <a:tcPr marT="137150" marB="45725" marR="91450" marL="182875">
                    <a:solidFill>
                      <a:srgbClr val="010101"/>
                    </a:solidFill>
                  </a:tcPr>
                </a:tc>
                <a:tc hMerge="1"/>
                <a:tc>
                  <a:txBody>
                    <a:bodyPr/>
                    <a:lstStyle/>
                    <a:p>
                      <a:pPr indent="0" lvl="0" marL="0" marR="0" rtl="0" algn="l">
                        <a:lnSpc>
                          <a:spcPct val="100000"/>
                        </a:lnSpc>
                        <a:spcBef>
                          <a:spcPts val="0"/>
                        </a:spcBef>
                        <a:spcAft>
                          <a:spcPts val="0"/>
                        </a:spcAft>
                        <a:buClr>
                          <a:srgbClr val="D0D0D0"/>
                        </a:buClr>
                        <a:buSzPts val="2800"/>
                        <a:buFont typeface="Arial"/>
                        <a:buNone/>
                      </a:pPr>
                      <a:r>
                        <a:rPr b="1" lang="en-US" sz="2800">
                          <a:solidFill>
                            <a:srgbClr val="D0D0D0"/>
                          </a:solidFill>
                          <a:latin typeface="Arial"/>
                          <a:ea typeface="Arial"/>
                          <a:cs typeface="Arial"/>
                          <a:sym typeface="Arial"/>
                        </a:rPr>
                        <a:t>For complete tutorials</a:t>
                      </a:r>
                      <a:r>
                        <a:rPr b="1" lang="en-US" sz="2800">
                          <a:solidFill>
                            <a:srgbClr val="D0D0D0"/>
                          </a:solidFill>
                          <a:latin typeface="Arial"/>
                          <a:ea typeface="Arial"/>
                          <a:cs typeface="Arial"/>
                          <a:sym typeface="Arial"/>
                        </a:rPr>
                        <a:t> visit:</a:t>
                      </a:r>
                      <a:endParaRPr/>
                    </a:p>
                    <a:p>
                      <a:pPr indent="0" lvl="0" marL="0" marR="0" rtl="0" algn="l">
                        <a:lnSpc>
                          <a:spcPct val="100000"/>
                        </a:lnSpc>
                        <a:spcBef>
                          <a:spcPts val="0"/>
                        </a:spcBef>
                        <a:spcAft>
                          <a:spcPts val="0"/>
                        </a:spcAft>
                        <a:buClr>
                          <a:srgbClr val="FFC000"/>
                        </a:buClr>
                        <a:buSzPts val="2000"/>
                        <a:buFont typeface="Arial"/>
                        <a:buNone/>
                      </a:pPr>
                      <a:r>
                        <a:rPr b="1" lang="en-US" sz="2000">
                          <a:solidFill>
                            <a:srgbClr val="FFC000"/>
                          </a:solidFill>
                          <a:latin typeface="Arial"/>
                          <a:ea typeface="Arial"/>
                          <a:cs typeface="Arial"/>
                          <a:sym typeface="Arial"/>
                        </a:rPr>
                        <a:t>https://www.posterpresentations.com/helpdesk.html</a:t>
                      </a:r>
                      <a:endParaRPr sz="16600"/>
                    </a:p>
                  </a:txBody>
                  <a:tcPr marT="137150" marB="45725" marR="91450" marL="182875">
                    <a:solidFill>
                      <a:srgbClr val="010101"/>
                    </a:solidFill>
                  </a:tcPr>
                </a:tc>
              </a:tr>
            </a:tbl>
          </a:graphicData>
        </a:graphic>
      </p:graphicFrame>
      <p:sp>
        <p:nvSpPr>
          <p:cNvPr id="14" name="Google Shape;14;p2"/>
          <p:cNvSpPr/>
          <p:nvPr/>
        </p:nvSpPr>
        <p:spPr>
          <a:xfrm>
            <a:off x="-1" y="1"/>
            <a:ext cx="30275213" cy="52370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5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 name="Shape 29"/>
        <p:cNvGrpSpPr/>
        <p:nvPr/>
      </p:nvGrpSpPr>
      <p:grpSpPr>
        <a:xfrm>
          <a:off x="0" y="0"/>
          <a:ext cx="0" cy="0"/>
          <a:chOff x="0" y="0"/>
          <a:chExt cx="0" cy="0"/>
        </a:xfrm>
      </p:grpSpPr>
      <p:sp>
        <p:nvSpPr>
          <p:cNvPr id="30" name="Google Shape;30;p4"/>
          <p:cNvSpPr/>
          <p:nvPr/>
        </p:nvSpPr>
        <p:spPr>
          <a:xfrm rot="10800000">
            <a:off x="-1" y="41529321"/>
            <a:ext cx="30275213" cy="124171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500" u="none" cap="none" strike="noStrike">
              <a:solidFill>
                <a:schemeClr val="lt1"/>
              </a:solidFill>
              <a:latin typeface="Calibri"/>
              <a:ea typeface="Calibri"/>
              <a:cs typeface="Calibri"/>
              <a:sym typeface="Calibri"/>
            </a:endParaRPr>
          </a:p>
        </p:txBody>
      </p:sp>
      <p:sp>
        <p:nvSpPr>
          <p:cNvPr id="31" name="Google Shape;31;p4"/>
          <p:cNvSpPr/>
          <p:nvPr/>
        </p:nvSpPr>
        <p:spPr>
          <a:xfrm>
            <a:off x="-1" y="1"/>
            <a:ext cx="30275213" cy="52370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500" u="none" cap="none" strike="noStrike">
              <a:solidFill>
                <a:schemeClr val="lt1"/>
              </a:solidFill>
              <a:latin typeface="Calibri"/>
              <a:ea typeface="Calibri"/>
              <a:cs typeface="Calibri"/>
              <a:sym typeface="Calibri"/>
            </a:endParaRPr>
          </a:p>
        </p:txBody>
      </p:sp>
      <p:sp>
        <p:nvSpPr>
          <p:cNvPr id="32" name="Google Shape;32;p4"/>
          <p:cNvSpPr txBox="1"/>
          <p:nvPr/>
        </p:nvSpPr>
        <p:spPr>
          <a:xfrm>
            <a:off x="665459" y="41989159"/>
            <a:ext cx="2234591" cy="322029"/>
          </a:xfrm>
          <a:prstGeom prst="rect">
            <a:avLst/>
          </a:prstGeom>
          <a:noFill/>
          <a:ln>
            <a:noFill/>
          </a:ln>
        </p:spPr>
        <p:txBody>
          <a:bodyPr anchorCtr="0" anchor="t" bIns="44675" lIns="89375" spcFirstLastPara="1" rIns="89375" wrap="square" tIns="44675">
            <a:spAutoFit/>
          </a:bodyPr>
          <a:lstStyle/>
          <a:p>
            <a:pPr indent="0" lvl="0" marL="0" marR="0" rtl="0" algn="l">
              <a:lnSpc>
                <a:spcPct val="65000"/>
              </a:lnSpc>
              <a:spcBef>
                <a:spcPts val="0"/>
              </a:spcBef>
              <a:spcAft>
                <a:spcPts val="0"/>
              </a:spcAft>
              <a:buNone/>
            </a:pPr>
            <a:r>
              <a:rPr b="1" i="0" lang="en-US" sz="500" u="none" cap="none" strike="noStrike">
                <a:solidFill>
                  <a:srgbClr val="BFBFBF"/>
                </a:solidFill>
                <a:latin typeface="Arial"/>
                <a:ea typeface="Arial"/>
                <a:cs typeface="Arial"/>
                <a:sym typeface="Arial"/>
              </a:rPr>
              <a:t>RESEARCH POSTER PRESENTATION DESIGN © 2015</a:t>
            </a:r>
            <a:endParaRPr/>
          </a:p>
          <a:p>
            <a:pPr indent="0" lvl="0" marL="0" marR="0" rtl="0" algn="l">
              <a:lnSpc>
                <a:spcPct val="65000"/>
              </a:lnSpc>
              <a:spcBef>
                <a:spcPts val="500"/>
              </a:spcBef>
              <a:spcAft>
                <a:spcPts val="0"/>
              </a:spcAft>
              <a:buNone/>
            </a:pPr>
            <a:r>
              <a:rPr b="1" i="0" lang="en-US" sz="1000" u="none" cap="none" strike="noStrike">
                <a:solidFill>
                  <a:srgbClr val="BFBFBF"/>
                </a:solidFill>
                <a:latin typeface="Arial"/>
                <a:ea typeface="Arial"/>
                <a:cs typeface="Arial"/>
                <a:sym typeface="Arial"/>
              </a:rPr>
              <a:t>www.PosterPresentations.com</a:t>
            </a:r>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png"/><Relationship Id="rId10" Type="http://schemas.openxmlformats.org/officeDocument/2006/relationships/image" Target="../media/image1.png"/><Relationship Id="rId13" Type="http://schemas.openxmlformats.org/officeDocument/2006/relationships/image" Target="../media/image11.png"/><Relationship Id="rId12"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9.png"/><Relationship Id="rId7" Type="http://schemas.openxmlformats.org/officeDocument/2006/relationships/image" Target="../media/image2.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
          <p:cNvSpPr/>
          <p:nvPr/>
        </p:nvSpPr>
        <p:spPr>
          <a:xfrm>
            <a:off x="242900" y="31565850"/>
            <a:ext cx="29789400" cy="9497700"/>
          </a:xfrm>
          <a:prstGeom prst="roundRect">
            <a:avLst>
              <a:gd fmla="val 3342" name="adj"/>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
          <p:cNvSpPr txBox="1"/>
          <p:nvPr>
            <p:ph idx="8" type="body"/>
          </p:nvPr>
        </p:nvSpPr>
        <p:spPr>
          <a:xfrm>
            <a:off x="7999255" y="31809750"/>
            <a:ext cx="14276700" cy="781200"/>
          </a:xfrm>
          <a:prstGeom prst="rect">
            <a:avLst/>
          </a:prstGeom>
          <a:noFill/>
          <a:ln>
            <a:noFill/>
          </a:ln>
        </p:spPr>
        <p:txBody>
          <a:bodyPr anchorCtr="0" anchor="ctr" bIns="89550" lIns="89550" spcFirstLastPara="1" rIns="89550" wrap="square" tIns="89550">
            <a:spAutoFit/>
          </a:bodyPr>
          <a:lstStyle/>
          <a:p>
            <a:pPr indent="0" lvl="0" marL="0" rtl="0" algn="ctr">
              <a:spcBef>
                <a:spcPts val="0"/>
              </a:spcBef>
              <a:spcAft>
                <a:spcPts val="0"/>
              </a:spcAft>
              <a:buClr>
                <a:schemeClr val="accent1"/>
              </a:buClr>
              <a:buSzPts val="3900"/>
              <a:buNone/>
            </a:pPr>
            <a:r>
              <a:rPr lang="en-US"/>
              <a:t>Отчетность</a:t>
            </a:r>
            <a:endParaRPr/>
          </a:p>
        </p:txBody>
      </p:sp>
      <p:sp>
        <p:nvSpPr>
          <p:cNvPr id="53" name="Google Shape;53;p1"/>
          <p:cNvSpPr txBox="1"/>
          <p:nvPr>
            <p:ph idx="9" type="body"/>
          </p:nvPr>
        </p:nvSpPr>
        <p:spPr>
          <a:xfrm>
            <a:off x="15330030" y="33497909"/>
            <a:ext cx="14283900" cy="883200"/>
          </a:xfrm>
          <a:prstGeom prst="rect">
            <a:avLst/>
          </a:prstGeom>
          <a:noFill/>
          <a:ln>
            <a:noFill/>
          </a:ln>
        </p:spPr>
        <p:txBody>
          <a:bodyPr anchorCtr="0" anchor="t" bIns="223875" lIns="223875" spcFirstLastPara="1" rIns="223875" wrap="square" tIns="223875">
            <a:spAutoFit/>
          </a:bodyPr>
          <a:lstStyle/>
          <a:p>
            <a:pPr indent="0" lvl="0" marL="0" rtl="0" algn="l">
              <a:spcBef>
                <a:spcPts val="0"/>
              </a:spcBef>
              <a:spcAft>
                <a:spcPts val="0"/>
              </a:spcAft>
              <a:buClr>
                <a:srgbClr val="3F2F28"/>
              </a:buClr>
              <a:buSzPts val="2800"/>
              <a:buNone/>
            </a:pPr>
            <a:r>
              <a:rPr lang="en-US"/>
              <a:t>На протяжении семестра мы вели GitHub репозиторий и сайт о проекте.</a:t>
            </a:r>
            <a:endParaRPr/>
          </a:p>
        </p:txBody>
      </p:sp>
      <p:sp>
        <p:nvSpPr>
          <p:cNvPr id="54" name="Google Shape;54;p1"/>
          <p:cNvSpPr txBox="1"/>
          <p:nvPr>
            <p:ph idx="14" type="body"/>
          </p:nvPr>
        </p:nvSpPr>
        <p:spPr>
          <a:xfrm>
            <a:off x="252400" y="3769875"/>
            <a:ext cx="30022800" cy="1262100"/>
          </a:xfrm>
          <a:prstGeom prst="rect">
            <a:avLst/>
          </a:prstGeom>
          <a:noFill/>
          <a:ln>
            <a:noFill/>
          </a:ln>
        </p:spPr>
        <p:txBody>
          <a:bodyPr anchorCtr="0" anchor="t" bIns="38675" lIns="77325" spcFirstLastPara="1" rIns="77325" wrap="square" tIns="38675">
            <a:normAutofit/>
          </a:bodyPr>
          <a:lstStyle/>
          <a:p>
            <a:pPr indent="0" lvl="0" marL="0" rtl="0" algn="l">
              <a:lnSpc>
                <a:spcPct val="80000"/>
              </a:lnSpc>
              <a:spcBef>
                <a:spcPts val="0"/>
              </a:spcBef>
              <a:spcAft>
                <a:spcPts val="0"/>
              </a:spcAft>
              <a:buClr>
                <a:schemeClr val="lt1"/>
              </a:buClr>
              <a:buSzPts val="4800"/>
              <a:buFont typeface="Calibri"/>
              <a:buNone/>
            </a:pPr>
            <a:r>
              <a:rPr lang="en-US" sz="4700"/>
              <a:t>Шипилова А.С., Платонов А.А., Окунев С.О., Богачёв М.Г., Шмаков Д.Б., Кочаров А.В., Константинов Д.А., Захаров В.А.</a:t>
            </a:r>
            <a:endParaRPr sz="4700"/>
          </a:p>
        </p:txBody>
      </p:sp>
      <p:sp>
        <p:nvSpPr>
          <p:cNvPr id="55" name="Google Shape;55;p1"/>
          <p:cNvSpPr txBox="1"/>
          <p:nvPr>
            <p:ph idx="15" type="body"/>
          </p:nvPr>
        </p:nvSpPr>
        <p:spPr>
          <a:xfrm>
            <a:off x="4090861" y="2428832"/>
            <a:ext cx="22093500" cy="1262100"/>
          </a:xfrm>
          <a:prstGeom prst="rect">
            <a:avLst/>
          </a:prstGeom>
          <a:noFill/>
          <a:ln>
            <a:noFill/>
          </a:ln>
        </p:spPr>
        <p:txBody>
          <a:bodyPr anchorCtr="1" anchor="t" bIns="38675" lIns="77325" spcFirstLastPara="1" rIns="77325" wrap="square" tIns="38675">
            <a:noAutofit/>
          </a:bodyPr>
          <a:lstStyle/>
          <a:p>
            <a:pPr indent="0" lvl="0" marL="0" rtl="0" algn="ctr">
              <a:spcBef>
                <a:spcPts val="0"/>
              </a:spcBef>
              <a:spcAft>
                <a:spcPts val="0"/>
              </a:spcAft>
              <a:buClr>
                <a:schemeClr val="lt1"/>
              </a:buClr>
              <a:buSzPts val="6600"/>
              <a:buFont typeface="Calibri"/>
              <a:buNone/>
            </a:pPr>
            <a:r>
              <a:rPr lang="en-US" sz="6600"/>
              <a:t>Подготовили:</a:t>
            </a:r>
            <a:endParaRPr sz="6600"/>
          </a:p>
        </p:txBody>
      </p:sp>
      <p:sp>
        <p:nvSpPr>
          <p:cNvPr id="56" name="Google Shape;56;p1"/>
          <p:cNvSpPr txBox="1"/>
          <p:nvPr>
            <p:ph idx="16" type="body"/>
          </p:nvPr>
        </p:nvSpPr>
        <p:spPr>
          <a:xfrm>
            <a:off x="4090849" y="388984"/>
            <a:ext cx="22093500" cy="1775400"/>
          </a:xfrm>
          <a:prstGeom prst="rect">
            <a:avLst/>
          </a:prstGeom>
          <a:noFill/>
          <a:ln>
            <a:noFill/>
          </a:ln>
        </p:spPr>
        <p:txBody>
          <a:bodyPr anchorCtr="1" anchor="t" bIns="38675" lIns="77325" spcFirstLastPara="1" rIns="77325" wrap="square" tIns="38675">
            <a:normAutofit fontScale="70000" lnSpcReduction="20000"/>
          </a:bodyPr>
          <a:lstStyle/>
          <a:p>
            <a:pPr indent="0" lvl="0" marL="0" rtl="0" algn="ctr">
              <a:spcBef>
                <a:spcPts val="0"/>
              </a:spcBef>
              <a:spcAft>
                <a:spcPts val="0"/>
              </a:spcAft>
              <a:buClr>
                <a:schemeClr val="lt1"/>
              </a:buClr>
              <a:buSzPct val="100000"/>
              <a:buFont typeface="Calibri"/>
              <a:buNone/>
            </a:pPr>
            <a:r>
              <a:rPr lang="en-US" sz="9600"/>
              <a:t>Исследование биометрических терминалов </a:t>
            </a:r>
            <a:endParaRPr sz="9600"/>
          </a:p>
          <a:p>
            <a:pPr indent="0" lvl="0" marL="0" rtl="0" algn="ctr">
              <a:spcBef>
                <a:spcPts val="0"/>
              </a:spcBef>
              <a:spcAft>
                <a:spcPts val="0"/>
              </a:spcAft>
              <a:buClr>
                <a:schemeClr val="lt1"/>
              </a:buClr>
              <a:buSzPct val="100000"/>
              <a:buFont typeface="Calibri"/>
              <a:buNone/>
            </a:pPr>
            <a:r>
              <a:rPr lang="en-US" sz="9600"/>
              <a:t>с точки зрения ИБ</a:t>
            </a:r>
            <a:endParaRPr sz="9600"/>
          </a:p>
        </p:txBody>
      </p:sp>
      <p:sp>
        <p:nvSpPr>
          <p:cNvPr id="57" name="Google Shape;57;p1"/>
          <p:cNvSpPr/>
          <p:nvPr/>
        </p:nvSpPr>
        <p:spPr>
          <a:xfrm>
            <a:off x="419100" y="41929050"/>
            <a:ext cx="2419500" cy="495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
          <p:cNvSpPr/>
          <p:nvPr/>
        </p:nvSpPr>
        <p:spPr>
          <a:xfrm>
            <a:off x="1150950" y="32872600"/>
            <a:ext cx="12363600" cy="74889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
          <p:cNvSpPr/>
          <p:nvPr/>
        </p:nvSpPr>
        <p:spPr>
          <a:xfrm>
            <a:off x="279900" y="5605575"/>
            <a:ext cx="14688600" cy="10255500"/>
          </a:xfrm>
          <a:prstGeom prst="roundRect">
            <a:avLst>
              <a:gd fmla="val 3342" name="adj"/>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 name="Google Shape;60;p1"/>
          <p:cNvPicPr preferRelativeResize="0"/>
          <p:nvPr/>
        </p:nvPicPr>
        <p:blipFill>
          <a:blip r:embed="rId3">
            <a:alphaModFix/>
          </a:blip>
          <a:stretch>
            <a:fillRect/>
          </a:stretch>
        </p:blipFill>
        <p:spPr>
          <a:xfrm>
            <a:off x="1753100" y="33272662"/>
            <a:ext cx="3024075" cy="3024075"/>
          </a:xfrm>
          <a:prstGeom prst="rect">
            <a:avLst/>
          </a:prstGeom>
          <a:noFill/>
          <a:ln>
            <a:noFill/>
          </a:ln>
        </p:spPr>
      </p:pic>
      <p:pic>
        <p:nvPicPr>
          <p:cNvPr id="61" name="Google Shape;61;p1"/>
          <p:cNvPicPr preferRelativeResize="0"/>
          <p:nvPr/>
        </p:nvPicPr>
        <p:blipFill>
          <a:blip r:embed="rId4">
            <a:alphaModFix/>
          </a:blip>
          <a:stretch>
            <a:fillRect/>
          </a:stretch>
        </p:blipFill>
        <p:spPr>
          <a:xfrm>
            <a:off x="1753100" y="36860325"/>
            <a:ext cx="3024075" cy="3024075"/>
          </a:xfrm>
          <a:prstGeom prst="rect">
            <a:avLst/>
          </a:prstGeom>
          <a:noFill/>
          <a:ln>
            <a:noFill/>
          </a:ln>
        </p:spPr>
      </p:pic>
      <p:sp>
        <p:nvSpPr>
          <p:cNvPr id="62" name="Google Shape;62;p1"/>
          <p:cNvSpPr txBox="1"/>
          <p:nvPr/>
        </p:nvSpPr>
        <p:spPr>
          <a:xfrm>
            <a:off x="5657850" y="34461438"/>
            <a:ext cx="10972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solidFill>
                  <a:schemeClr val="lt1"/>
                </a:solidFill>
              </a:rPr>
              <a:t>Сайт о проекте</a:t>
            </a:r>
            <a:endParaRPr sz="3000">
              <a:solidFill>
                <a:schemeClr val="lt1"/>
              </a:solidFill>
            </a:endParaRPr>
          </a:p>
        </p:txBody>
      </p:sp>
      <p:sp>
        <p:nvSpPr>
          <p:cNvPr id="63" name="Google Shape;63;p1"/>
          <p:cNvSpPr txBox="1"/>
          <p:nvPr/>
        </p:nvSpPr>
        <p:spPr>
          <a:xfrm>
            <a:off x="5657850" y="38049113"/>
            <a:ext cx="10972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solidFill>
                  <a:schemeClr val="lt1"/>
                </a:solidFill>
              </a:rPr>
              <a:t>GitHub</a:t>
            </a:r>
            <a:endParaRPr sz="3000">
              <a:solidFill>
                <a:schemeClr val="lt1"/>
              </a:solidFill>
            </a:endParaRPr>
          </a:p>
        </p:txBody>
      </p:sp>
      <p:grpSp>
        <p:nvGrpSpPr>
          <p:cNvPr id="64" name="Google Shape;64;p1"/>
          <p:cNvGrpSpPr/>
          <p:nvPr/>
        </p:nvGrpSpPr>
        <p:grpSpPr>
          <a:xfrm>
            <a:off x="2941707" y="10772785"/>
            <a:ext cx="2419509" cy="3245763"/>
            <a:chOff x="1947225" y="8300204"/>
            <a:chExt cx="6846375" cy="9549171"/>
          </a:xfrm>
        </p:grpSpPr>
        <p:pic>
          <p:nvPicPr>
            <p:cNvPr id="65" name="Google Shape;65;p1"/>
            <p:cNvPicPr preferRelativeResize="0"/>
            <p:nvPr/>
          </p:nvPicPr>
          <p:blipFill>
            <a:blip r:embed="rId5">
              <a:alphaModFix/>
            </a:blip>
            <a:stretch>
              <a:fillRect/>
            </a:stretch>
          </p:blipFill>
          <p:spPr>
            <a:xfrm>
              <a:off x="2317100" y="8300204"/>
              <a:ext cx="6476500" cy="9549150"/>
            </a:xfrm>
            <a:prstGeom prst="rect">
              <a:avLst/>
            </a:prstGeom>
            <a:noFill/>
            <a:ln>
              <a:noFill/>
            </a:ln>
          </p:spPr>
        </p:pic>
        <p:grpSp>
          <p:nvGrpSpPr>
            <p:cNvPr id="66" name="Google Shape;66;p1"/>
            <p:cNvGrpSpPr/>
            <p:nvPr/>
          </p:nvGrpSpPr>
          <p:grpSpPr>
            <a:xfrm>
              <a:off x="1947225" y="8826350"/>
              <a:ext cx="2407200" cy="9023025"/>
              <a:chOff x="2031350" y="8724900"/>
              <a:chExt cx="2407200" cy="9023025"/>
            </a:xfrm>
          </p:grpSpPr>
          <p:sp>
            <p:nvSpPr>
              <p:cNvPr id="67" name="Google Shape;67;p1"/>
              <p:cNvSpPr/>
              <p:nvPr/>
            </p:nvSpPr>
            <p:spPr>
              <a:xfrm>
                <a:off x="2343650" y="10153650"/>
                <a:ext cx="658800" cy="3736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
              <p:cNvSpPr/>
              <p:nvPr/>
            </p:nvSpPr>
            <p:spPr>
              <a:xfrm>
                <a:off x="2343650" y="8724900"/>
                <a:ext cx="2094900" cy="201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
              <p:cNvSpPr/>
              <p:nvPr/>
            </p:nvSpPr>
            <p:spPr>
              <a:xfrm>
                <a:off x="2031350" y="16541325"/>
                <a:ext cx="971100" cy="1206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0" name="Google Shape;70;p1"/>
          <p:cNvSpPr txBox="1"/>
          <p:nvPr>
            <p:ph idx="2" type="body"/>
          </p:nvPr>
        </p:nvSpPr>
        <p:spPr>
          <a:xfrm>
            <a:off x="983099" y="6047213"/>
            <a:ext cx="13004100" cy="842700"/>
          </a:xfrm>
          <a:prstGeom prst="rect">
            <a:avLst/>
          </a:prstGeom>
          <a:noFill/>
          <a:ln>
            <a:noFill/>
          </a:ln>
        </p:spPr>
        <p:txBody>
          <a:bodyPr anchorCtr="0" anchor="ctr" bIns="89550" lIns="89550" spcFirstLastPara="1" rIns="89550" wrap="square" tIns="89550">
            <a:spAutoFit/>
          </a:bodyPr>
          <a:lstStyle/>
          <a:p>
            <a:pPr indent="0" lvl="0" marL="0" rtl="0" algn="ctr">
              <a:spcBef>
                <a:spcPts val="0"/>
              </a:spcBef>
              <a:spcAft>
                <a:spcPts val="0"/>
              </a:spcAft>
              <a:buClr>
                <a:schemeClr val="accent1"/>
              </a:buClr>
              <a:buSzPts val="3900"/>
              <a:buNone/>
            </a:pPr>
            <a:r>
              <a:rPr lang="en-US" sz="4300"/>
              <a:t>Немного о биотерминале</a:t>
            </a:r>
            <a:endParaRPr sz="4300"/>
          </a:p>
        </p:txBody>
      </p:sp>
      <p:sp>
        <p:nvSpPr>
          <p:cNvPr id="71" name="Google Shape;71;p1"/>
          <p:cNvSpPr txBox="1"/>
          <p:nvPr>
            <p:ph idx="1" type="body"/>
          </p:nvPr>
        </p:nvSpPr>
        <p:spPr>
          <a:xfrm>
            <a:off x="474604" y="7094824"/>
            <a:ext cx="14299200" cy="1883700"/>
          </a:xfrm>
          <a:prstGeom prst="rect">
            <a:avLst/>
          </a:prstGeom>
          <a:noFill/>
          <a:ln>
            <a:noFill/>
          </a:ln>
        </p:spPr>
        <p:txBody>
          <a:bodyPr anchorCtr="0" anchor="t" bIns="223875" lIns="223875" spcFirstLastPara="1" rIns="223875" wrap="square" tIns="223875">
            <a:spAutoFit/>
          </a:bodyPr>
          <a:lstStyle/>
          <a:p>
            <a:pPr indent="0" lvl="0" marL="0" rtl="0" algn="l">
              <a:spcBef>
                <a:spcPts val="0"/>
              </a:spcBef>
              <a:spcAft>
                <a:spcPts val="0"/>
              </a:spcAft>
              <a:buClr>
                <a:srgbClr val="3F2F28"/>
              </a:buClr>
              <a:buSzPts val="2800"/>
              <a:buNone/>
            </a:pPr>
            <a:r>
              <a:rPr lang="en-US" sz="3100"/>
              <a:t>Inoface 7 – это инновационный терминал для биометрической идентификации по геометрии лица. Терминал с успехом решает задачи по организации систем контроля и управления доступом и учета рабочего времени.</a:t>
            </a:r>
            <a:endParaRPr sz="3100"/>
          </a:p>
        </p:txBody>
      </p:sp>
      <p:sp>
        <p:nvSpPr>
          <p:cNvPr id="72" name="Google Shape;72;p1"/>
          <p:cNvSpPr/>
          <p:nvPr/>
        </p:nvSpPr>
        <p:spPr>
          <a:xfrm>
            <a:off x="15353325" y="5570675"/>
            <a:ext cx="14688600" cy="10290300"/>
          </a:xfrm>
          <a:prstGeom prst="roundRect">
            <a:avLst>
              <a:gd fmla="val 3342" name="adj"/>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
          <p:cNvSpPr txBox="1"/>
          <p:nvPr>
            <p:ph idx="4" type="body"/>
          </p:nvPr>
        </p:nvSpPr>
        <p:spPr>
          <a:xfrm>
            <a:off x="15348566" y="5723386"/>
            <a:ext cx="14287800" cy="781200"/>
          </a:xfrm>
          <a:prstGeom prst="rect">
            <a:avLst/>
          </a:prstGeom>
          <a:noFill/>
          <a:ln>
            <a:noFill/>
          </a:ln>
        </p:spPr>
        <p:txBody>
          <a:bodyPr anchorCtr="0" anchor="ctr" bIns="89550" lIns="89550" spcFirstLastPara="1" rIns="89550" wrap="square" tIns="89550">
            <a:spAutoFit/>
          </a:bodyPr>
          <a:lstStyle/>
          <a:p>
            <a:pPr indent="0" lvl="0" marL="0" rtl="0" algn="ctr">
              <a:spcBef>
                <a:spcPts val="0"/>
              </a:spcBef>
              <a:spcAft>
                <a:spcPts val="0"/>
              </a:spcAft>
              <a:buClr>
                <a:schemeClr val="accent1"/>
              </a:buClr>
              <a:buSzPts val="3900"/>
              <a:buNone/>
            </a:pPr>
            <a:r>
              <a:rPr lang="en-US"/>
              <a:t>Схема взаимодействия</a:t>
            </a:r>
            <a:endParaRPr/>
          </a:p>
        </p:txBody>
      </p:sp>
      <p:sp>
        <p:nvSpPr>
          <p:cNvPr id="74" name="Google Shape;74;p1"/>
          <p:cNvSpPr txBox="1"/>
          <p:nvPr>
            <p:ph idx="5" type="body"/>
          </p:nvPr>
        </p:nvSpPr>
        <p:spPr>
          <a:xfrm>
            <a:off x="15569325" y="6785850"/>
            <a:ext cx="14276700" cy="6486000"/>
          </a:xfrm>
          <a:prstGeom prst="rect">
            <a:avLst/>
          </a:prstGeom>
          <a:noFill/>
          <a:ln>
            <a:noFill/>
          </a:ln>
        </p:spPr>
        <p:txBody>
          <a:bodyPr anchorCtr="0" anchor="t" bIns="223875" lIns="223875" spcFirstLastPara="1" rIns="223875" wrap="square" tIns="223875">
            <a:spAutoFit/>
          </a:bodyPr>
          <a:lstStyle/>
          <a:p>
            <a:pPr indent="0" lvl="0" marL="0" rtl="0" algn="l">
              <a:spcBef>
                <a:spcPts val="0"/>
              </a:spcBef>
              <a:spcAft>
                <a:spcPts val="0"/>
              </a:spcAft>
              <a:buClr>
                <a:srgbClr val="3F2F28"/>
              </a:buClr>
              <a:buSzPts val="2800"/>
              <a:buNone/>
            </a:pPr>
            <a:r>
              <a:rPr lang="en-US"/>
              <a:t>Изучая документацию и общаясь с разработчиками, которые предоставили нам биотерминал и связанное с ним ПО, мы построили схему взаимодействия его информационной системы. </a:t>
            </a:r>
            <a:endParaRPr/>
          </a:p>
          <a:p>
            <a:pPr indent="0" lvl="0" marL="0" rtl="0" algn="l">
              <a:spcBef>
                <a:spcPts val="0"/>
              </a:spcBef>
              <a:spcAft>
                <a:spcPts val="0"/>
              </a:spcAft>
              <a:buClr>
                <a:srgbClr val="3F2F28"/>
              </a:buClr>
              <a:buSzPts val="2800"/>
              <a:buNone/>
            </a:pPr>
            <a:r>
              <a:rPr lang="en-US"/>
              <a:t>Она состоит из самого терминала, локального сервера, центрального сервера (ядра).</a:t>
            </a:r>
            <a:endParaRPr/>
          </a:p>
          <a:p>
            <a:pPr indent="0" lvl="0" marL="0" rtl="0" algn="l">
              <a:spcBef>
                <a:spcPts val="0"/>
              </a:spcBef>
              <a:spcAft>
                <a:spcPts val="0"/>
              </a:spcAft>
              <a:buClr>
                <a:srgbClr val="3F2F28"/>
              </a:buClr>
              <a:buSzPts val="2800"/>
              <a:buNone/>
            </a:pPr>
            <a:r>
              <a:t/>
            </a:r>
            <a:endParaRPr/>
          </a:p>
          <a:p>
            <a:pPr indent="0" lvl="0" marL="0" rtl="0" algn="l">
              <a:spcBef>
                <a:spcPts val="0"/>
              </a:spcBef>
              <a:spcAft>
                <a:spcPts val="0"/>
              </a:spcAft>
              <a:buClr>
                <a:srgbClr val="3F2F28"/>
              </a:buClr>
              <a:buSzPts val="2800"/>
              <a:buNone/>
            </a:pPr>
            <a:r>
              <a:t/>
            </a:r>
            <a:endParaRPr/>
          </a:p>
          <a:p>
            <a:pPr indent="0" lvl="0" marL="0" rtl="0" algn="l">
              <a:spcBef>
                <a:spcPts val="0"/>
              </a:spcBef>
              <a:spcAft>
                <a:spcPts val="0"/>
              </a:spcAft>
              <a:buClr>
                <a:srgbClr val="3F2F28"/>
              </a:buClr>
              <a:buSzPts val="2800"/>
              <a:buNone/>
            </a:pPr>
            <a:r>
              <a:t/>
            </a:r>
            <a:endParaRPr/>
          </a:p>
          <a:p>
            <a:pPr indent="0" lvl="0" marL="0" rtl="0" algn="l">
              <a:spcBef>
                <a:spcPts val="0"/>
              </a:spcBef>
              <a:spcAft>
                <a:spcPts val="0"/>
              </a:spcAft>
              <a:buClr>
                <a:srgbClr val="3F2F28"/>
              </a:buClr>
              <a:buSzPts val="2800"/>
              <a:buNone/>
            </a:pPr>
            <a:r>
              <a:t/>
            </a:r>
            <a:endParaRPr/>
          </a:p>
          <a:p>
            <a:pPr indent="0" lvl="0" marL="0" rtl="0" algn="l">
              <a:spcBef>
                <a:spcPts val="0"/>
              </a:spcBef>
              <a:spcAft>
                <a:spcPts val="0"/>
              </a:spcAft>
              <a:buClr>
                <a:srgbClr val="3F2F28"/>
              </a:buClr>
              <a:buSzPts val="2800"/>
              <a:buNone/>
            </a:pPr>
            <a:r>
              <a:t/>
            </a:r>
            <a:endParaRPr/>
          </a:p>
          <a:p>
            <a:pPr indent="0" lvl="0" marL="0" rtl="0" algn="l">
              <a:spcBef>
                <a:spcPts val="0"/>
              </a:spcBef>
              <a:spcAft>
                <a:spcPts val="0"/>
              </a:spcAft>
              <a:buClr>
                <a:srgbClr val="3F2F28"/>
              </a:buClr>
              <a:buSzPts val="2800"/>
              <a:buNone/>
            </a:pPr>
            <a:r>
              <a:t/>
            </a:r>
            <a:endParaRPr/>
          </a:p>
          <a:p>
            <a:pPr indent="0" lvl="0" marL="0" rtl="0" algn="l">
              <a:spcBef>
                <a:spcPts val="0"/>
              </a:spcBef>
              <a:spcAft>
                <a:spcPts val="0"/>
              </a:spcAft>
              <a:buClr>
                <a:srgbClr val="3F2F28"/>
              </a:buClr>
              <a:buSzPts val="2800"/>
              <a:buNone/>
            </a:pPr>
            <a:r>
              <a:t/>
            </a:r>
            <a:endParaRPr/>
          </a:p>
          <a:p>
            <a:pPr indent="0" lvl="0" marL="0" rtl="0" algn="l">
              <a:spcBef>
                <a:spcPts val="0"/>
              </a:spcBef>
              <a:spcAft>
                <a:spcPts val="0"/>
              </a:spcAft>
              <a:buClr>
                <a:srgbClr val="3F2F28"/>
              </a:buClr>
              <a:buSzPts val="2800"/>
              <a:buNone/>
            </a:pPr>
            <a:r>
              <a:t/>
            </a:r>
            <a:endParaRPr/>
          </a:p>
          <a:p>
            <a:pPr indent="0" lvl="0" marL="0" rtl="0" algn="l">
              <a:spcBef>
                <a:spcPts val="0"/>
              </a:spcBef>
              <a:spcAft>
                <a:spcPts val="0"/>
              </a:spcAft>
              <a:buClr>
                <a:srgbClr val="3F2F28"/>
              </a:buClr>
              <a:buSzPts val="2800"/>
              <a:buNone/>
            </a:pPr>
            <a:r>
              <a:t/>
            </a:r>
            <a:endParaRPr/>
          </a:p>
          <a:p>
            <a:pPr indent="0" lvl="0" marL="0" rtl="0" algn="l">
              <a:spcBef>
                <a:spcPts val="0"/>
              </a:spcBef>
              <a:spcAft>
                <a:spcPts val="0"/>
              </a:spcAft>
              <a:buClr>
                <a:srgbClr val="3F2F28"/>
              </a:buClr>
              <a:buSzPts val="2800"/>
              <a:buNone/>
            </a:pPr>
            <a:r>
              <a:rPr lang="en-US"/>
              <a:t>                                                                         (схема)</a:t>
            </a:r>
            <a:endParaRPr/>
          </a:p>
        </p:txBody>
      </p:sp>
      <p:pic>
        <p:nvPicPr>
          <p:cNvPr id="75" name="Google Shape;75;p1"/>
          <p:cNvPicPr preferRelativeResize="0"/>
          <p:nvPr/>
        </p:nvPicPr>
        <p:blipFill>
          <a:blip r:embed="rId6">
            <a:alphaModFix/>
          </a:blip>
          <a:stretch>
            <a:fillRect/>
          </a:stretch>
        </p:blipFill>
        <p:spPr>
          <a:xfrm>
            <a:off x="616800" y="9183388"/>
            <a:ext cx="14101599" cy="6298875"/>
          </a:xfrm>
          <a:prstGeom prst="rect">
            <a:avLst/>
          </a:prstGeom>
          <a:noFill/>
          <a:ln>
            <a:noFill/>
          </a:ln>
        </p:spPr>
      </p:pic>
      <p:sp>
        <p:nvSpPr>
          <p:cNvPr id="76" name="Google Shape;76;p1"/>
          <p:cNvSpPr/>
          <p:nvPr/>
        </p:nvSpPr>
        <p:spPr>
          <a:xfrm>
            <a:off x="266150" y="16172900"/>
            <a:ext cx="14802900" cy="14764800"/>
          </a:xfrm>
          <a:prstGeom prst="roundRect">
            <a:avLst>
              <a:gd fmla="val 3342" name="adj"/>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
          <p:cNvSpPr/>
          <p:nvPr/>
        </p:nvSpPr>
        <p:spPr>
          <a:xfrm>
            <a:off x="15330025" y="16138000"/>
            <a:ext cx="14688600" cy="14764800"/>
          </a:xfrm>
          <a:prstGeom prst="roundRect">
            <a:avLst>
              <a:gd fmla="val 3342" name="adj"/>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
          <p:cNvSpPr txBox="1"/>
          <p:nvPr>
            <p:ph idx="3" type="body"/>
          </p:nvPr>
        </p:nvSpPr>
        <p:spPr>
          <a:xfrm>
            <a:off x="521911" y="16556469"/>
            <a:ext cx="14291400" cy="781200"/>
          </a:xfrm>
          <a:prstGeom prst="rect">
            <a:avLst/>
          </a:prstGeom>
          <a:noFill/>
          <a:ln>
            <a:noFill/>
          </a:ln>
        </p:spPr>
        <p:txBody>
          <a:bodyPr anchorCtr="0" anchor="ctr" bIns="89550" lIns="89550" spcFirstLastPara="1" rIns="89550" wrap="square" tIns="89550">
            <a:spAutoFit/>
          </a:bodyPr>
          <a:lstStyle/>
          <a:p>
            <a:pPr indent="0" lvl="0" marL="0" rtl="0" algn="ctr">
              <a:spcBef>
                <a:spcPts val="0"/>
              </a:spcBef>
              <a:spcAft>
                <a:spcPts val="0"/>
              </a:spcAft>
              <a:buClr>
                <a:schemeClr val="accent1"/>
              </a:buClr>
              <a:buSzPts val="3900"/>
              <a:buNone/>
            </a:pPr>
            <a:r>
              <a:rPr lang="en-US"/>
              <a:t>Модель угроз</a:t>
            </a:r>
            <a:endParaRPr/>
          </a:p>
        </p:txBody>
      </p:sp>
      <p:sp>
        <p:nvSpPr>
          <p:cNvPr id="79" name="Google Shape;79;p1"/>
          <p:cNvSpPr txBox="1"/>
          <p:nvPr>
            <p:ph idx="6" type="body"/>
          </p:nvPr>
        </p:nvSpPr>
        <p:spPr>
          <a:xfrm>
            <a:off x="15612830" y="16556470"/>
            <a:ext cx="14283900" cy="781200"/>
          </a:xfrm>
          <a:prstGeom prst="rect">
            <a:avLst/>
          </a:prstGeom>
          <a:noFill/>
          <a:ln>
            <a:noFill/>
          </a:ln>
        </p:spPr>
        <p:txBody>
          <a:bodyPr anchorCtr="0" anchor="ctr" bIns="89550" lIns="89550" spcFirstLastPara="1" rIns="89550" wrap="square" tIns="89550">
            <a:spAutoFit/>
          </a:bodyPr>
          <a:lstStyle/>
          <a:p>
            <a:pPr indent="0" lvl="0" marL="0" rtl="0" algn="ctr">
              <a:spcBef>
                <a:spcPts val="0"/>
              </a:spcBef>
              <a:spcAft>
                <a:spcPts val="0"/>
              </a:spcAft>
              <a:buClr>
                <a:schemeClr val="accent1"/>
              </a:buClr>
              <a:buSzPts val="3900"/>
              <a:buNone/>
            </a:pPr>
            <a:r>
              <a:rPr lang="en-US"/>
              <a:t>Проблемы с которыми сталкивались </a:t>
            </a:r>
            <a:endParaRPr/>
          </a:p>
        </p:txBody>
      </p:sp>
      <p:sp>
        <p:nvSpPr>
          <p:cNvPr id="80" name="Google Shape;80;p1"/>
          <p:cNvSpPr txBox="1"/>
          <p:nvPr>
            <p:ph idx="7" type="body"/>
          </p:nvPr>
        </p:nvSpPr>
        <p:spPr>
          <a:xfrm>
            <a:off x="15586866" y="17735478"/>
            <a:ext cx="14289300" cy="1745100"/>
          </a:xfrm>
          <a:prstGeom prst="rect">
            <a:avLst/>
          </a:prstGeom>
          <a:noFill/>
          <a:ln>
            <a:noFill/>
          </a:ln>
        </p:spPr>
        <p:txBody>
          <a:bodyPr anchorCtr="0" anchor="t" bIns="223875" lIns="223875" spcFirstLastPara="1" rIns="223875" wrap="square" tIns="223875">
            <a:spAutoFit/>
          </a:bodyPr>
          <a:lstStyle/>
          <a:p>
            <a:pPr indent="0" lvl="0" marL="0" rtl="0" algn="l">
              <a:spcBef>
                <a:spcPts val="0"/>
              </a:spcBef>
              <a:spcAft>
                <a:spcPts val="0"/>
              </a:spcAft>
              <a:buClr>
                <a:srgbClr val="3F2F28"/>
              </a:buClr>
              <a:buSzPts val="2800"/>
              <a:buNone/>
            </a:pPr>
            <a:r>
              <a:rPr lang="en-US"/>
              <a:t>При развертывании ПО биотерминала мы столкнулись с рядом проблем в работе лог-паса и сертефикатов сервера nginx, но благодаря хорошей командной работе мы быстро с ними справились.</a:t>
            </a:r>
            <a:endParaRPr/>
          </a:p>
        </p:txBody>
      </p:sp>
      <p:sp>
        <p:nvSpPr>
          <p:cNvPr id="81" name="Google Shape;81;p1"/>
          <p:cNvSpPr txBox="1"/>
          <p:nvPr>
            <p:ph idx="13" type="body"/>
          </p:nvPr>
        </p:nvSpPr>
        <p:spPr>
          <a:xfrm>
            <a:off x="517391" y="17775713"/>
            <a:ext cx="14300400" cy="1745100"/>
          </a:xfrm>
          <a:prstGeom prst="rect">
            <a:avLst/>
          </a:prstGeom>
          <a:noFill/>
          <a:ln>
            <a:noFill/>
          </a:ln>
        </p:spPr>
        <p:txBody>
          <a:bodyPr anchorCtr="0" anchor="t" bIns="223875" lIns="223875" spcFirstLastPara="1" rIns="223875" wrap="square" tIns="223875">
            <a:spAutoFit/>
          </a:bodyPr>
          <a:lstStyle/>
          <a:p>
            <a:pPr indent="0" lvl="0" marL="0" rtl="0" algn="l">
              <a:spcBef>
                <a:spcPts val="0"/>
              </a:spcBef>
              <a:spcAft>
                <a:spcPts val="0"/>
              </a:spcAft>
              <a:buClr>
                <a:srgbClr val="3F2F28"/>
              </a:buClr>
              <a:buSzPts val="2800"/>
              <a:buNone/>
            </a:pPr>
            <a:r>
              <a:rPr lang="en-US"/>
              <a:t>Модель угроз разрабатывалась на протяжении всего проекта и, в итоге, стала крайне валидной моделью ёмко отражающей все угрозы и их релевантность в отношении биотерминала.</a:t>
            </a:r>
            <a:endParaRPr/>
          </a:p>
        </p:txBody>
      </p:sp>
      <p:sp>
        <p:nvSpPr>
          <p:cNvPr id="82" name="Google Shape;82;p1"/>
          <p:cNvSpPr txBox="1"/>
          <p:nvPr/>
        </p:nvSpPr>
        <p:spPr>
          <a:xfrm>
            <a:off x="1465350" y="41961150"/>
            <a:ext cx="10972800" cy="431100"/>
          </a:xfrm>
          <a:prstGeom prst="rect">
            <a:avLst/>
          </a:prstGeom>
          <a:noFill/>
          <a:ln>
            <a:noFill/>
          </a:ln>
        </p:spPr>
        <p:txBody>
          <a:bodyPr anchorCtr="1" anchor="t" bIns="91425" lIns="91425" spcFirstLastPara="1" rIns="91425" wrap="square" tIns="91425">
            <a:spAutoFit/>
          </a:bodyPr>
          <a:lstStyle/>
          <a:p>
            <a:pPr indent="0" lvl="0" marL="0" rtl="0" algn="l">
              <a:spcBef>
                <a:spcPts val="0"/>
              </a:spcBef>
              <a:spcAft>
                <a:spcPts val="0"/>
              </a:spcAft>
              <a:buNone/>
            </a:pPr>
            <a:r>
              <a:rPr lang="en-US" sz="1600">
                <a:solidFill>
                  <a:schemeClr val="lt1"/>
                </a:solidFill>
              </a:rPr>
              <a:t>Московский Политех 2021 ©</a:t>
            </a:r>
            <a:endParaRPr sz="1600">
              <a:solidFill>
                <a:schemeClr val="lt1"/>
              </a:solidFill>
            </a:endParaRPr>
          </a:p>
        </p:txBody>
      </p:sp>
      <p:pic>
        <p:nvPicPr>
          <p:cNvPr id="83" name="Google Shape;83;p1"/>
          <p:cNvPicPr preferRelativeResize="0"/>
          <p:nvPr/>
        </p:nvPicPr>
        <p:blipFill>
          <a:blip r:embed="rId7">
            <a:alphaModFix/>
          </a:blip>
          <a:stretch>
            <a:fillRect/>
          </a:stretch>
        </p:blipFill>
        <p:spPr>
          <a:xfrm>
            <a:off x="521900" y="41786100"/>
            <a:ext cx="781200" cy="781200"/>
          </a:xfrm>
          <a:prstGeom prst="rect">
            <a:avLst/>
          </a:prstGeom>
          <a:noFill/>
          <a:ln>
            <a:noFill/>
          </a:ln>
        </p:spPr>
      </p:pic>
      <p:pic>
        <p:nvPicPr>
          <p:cNvPr id="84" name="Google Shape;84;p1"/>
          <p:cNvPicPr preferRelativeResize="0"/>
          <p:nvPr/>
        </p:nvPicPr>
        <p:blipFill>
          <a:blip r:embed="rId8">
            <a:alphaModFix/>
          </a:blip>
          <a:stretch>
            <a:fillRect/>
          </a:stretch>
        </p:blipFill>
        <p:spPr>
          <a:xfrm>
            <a:off x="474600" y="19985600"/>
            <a:ext cx="5373751" cy="6202025"/>
          </a:xfrm>
          <a:prstGeom prst="rect">
            <a:avLst/>
          </a:prstGeom>
          <a:noFill/>
          <a:ln cap="flat" cmpd="sng" w="38100">
            <a:solidFill>
              <a:schemeClr val="accent1"/>
            </a:solidFill>
            <a:prstDash val="solid"/>
            <a:round/>
            <a:headEnd len="sm" w="sm" type="none"/>
            <a:tailEnd len="sm" w="sm" type="none"/>
          </a:ln>
        </p:spPr>
      </p:pic>
      <p:pic>
        <p:nvPicPr>
          <p:cNvPr id="85" name="Google Shape;85;p1"/>
          <p:cNvPicPr preferRelativeResize="0"/>
          <p:nvPr/>
        </p:nvPicPr>
        <p:blipFill>
          <a:blip r:embed="rId9">
            <a:alphaModFix/>
          </a:blip>
          <a:stretch>
            <a:fillRect/>
          </a:stretch>
        </p:blipFill>
        <p:spPr>
          <a:xfrm>
            <a:off x="419100" y="26367249"/>
            <a:ext cx="14549401" cy="4217731"/>
          </a:xfrm>
          <a:prstGeom prst="rect">
            <a:avLst/>
          </a:prstGeom>
          <a:noFill/>
          <a:ln cap="flat" cmpd="sng" w="38100">
            <a:solidFill>
              <a:schemeClr val="accent1"/>
            </a:solidFill>
            <a:prstDash val="solid"/>
            <a:round/>
            <a:headEnd len="sm" w="sm" type="none"/>
            <a:tailEnd len="sm" w="sm" type="none"/>
          </a:ln>
        </p:spPr>
      </p:pic>
      <p:pic>
        <p:nvPicPr>
          <p:cNvPr id="86" name="Google Shape;86;p1"/>
          <p:cNvPicPr preferRelativeResize="0"/>
          <p:nvPr/>
        </p:nvPicPr>
        <p:blipFill>
          <a:blip r:embed="rId10">
            <a:alphaModFix/>
          </a:blip>
          <a:stretch>
            <a:fillRect/>
          </a:stretch>
        </p:blipFill>
        <p:spPr>
          <a:xfrm>
            <a:off x="6020375" y="23778438"/>
            <a:ext cx="8797425" cy="2386850"/>
          </a:xfrm>
          <a:prstGeom prst="rect">
            <a:avLst/>
          </a:prstGeom>
          <a:noFill/>
          <a:ln cap="flat" cmpd="sng" w="38100">
            <a:solidFill>
              <a:schemeClr val="accent1"/>
            </a:solidFill>
            <a:prstDash val="solid"/>
            <a:round/>
            <a:headEnd len="sm" w="sm" type="none"/>
            <a:tailEnd len="sm" w="sm" type="none"/>
          </a:ln>
        </p:spPr>
      </p:pic>
      <p:sp>
        <p:nvSpPr>
          <p:cNvPr id="87" name="Google Shape;87;p1"/>
          <p:cNvSpPr txBox="1"/>
          <p:nvPr>
            <p:ph idx="7" type="body"/>
          </p:nvPr>
        </p:nvSpPr>
        <p:spPr>
          <a:xfrm>
            <a:off x="15529666" y="23701166"/>
            <a:ext cx="14289300" cy="1745100"/>
          </a:xfrm>
          <a:prstGeom prst="rect">
            <a:avLst/>
          </a:prstGeom>
          <a:noFill/>
          <a:ln>
            <a:noFill/>
          </a:ln>
        </p:spPr>
        <p:txBody>
          <a:bodyPr anchorCtr="0" anchor="t" bIns="223875" lIns="223875" spcFirstLastPara="1" rIns="223875" wrap="square" tIns="223875">
            <a:spAutoFit/>
          </a:bodyPr>
          <a:lstStyle/>
          <a:p>
            <a:pPr indent="0" lvl="0" marL="0" rtl="0" algn="l">
              <a:spcBef>
                <a:spcPts val="0"/>
              </a:spcBef>
              <a:spcAft>
                <a:spcPts val="0"/>
              </a:spcAft>
              <a:buClr>
                <a:srgbClr val="3F2F28"/>
              </a:buClr>
              <a:buSzPts val="2800"/>
              <a:buNone/>
            </a:pPr>
            <a:r>
              <a:rPr lang="en-US"/>
              <a:t>Пользователь зарегистрирован, однако биотерминал не распознавал его как зарегистрированного пользователя, выдавая ошибки следующего содержания. Эта проблема отняла больше времени, но ее тоже удалось решить.</a:t>
            </a:r>
            <a:endParaRPr/>
          </a:p>
        </p:txBody>
      </p:sp>
      <p:pic>
        <p:nvPicPr>
          <p:cNvPr id="88" name="Google Shape;88;p1"/>
          <p:cNvPicPr preferRelativeResize="0"/>
          <p:nvPr/>
        </p:nvPicPr>
        <p:blipFill>
          <a:blip r:embed="rId11">
            <a:alphaModFix/>
          </a:blip>
          <a:stretch>
            <a:fillRect/>
          </a:stretch>
        </p:blipFill>
        <p:spPr>
          <a:xfrm>
            <a:off x="17480750" y="19480575"/>
            <a:ext cx="9340298" cy="4217725"/>
          </a:xfrm>
          <a:prstGeom prst="rect">
            <a:avLst/>
          </a:prstGeom>
          <a:noFill/>
          <a:ln cap="flat" cmpd="sng" w="38100">
            <a:solidFill>
              <a:schemeClr val="accent1"/>
            </a:solidFill>
            <a:prstDash val="solid"/>
            <a:round/>
            <a:headEnd len="sm" w="sm" type="none"/>
            <a:tailEnd len="sm" w="sm" type="none"/>
          </a:ln>
        </p:spPr>
      </p:pic>
      <p:pic>
        <p:nvPicPr>
          <p:cNvPr id="89" name="Google Shape;89;p1"/>
          <p:cNvPicPr preferRelativeResize="0"/>
          <p:nvPr/>
        </p:nvPicPr>
        <p:blipFill>
          <a:blip r:embed="rId12">
            <a:alphaModFix/>
          </a:blip>
          <a:stretch>
            <a:fillRect/>
          </a:stretch>
        </p:blipFill>
        <p:spPr>
          <a:xfrm>
            <a:off x="15612818" y="25378000"/>
            <a:ext cx="8014507" cy="4508149"/>
          </a:xfrm>
          <a:prstGeom prst="rect">
            <a:avLst/>
          </a:prstGeom>
          <a:noFill/>
          <a:ln cap="flat" cmpd="sng" w="38100">
            <a:solidFill>
              <a:schemeClr val="accent1"/>
            </a:solidFill>
            <a:prstDash val="solid"/>
            <a:round/>
            <a:headEnd len="sm" w="sm" type="none"/>
            <a:tailEnd len="sm" w="sm" type="none"/>
          </a:ln>
        </p:spPr>
      </p:pic>
      <p:pic>
        <p:nvPicPr>
          <p:cNvPr id="90" name="Google Shape;90;p1"/>
          <p:cNvPicPr preferRelativeResize="0"/>
          <p:nvPr/>
        </p:nvPicPr>
        <p:blipFill>
          <a:blip r:embed="rId13">
            <a:alphaModFix/>
          </a:blip>
          <a:stretch>
            <a:fillRect/>
          </a:stretch>
        </p:blipFill>
        <p:spPr>
          <a:xfrm>
            <a:off x="25015628" y="25378000"/>
            <a:ext cx="3931824" cy="5242451"/>
          </a:xfrm>
          <a:prstGeom prst="rect">
            <a:avLst/>
          </a:prstGeom>
          <a:noFill/>
          <a:ln cap="flat" cmpd="sng" w="38100">
            <a:solidFill>
              <a:schemeClr val="accent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thout guides">
  <a:themeElements>
    <a:clrScheme name="Red">
      <a:dk1>
        <a:srgbClr val="000000"/>
      </a:dk1>
      <a:lt1>
        <a:srgbClr val="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00CMx140CM template">
  <a:themeElements>
    <a:clrScheme name="Red">
      <a:dk1>
        <a:srgbClr val="000000"/>
      </a:dk1>
      <a:lt1>
        <a:srgbClr val="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2012-02-10T00:21:22Z</dcterms:created>
  <dc:creator>PosterPresentations.com</dc:creator>
</cp:coreProperties>
</file>