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57" r:id="rId3"/>
  </p:sldIdLst>
  <p:sldSz cx="30275213" cy="42803763"/>
  <p:notesSz cx="6858000" cy="9144000"/>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214">
          <p15:clr>
            <a:srgbClr val="A4A3A4"/>
          </p15:clr>
        </p15:guide>
        <p15:guide id="4" orient="horz">
          <p15:clr>
            <a:srgbClr val="A4A3A4"/>
          </p15:clr>
        </p15:guide>
        <p15:guide id="5" pos="401">
          <p15:clr>
            <a:srgbClr val="A4A3A4"/>
          </p15:clr>
        </p15:guide>
        <p15:guide id="6" pos="1867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73" autoAdjust="0"/>
    <p:restoredTop sz="94846" autoAdjust="0"/>
  </p:normalViewPr>
  <p:slideViewPr>
    <p:cSldViewPr snapToGrid="0" snapToObjects="1" showGuides="1">
      <p:cViewPr varScale="1">
        <p:scale>
          <a:sx n="29" d="100"/>
          <a:sy n="29" d="100"/>
        </p:scale>
        <p:origin x="4896" y="352"/>
      </p:cViewPr>
      <p:guideLst>
        <p:guide orient="horz" pos="26214"/>
        <p:guide orient="horz"/>
        <p:guide pos="401"/>
        <p:guide pos="186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4" d="100"/>
          <a:sy n="74" d="100"/>
        </p:scale>
        <p:origin x="2166"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8/26/19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8/26/19</a:t>
            </a:fld>
            <a:endParaRPr lang="en-US" dirty="0"/>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00CMx140CM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585962"/>
            <a:ext cx="14299153"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36213" y="6847036"/>
            <a:ext cx="1428786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36211" y="18480518"/>
            <a:ext cx="1429135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1"/>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5353328" y="6847036"/>
            <a:ext cx="14287682"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5353328" y="7585962"/>
            <a:ext cx="1428768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5353329" y="18503095"/>
            <a:ext cx="1428375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5347853" y="19296378"/>
            <a:ext cx="1428923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5364404" y="33390901"/>
            <a:ext cx="14276605"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5353329" y="34204184"/>
            <a:ext cx="14283756"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23691" y="19275662"/>
            <a:ext cx="1430038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4090899" y="3944619"/>
            <a:ext cx="22093415" cy="1087559"/>
          </a:xfrm>
          <a:prstGeom prst="rect">
            <a:avLst/>
          </a:prstGeom>
        </p:spPr>
        <p:txBody>
          <a:bodyPr lIns="77349" tIns="38675" rIns="77349" bIns="38675">
            <a:normAutofit/>
          </a:bodyPr>
          <a:lstStyle>
            <a:lvl1pPr marL="0" indent="0" algn="ctr">
              <a:buFontTx/>
              <a:buNone/>
              <a:defRPr sz="54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affiliations</a:t>
            </a:r>
          </a:p>
        </p:txBody>
      </p:sp>
      <p:sp>
        <p:nvSpPr>
          <p:cNvPr id="79" name="Text Placeholder 76"/>
          <p:cNvSpPr>
            <a:spLocks noGrp="1"/>
          </p:cNvSpPr>
          <p:nvPr>
            <p:ph type="body" sz="quarter" idx="151" hasCustomPrompt="1"/>
          </p:nvPr>
        </p:nvSpPr>
        <p:spPr>
          <a:xfrm>
            <a:off x="4090899" y="2392207"/>
            <a:ext cx="22093415" cy="1262156"/>
          </a:xfrm>
          <a:prstGeom prst="rect">
            <a:avLst/>
          </a:prstGeom>
        </p:spPr>
        <p:txBody>
          <a:bodyPr lIns="77349" tIns="38675" rIns="77349" bIns="38675" anchor="t" anchorCtr="1">
            <a:noAutofit/>
          </a:bodyPr>
          <a:lstStyle>
            <a:lvl1pPr marL="0" indent="0" algn="ctr">
              <a:buFontTx/>
              <a:buNone/>
              <a:defRPr sz="72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authors</a:t>
            </a:r>
          </a:p>
        </p:txBody>
      </p:sp>
      <p:sp>
        <p:nvSpPr>
          <p:cNvPr id="80" name="Text Placeholder 76"/>
          <p:cNvSpPr>
            <a:spLocks noGrp="1"/>
          </p:cNvSpPr>
          <p:nvPr>
            <p:ph type="body" sz="quarter" idx="153" hasCustomPrompt="1"/>
          </p:nvPr>
        </p:nvSpPr>
        <p:spPr>
          <a:xfrm>
            <a:off x="4090899" y="326684"/>
            <a:ext cx="22093415" cy="1775267"/>
          </a:xfrm>
          <a:prstGeom prst="rect">
            <a:avLst/>
          </a:prstGeom>
        </p:spPr>
        <p:txBody>
          <a:bodyPr lIns="77349" tIns="38675" rIns="77349" bIns="38675" anchor="t" anchorCtr="1">
            <a:normAutofit/>
          </a:bodyPr>
          <a:lstStyle>
            <a:lvl1pPr marL="0" indent="0" algn="ctr">
              <a:buFontTx/>
              <a:buNone/>
              <a:defRPr sz="9800" b="1">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585962"/>
            <a:ext cx="14299153"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36213" y="6847036"/>
            <a:ext cx="1428786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36211" y="18480518"/>
            <a:ext cx="1429135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1"/>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5353328" y="6847036"/>
            <a:ext cx="14287682"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5353328" y="7585962"/>
            <a:ext cx="1428768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5353329" y="18503095"/>
            <a:ext cx="1428375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5347853" y="19296378"/>
            <a:ext cx="1428923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5364404" y="33390901"/>
            <a:ext cx="14276605"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5353329" y="34204184"/>
            <a:ext cx="14283756"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23691" y="19275662"/>
            <a:ext cx="1430038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15" name="Text Placeholder 76">
            <a:extLst>
              <a:ext uri="{FF2B5EF4-FFF2-40B4-BE49-F238E27FC236}">
                <a16:creationId xmlns:a16="http://schemas.microsoft.com/office/drawing/2014/main" id="{DD5B2E4F-E0A4-CE43-8EBB-2F1F8F2A4203}"/>
              </a:ext>
            </a:extLst>
          </p:cNvPr>
          <p:cNvSpPr>
            <a:spLocks noGrp="1"/>
          </p:cNvSpPr>
          <p:nvPr>
            <p:ph type="body" sz="quarter" idx="150" hasCustomPrompt="1"/>
          </p:nvPr>
        </p:nvSpPr>
        <p:spPr>
          <a:xfrm>
            <a:off x="4090898" y="3593653"/>
            <a:ext cx="22093415" cy="1087559"/>
          </a:xfrm>
          <a:prstGeom prst="rect">
            <a:avLst/>
          </a:prstGeom>
        </p:spPr>
        <p:txBody>
          <a:bodyPr lIns="77349" tIns="38675" rIns="77349" bIns="38675">
            <a:normAutofit/>
          </a:bodyPr>
          <a:lstStyle>
            <a:lvl1pPr marL="0" indent="0" algn="ctr">
              <a:buFontTx/>
              <a:buNone/>
              <a:defRPr sz="44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affiliations</a:t>
            </a:r>
          </a:p>
        </p:txBody>
      </p:sp>
      <p:sp>
        <p:nvSpPr>
          <p:cNvPr id="16" name="Text Placeholder 76">
            <a:extLst>
              <a:ext uri="{FF2B5EF4-FFF2-40B4-BE49-F238E27FC236}">
                <a16:creationId xmlns:a16="http://schemas.microsoft.com/office/drawing/2014/main" id="{73123C41-42D8-FF4A-9EFC-5A5861680630}"/>
              </a:ext>
            </a:extLst>
          </p:cNvPr>
          <p:cNvSpPr>
            <a:spLocks noGrp="1"/>
          </p:cNvSpPr>
          <p:nvPr>
            <p:ph type="body" sz="quarter" idx="151" hasCustomPrompt="1"/>
          </p:nvPr>
        </p:nvSpPr>
        <p:spPr>
          <a:xfrm>
            <a:off x="4090898" y="2245696"/>
            <a:ext cx="22093415" cy="1262156"/>
          </a:xfrm>
          <a:prstGeom prst="rect">
            <a:avLst/>
          </a:prstGeom>
        </p:spPr>
        <p:txBody>
          <a:bodyPr lIns="77349" tIns="38675" rIns="77349" bIns="38675" anchor="t" anchorCtr="1">
            <a:noAutofit/>
          </a:bodyPr>
          <a:lstStyle>
            <a:lvl1pPr marL="0" indent="0" algn="ctr">
              <a:buFontTx/>
              <a:buNone/>
              <a:defRPr sz="60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authors</a:t>
            </a:r>
          </a:p>
        </p:txBody>
      </p:sp>
      <p:sp>
        <p:nvSpPr>
          <p:cNvPr id="17" name="Text Placeholder 76">
            <a:extLst>
              <a:ext uri="{FF2B5EF4-FFF2-40B4-BE49-F238E27FC236}">
                <a16:creationId xmlns:a16="http://schemas.microsoft.com/office/drawing/2014/main" id="{5D1EF3A0-C9FD-CF46-B23A-4D28E0D5923D}"/>
              </a:ext>
            </a:extLst>
          </p:cNvPr>
          <p:cNvSpPr>
            <a:spLocks noGrp="1"/>
          </p:cNvSpPr>
          <p:nvPr>
            <p:ph type="body" sz="quarter" idx="153" hasCustomPrompt="1"/>
          </p:nvPr>
        </p:nvSpPr>
        <p:spPr>
          <a:xfrm>
            <a:off x="4090898" y="362581"/>
            <a:ext cx="22093415" cy="1775267"/>
          </a:xfrm>
          <a:prstGeom prst="rect">
            <a:avLst/>
          </a:prstGeom>
        </p:spPr>
        <p:txBody>
          <a:bodyPr lIns="77349" tIns="38675" rIns="77349" bIns="38675" anchor="t" anchorCtr="1">
            <a:normAutofit/>
          </a:bodyPr>
          <a:lstStyle>
            <a:lvl1pPr marL="0" indent="0" algn="ctr">
              <a:buFontTx/>
              <a:buNone/>
              <a:defRPr sz="8800" b="1">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title</a:t>
            </a:r>
          </a:p>
        </p:txBody>
      </p:sp>
    </p:spTree>
    <p:extLst>
      <p:ext uri="{BB962C8B-B14F-4D97-AF65-F5344CB8AC3E}">
        <p14:creationId xmlns:p14="http://schemas.microsoft.com/office/powerpoint/2010/main" val="944890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A90ED5-A030-2D4D-BFB2-3696280D280C}"/>
              </a:ext>
            </a:extLst>
          </p:cNvPr>
          <p:cNvSpPr/>
          <p:nvPr userDrawn="1"/>
        </p:nvSpPr>
        <p:spPr>
          <a:xfrm rot="10800000">
            <a:off x="0" y="41529320"/>
            <a:ext cx="30275213" cy="12417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582332" y="41989160"/>
            <a:ext cx="2234591" cy="322029"/>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FC5EB3B4-7A2A-CE44-8147-7417B24DEE56}"/>
              </a:ext>
            </a:extLst>
          </p:cNvPr>
          <p:cNvGraphicFramePr>
            <a:graphicFrameLocks noGrp="1"/>
          </p:cNvGraphicFramePr>
          <p:nvPr userDrawn="1">
            <p:extLst>
              <p:ext uri="{D42A27DB-BD31-4B8C-83A1-F6EECF244321}">
                <p14:modId xmlns:p14="http://schemas.microsoft.com/office/powerpoint/2010/main" val="1069272067"/>
              </p:ext>
            </p:extLst>
          </p:nvPr>
        </p:nvGraphicFramePr>
        <p:xfrm>
          <a:off x="-13167360" y="34253"/>
          <a:ext cx="12558753" cy="42958254"/>
        </p:xfrm>
        <a:graphic>
          <a:graphicData uri="http://schemas.openxmlformats.org/drawingml/2006/table">
            <a:tbl>
              <a:tblPr firstRow="1" bandRow="1">
                <a:tableStyleId>{5C22544A-7EE6-4342-B048-85BDC9FD1C3A}</a:tableStyleId>
              </a:tblPr>
              <a:tblGrid>
                <a:gridCol w="5385092">
                  <a:extLst>
                    <a:ext uri="{9D8B030D-6E8A-4147-A177-3AD203B41FA5}">
                      <a16:colId xmlns:a16="http://schemas.microsoft.com/office/drawing/2014/main" val="20000"/>
                    </a:ext>
                  </a:extLst>
                </a:gridCol>
                <a:gridCol w="7173661">
                  <a:extLst>
                    <a:ext uri="{9D8B030D-6E8A-4147-A177-3AD203B41FA5}">
                      <a16:colId xmlns:a16="http://schemas.microsoft.com/office/drawing/2014/main" val="20001"/>
                    </a:ext>
                  </a:extLst>
                </a:gridCol>
              </a:tblGrid>
              <a:tr h="165576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5089937">
                <a:tc gridSpan="2">
                  <a:txBody>
                    <a:bodyPr/>
                    <a:lstStyle/>
                    <a:p>
                      <a:pPr defTabSz="3765639"/>
                      <a:r>
                        <a:rPr lang="en-US" sz="2800" i="0" dirty="0">
                          <a:solidFill>
                            <a:srgbClr val="D9D9D9"/>
                          </a:solidFill>
                          <a:latin typeface="Arial"/>
                          <a:cs typeface="Arial"/>
                        </a:rPr>
                        <a:t>This PowerPoint template produces a </a:t>
                      </a:r>
                      <a:r>
                        <a:rPr lang="en-US" sz="2800" i="0" dirty="0">
                          <a:solidFill>
                            <a:srgbClr val="FFC000"/>
                          </a:solidFill>
                          <a:latin typeface="Arial"/>
                          <a:cs typeface="Arial"/>
                        </a:rPr>
                        <a:t>A0 </a:t>
                      </a:r>
                      <a:r>
                        <a:rPr lang="en-US" sz="2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the  </a:t>
                      </a:r>
                      <a:r>
                        <a:rPr lang="en-US" sz="2800" i="0" dirty="0">
                          <a:solidFill>
                            <a:srgbClr val="FFC000"/>
                          </a:solidFill>
                          <a:latin typeface="Arial"/>
                          <a:cs typeface="Arial"/>
                        </a:rPr>
                        <a:t>HELP DESK</a:t>
                      </a:r>
                      <a:r>
                        <a:rPr lang="en-US" sz="2800" i="0" baseline="0" dirty="0">
                          <a:solidFill>
                            <a:srgbClr val="D9D9D9"/>
                          </a:solidFill>
                          <a:latin typeface="Arial"/>
                          <a:cs typeface="Arial"/>
                        </a:rPr>
                        <a:t> </a:t>
                      </a:r>
                      <a:r>
                        <a:rPr lang="en-US" sz="2800" i="0" dirty="0">
                          <a:solidFill>
                            <a:srgbClr val="D9D9D9"/>
                          </a:solidFill>
                          <a:latin typeface="Arial"/>
                          <a:cs typeface="Arial"/>
                        </a:rPr>
                        <a:t>tab.</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To print your poster using our same-day professional printing service,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a:t>
                      </a:r>
                      <a:r>
                        <a:rPr lang="en-US" sz="2800" i="0" dirty="0">
                          <a:solidFill>
                            <a:srgbClr val="FFC000"/>
                          </a:solidFill>
                          <a:latin typeface="Arial"/>
                          <a:cs typeface="Arial"/>
                        </a:rPr>
                        <a:t>Order your poster</a:t>
                      </a:r>
                      <a:r>
                        <a:rPr lang="en-US" sz="2800" i="0" dirty="0">
                          <a:solidFill>
                            <a:srgbClr val="D9D9D9"/>
                          </a:solidFill>
                          <a:latin typeface="Arial"/>
                          <a:cs typeface="Arial"/>
                        </a:rPr>
                        <a:t>".</a:t>
                      </a:r>
                      <a:endParaRPr lang="en-US" sz="2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6071131">
                <a:tc>
                  <a:txBody>
                    <a:bodyPr/>
                    <a:lstStyle/>
                    <a:p>
                      <a:pPr algn="ctr"/>
                      <a:endParaRPr lang="en-US" sz="2800" dirty="0">
                        <a:solidFill>
                          <a:srgbClr val="1F3A4E"/>
                        </a:solidFill>
                      </a:endParaRPr>
                    </a:p>
                    <a:p>
                      <a:pPr algn="ctr"/>
                      <a:endParaRPr lang="en-US" sz="2800" dirty="0">
                        <a:solidFill>
                          <a:srgbClr val="1F3A4E"/>
                        </a:solidFill>
                      </a:endParaRPr>
                    </a:p>
                    <a:p>
                      <a:pPr algn="ctr"/>
                      <a:r>
                        <a:rPr lang="en-US" sz="2800" dirty="0">
                          <a:solidFill>
                            <a:schemeClr val="bg1"/>
                          </a:solidFill>
                          <a:latin typeface="Arial" panose="020B0604020202020204" pitchFamily="34" charset="0"/>
                          <a:cs typeface="Arial" panose="020B0604020202020204" pitchFamily="34" charset="0"/>
                        </a:rPr>
                        <a:t>This is a template for a</a:t>
                      </a:r>
                    </a:p>
                    <a:p>
                      <a:pPr algn="ctr"/>
                      <a:r>
                        <a:rPr lang="en-US" sz="2800" dirty="0">
                          <a:solidFill>
                            <a:schemeClr val="bg1"/>
                          </a:solidFill>
                          <a:latin typeface="Arial" panose="020B0604020202020204" pitchFamily="34" charset="0"/>
                          <a:cs typeface="Arial" panose="020B0604020202020204" pitchFamily="34" charset="0"/>
                        </a:rPr>
                        <a:t>presentation poster </a:t>
                      </a:r>
                      <a:br>
                        <a:rPr lang="en-US" sz="2800" dirty="0">
                          <a:solidFill>
                            <a:schemeClr val="bg1"/>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A0</a:t>
                      </a:r>
                    </a:p>
                    <a:p>
                      <a:pPr marL="0" marR="0" indent="0" algn="ctr" defTabSz="5381713" rtl="0" eaLnBrk="1" fontAlgn="auto" latinLnBrk="0" hangingPunct="1">
                        <a:lnSpc>
                          <a:spcPct val="100000"/>
                        </a:lnSpc>
                        <a:spcBef>
                          <a:spcPts val="0"/>
                        </a:spcBef>
                        <a:spcAft>
                          <a:spcPts val="0"/>
                        </a:spcAft>
                        <a:buClrTx/>
                        <a:buSzTx/>
                        <a:buFontTx/>
                        <a:buNone/>
                        <a:tabLst/>
                        <a:defRPr/>
                      </a:pPr>
                      <a:r>
                        <a:rPr lang="en-US" sz="2800" dirty="0">
                          <a:solidFill>
                            <a:srgbClr val="FFC000"/>
                          </a:solidFill>
                          <a:latin typeface="Arial" panose="020B0604020202020204" pitchFamily="34" charset="0"/>
                          <a:cs typeface="Arial" panose="020B0604020202020204" pitchFamily="34" charset="0"/>
                        </a:rPr>
                        <a:t>(841mm x 1189mm)</a:t>
                      </a:r>
                    </a:p>
                    <a:p>
                      <a:pPr marL="0" marR="0" indent="0" algn="ctr" defTabSz="5381713" rtl="0" eaLnBrk="1" fontAlgn="auto" latinLnBrk="0" hangingPunct="1">
                        <a:lnSpc>
                          <a:spcPct val="100000"/>
                        </a:lnSpc>
                        <a:spcBef>
                          <a:spcPts val="0"/>
                        </a:spcBef>
                        <a:spcAft>
                          <a:spcPts val="0"/>
                        </a:spcAft>
                        <a:buClrTx/>
                        <a:buSzTx/>
                        <a:buFontTx/>
                        <a:buNone/>
                        <a:tabLst/>
                        <a:defRPr/>
                      </a:pPr>
                      <a:r>
                        <a:rPr lang="en-US" sz="2800" dirty="0">
                          <a:solidFill>
                            <a:srgbClr val="FFC000"/>
                          </a:solidFill>
                          <a:latin typeface="Arial" panose="020B0604020202020204" pitchFamily="34" charset="0"/>
                          <a:cs typeface="Arial" panose="020B0604020202020204" pitchFamily="34" charset="0"/>
                        </a:rPr>
                        <a:t>(33.11 x 46.81 inches)</a:t>
                      </a:r>
                      <a:br>
                        <a:rPr lang="en-US" sz="2800" dirty="0">
                          <a:solidFill>
                            <a:schemeClr val="bg1"/>
                          </a:solidFill>
                          <a:latin typeface="Arial" panose="020B0604020202020204" pitchFamily="34" charset="0"/>
                          <a:cs typeface="Arial" panose="020B0604020202020204" pitchFamily="34" charset="0"/>
                        </a:rPr>
                      </a:br>
                      <a:endParaRPr lang="en-US" sz="2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Important: Check the template size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800" b="0" baseline="0" dirty="0">
                          <a:solidFill>
                            <a:srgbClr val="D9D9D9"/>
                          </a:solidFill>
                          <a:latin typeface="Arial" panose="020B0604020202020204" pitchFamily="34" charset="0"/>
                          <a:cs typeface="Arial" panose="020B0604020202020204" pitchFamily="34" charset="0"/>
                        </a:rPr>
                      </a:br>
                      <a:endParaRPr lang="en-US" sz="2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4613954">
                <a:tc>
                  <a:txBody>
                    <a:bodyPr/>
                    <a:lstStyle/>
                    <a:p>
                      <a:endParaRPr lang="en-US" sz="2800" dirty="0">
                        <a:solidFill>
                          <a:srgbClr val="1F3A4E"/>
                        </a:solidFill>
                      </a:endParaRPr>
                    </a:p>
                  </a:txBody>
                  <a:tcPr>
                    <a:blipFill rotWithShape="1">
                      <a:blip r:embed="rId3"/>
                      <a:stretch>
                        <a:fillRect/>
                      </a:stretch>
                    </a:blipFill>
                  </a:tcPr>
                </a:tc>
                <a:tc>
                  <a:txBody>
                    <a:bodyPr/>
                    <a:lstStyle/>
                    <a:p>
                      <a:pPr algn="l"/>
                      <a:r>
                        <a:rPr lang="en-US" sz="3200" b="1" baseline="0" dirty="0">
                          <a:solidFill>
                            <a:srgbClr val="FFC000"/>
                          </a:solidFill>
                          <a:latin typeface="Arial" panose="020B0604020202020204" pitchFamily="34" charset="0"/>
                          <a:cs typeface="Arial" panose="020B0604020202020204" pitchFamily="34" charset="0"/>
                        </a:rPr>
                        <a:t>How to </a:t>
                      </a:r>
                      <a:r>
                        <a:rPr lang="en-US" sz="4800" b="1" baseline="0" dirty="0">
                          <a:solidFill>
                            <a:srgbClr val="FFC000"/>
                          </a:solidFill>
                          <a:latin typeface="Arial" panose="020B0604020202020204" pitchFamily="34" charset="0"/>
                          <a:cs typeface="Arial" panose="020B0604020202020204" pitchFamily="34" charset="0"/>
                        </a:rPr>
                        <a:t>Zoom in </a:t>
                      </a:r>
                      <a:r>
                        <a:rPr lang="en-US" sz="3200" b="1" baseline="0" dirty="0">
                          <a:solidFill>
                            <a:srgbClr val="FFC000"/>
                          </a:solidFill>
                          <a:latin typeface="Arial" panose="020B0604020202020204" pitchFamily="34" charset="0"/>
                          <a:cs typeface="Arial" panose="020B0604020202020204" pitchFamily="34" charset="0"/>
                        </a:rPr>
                        <a:t>and </a:t>
                      </a:r>
                      <a:r>
                        <a:rPr lang="en-US" sz="2400" b="1" baseline="0" dirty="0">
                          <a:solidFill>
                            <a:srgbClr val="FFC000"/>
                          </a:solidFill>
                          <a:latin typeface="Arial" panose="020B0604020202020204" pitchFamily="34" charset="0"/>
                          <a:cs typeface="Arial" panose="020B0604020202020204" pitchFamily="34" charset="0"/>
                        </a:rPr>
                        <a:t>out</a:t>
                      </a:r>
                      <a:endParaRPr lang="en-US" sz="3200" b="1" baseline="0" dirty="0">
                        <a:solidFill>
                          <a:srgbClr val="FFC000"/>
                        </a:solidFill>
                        <a:latin typeface="Arial" panose="020B0604020202020204" pitchFamily="34" charset="0"/>
                        <a:cs typeface="Arial" panose="020B0604020202020204" pitchFamily="34" charset="0"/>
                      </a:endParaRPr>
                    </a:p>
                    <a:p>
                      <a:pPr algn="l"/>
                      <a:r>
                        <a:rPr lang="en-US" sz="2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1. </a:t>
                      </a:r>
                      <a:r>
                        <a:rPr lang="en-US" sz="2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2. </a:t>
                      </a:r>
                      <a:r>
                        <a:rPr lang="en-US" sz="2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282092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Ruler and Guides</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5580535">
                <a:tc>
                  <a:txBody>
                    <a:bodyPr/>
                    <a:lstStyle/>
                    <a:p>
                      <a:endParaRPr lang="en-US" sz="2800" dirty="0">
                        <a:solidFill>
                          <a:srgbClr val="1F3A4E"/>
                        </a:solidFill>
                      </a:endParaRPr>
                    </a:p>
                  </a:txBody>
                  <a:tcPr>
                    <a:blipFill rotWithShape="1">
                      <a:blip r:embed="rId4"/>
                      <a:stretch>
                        <a:fillRect/>
                      </a:stretch>
                    </a:blipFill>
                  </a:tcPr>
                </a:tc>
                <a:tc>
                  <a:txBody>
                    <a:bodyPr/>
                    <a:lstStyle/>
                    <a:p>
                      <a:pPr marL="0" lvl="1" indent="0" algn="l" defTabSz="114300"/>
                      <a:r>
                        <a:rPr lang="en-US" sz="3200" b="1" baseline="0" dirty="0">
                          <a:solidFill>
                            <a:srgbClr val="FFC000"/>
                          </a:solidFill>
                          <a:latin typeface="Arial" panose="020B0604020202020204" pitchFamily="34" charset="0"/>
                          <a:cs typeface="Arial" panose="020B0604020202020204" pitchFamily="34" charset="0"/>
                        </a:rPr>
                        <a:t>Headers and text containers</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4538017">
                <a:tc gridSpan="2">
                  <a:txBody>
                    <a:bodyPr/>
                    <a:lstStyle/>
                    <a:p>
                      <a:r>
                        <a:rPr lang="en-US" sz="3200" b="1" dirty="0">
                          <a:solidFill>
                            <a:srgbClr val="FFC000"/>
                          </a:solidFill>
                          <a:latin typeface="Arial" panose="020B0604020202020204" pitchFamily="34" charset="0"/>
                          <a:cs typeface="Arial" panose="020B0604020202020204" pitchFamily="34" charset="0"/>
                        </a:rPr>
                        <a:t>Adding content to the poster</a:t>
                      </a:r>
                    </a:p>
                    <a:p>
                      <a:r>
                        <a:rPr lang="en-US" sz="2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300490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642862">
                <a:tc gridSpan="2">
                  <a:txBody>
                    <a:bodyPr/>
                    <a:lstStyle/>
                    <a:p>
                      <a:endParaRPr lang="en-US" sz="2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326691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67330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D0FA0136-EAEA-204C-8AE8-3866BF45EBBC}"/>
              </a:ext>
            </a:extLst>
          </p:cNvPr>
          <p:cNvGraphicFramePr>
            <a:graphicFrameLocks noGrp="1"/>
          </p:cNvGraphicFramePr>
          <p:nvPr userDrawn="1">
            <p:extLst>
              <p:ext uri="{D42A27DB-BD31-4B8C-83A1-F6EECF244321}">
                <p14:modId xmlns:p14="http://schemas.microsoft.com/office/powerpoint/2010/main" val="3313440428"/>
              </p:ext>
            </p:extLst>
          </p:nvPr>
        </p:nvGraphicFramePr>
        <p:xfrm>
          <a:off x="30776244" y="0"/>
          <a:ext cx="12607943" cy="42781749"/>
        </p:xfrm>
        <a:graphic>
          <a:graphicData uri="http://schemas.openxmlformats.org/drawingml/2006/table">
            <a:tbl>
              <a:tblPr firstRow="1" bandRow="1">
                <a:tableStyleId>{5C22544A-7EE6-4342-B048-85BDC9FD1C3A}</a:tableStyleId>
              </a:tblPr>
              <a:tblGrid>
                <a:gridCol w="4947323">
                  <a:extLst>
                    <a:ext uri="{9D8B030D-6E8A-4147-A177-3AD203B41FA5}">
                      <a16:colId xmlns:a16="http://schemas.microsoft.com/office/drawing/2014/main" val="20000"/>
                    </a:ext>
                  </a:extLst>
                </a:gridCol>
                <a:gridCol w="1486295">
                  <a:extLst>
                    <a:ext uri="{9D8B030D-6E8A-4147-A177-3AD203B41FA5}">
                      <a16:colId xmlns:a16="http://schemas.microsoft.com/office/drawing/2014/main" val="764104496"/>
                    </a:ext>
                  </a:extLst>
                </a:gridCol>
                <a:gridCol w="6174325">
                  <a:extLst>
                    <a:ext uri="{9D8B030D-6E8A-4147-A177-3AD203B41FA5}">
                      <a16:colId xmlns:a16="http://schemas.microsoft.com/office/drawing/2014/main" val="4164475170"/>
                    </a:ext>
                  </a:extLst>
                </a:gridCol>
              </a:tblGrid>
              <a:tr h="166071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979388">
                <a:tc gridSpan="3">
                  <a:txBody>
                    <a:bodyPr/>
                    <a:lstStyle/>
                    <a:p>
                      <a:pPr algn="l"/>
                      <a:r>
                        <a:rPr lang="en-US" sz="32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8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800" dirty="0">
                        <a:solidFill>
                          <a:srgbClr val="FFC000"/>
                        </a:solidFill>
                      </a:endParaRP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933721">
                <a:tc gridSpan="3">
                  <a:txBody>
                    <a:bodyPr/>
                    <a:lstStyle/>
                    <a:p>
                      <a:r>
                        <a:rPr lang="en-US" sz="3200" b="1" dirty="0">
                          <a:solidFill>
                            <a:srgbClr val="FFC000"/>
                          </a:solidFill>
                          <a:latin typeface="Arial" panose="020B0604020202020204" pitchFamily="34" charset="0"/>
                          <a:cs typeface="Arial" panose="020B0604020202020204" pitchFamily="34" charset="0"/>
                        </a:rPr>
                        <a:t>How to change the column layout configuration</a:t>
                      </a:r>
                    </a:p>
                    <a:p>
                      <a:r>
                        <a:rPr lang="en-US" sz="2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800" dirty="0">
                          <a:solidFill>
                            <a:srgbClr val="D9D9D9"/>
                          </a:solidFill>
                          <a:latin typeface="Arial" panose="020B0604020202020204" pitchFamily="34" charset="0"/>
                          <a:cs typeface="Arial" panose="020B0604020202020204" pitchFamily="34" charset="0"/>
                        </a:rPr>
                        <a:t>You can see a tutorial here: </a:t>
                      </a:r>
                      <a:r>
                        <a:rPr lang="en-US" sz="2800" u="sng" dirty="0">
                          <a:solidFill>
                            <a:srgbClr val="FFC000"/>
                          </a:solidFill>
                          <a:latin typeface="Arial" panose="020B0604020202020204" pitchFamily="34" charset="0"/>
                          <a:cs typeface="Arial" panose="020B0604020202020204" pitchFamily="34" charset="0"/>
                        </a:rPr>
                        <a:t>https://</a:t>
                      </a:r>
                      <a:r>
                        <a:rPr lang="en-US" sz="2800" u="sng" dirty="0" err="1">
                          <a:solidFill>
                            <a:srgbClr val="FFC000"/>
                          </a:solidFill>
                          <a:latin typeface="Arial" panose="020B0604020202020204" pitchFamily="34" charset="0"/>
                          <a:cs typeface="Arial" panose="020B0604020202020204" pitchFamily="34" charset="0"/>
                        </a:rPr>
                        <a:t>www.posterpresentations.com</a:t>
                      </a:r>
                      <a:r>
                        <a:rPr lang="en-US" sz="2800" u="sng" dirty="0">
                          <a:solidFill>
                            <a:srgbClr val="FFC000"/>
                          </a:solidFill>
                          <a:latin typeface="Arial" panose="020B0604020202020204" pitchFamily="34" charset="0"/>
                          <a:cs typeface="Arial" panose="020B0604020202020204" pitchFamily="34" charset="0"/>
                        </a:rPr>
                        <a:t>/how-to-change-the-column-</a:t>
                      </a:r>
                      <a:r>
                        <a:rPr lang="en-US" sz="2800" u="sng" dirty="0" err="1">
                          <a:solidFill>
                            <a:srgbClr val="FFC000"/>
                          </a:solidFill>
                          <a:latin typeface="Arial" panose="020B0604020202020204" pitchFamily="34" charset="0"/>
                          <a:cs typeface="Arial" panose="020B0604020202020204" pitchFamily="34" charset="0"/>
                        </a:rPr>
                        <a:t>configuration.html</a:t>
                      </a:r>
                      <a:endParaRPr lang="en-US" sz="60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338318">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panose="020B0604020202020204" pitchFamily="34" charset="0"/>
                          <a:cs typeface="Arial" panose="020B0604020202020204" pitchFamily="34" charset="0"/>
                        </a:rPr>
                        <a:t>The Quick Start</a:t>
                      </a:r>
                      <a:r>
                        <a:rPr lang="en-US" sz="2800" baseline="0" noProof="0" dirty="0">
                          <a:solidFill>
                            <a:srgbClr val="D9D9D9"/>
                          </a:solidFill>
                          <a:latin typeface="Arial" panose="020B0604020202020204" pitchFamily="34" charset="0"/>
                          <a:cs typeface="Arial" panose="020B0604020202020204" pitchFamily="34" charset="0"/>
                        </a:rPr>
                        <a:t> Guides</a:t>
                      </a:r>
                      <a:r>
                        <a:rPr lang="en-US" sz="2800" noProof="0" dirty="0">
                          <a:solidFill>
                            <a:srgbClr val="D9D9D9"/>
                          </a:solidFill>
                          <a:latin typeface="Arial" panose="020B0604020202020204" pitchFamily="34" charset="0"/>
                          <a:cs typeface="Arial" panose="020B0604020202020204" pitchFamily="34" charset="0"/>
                        </a:rPr>
                        <a:t> </a:t>
                      </a:r>
                      <a:r>
                        <a:rPr lang="en-US" sz="2800" u="sng" noProof="0" dirty="0">
                          <a:solidFill>
                            <a:srgbClr val="D9D9D9"/>
                          </a:solidFill>
                          <a:latin typeface="Arial" panose="020B0604020202020204" pitchFamily="34" charset="0"/>
                          <a:cs typeface="Arial" panose="020B0604020202020204" pitchFamily="34" charset="0"/>
                        </a:rPr>
                        <a:t>are outside the template’s printable area</a:t>
                      </a:r>
                      <a:r>
                        <a:rPr lang="en-US" sz="2800" noProof="0" dirty="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To hide the guides click on the </a:t>
                      </a:r>
                      <a:r>
                        <a:rPr lang="en-US" sz="2800" b="1" baseline="0" noProof="0" dirty="0">
                          <a:solidFill>
                            <a:srgbClr val="D9D9D9"/>
                          </a:solidFill>
                          <a:latin typeface="Arial" panose="020B0604020202020204" pitchFamily="34" charset="0"/>
                          <a:cs typeface="Arial" panose="020B0604020202020204" pitchFamily="34" charset="0"/>
                        </a:rPr>
                        <a:t>Home</a:t>
                      </a:r>
                      <a:r>
                        <a:rPr lang="en-US" sz="2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dirty="0">
                          <a:solidFill>
                            <a:srgbClr val="D9D9D9"/>
                          </a:solidFill>
                          <a:latin typeface="Arial" panose="020B0604020202020204" pitchFamily="34" charset="0"/>
                          <a:cs typeface="Arial" panose="020B0604020202020204" pitchFamily="34" charset="0"/>
                        </a:rPr>
                        <a:t>Without Guides </a:t>
                      </a:r>
                      <a:r>
                        <a:rPr lang="en-US" sz="2800" b="0"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7587261">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6445253">
                <a:tc>
                  <a:txBody>
                    <a:bodyPr/>
                    <a:lstStyle/>
                    <a:p>
                      <a:pPr rtl="0"/>
                      <a:r>
                        <a:rPr lang="en-US" sz="3200" b="1" dirty="0">
                          <a:solidFill>
                            <a:srgbClr val="FFC000"/>
                          </a:solidFill>
                          <a:latin typeface="Arial" panose="020B0604020202020204" pitchFamily="34" charset="0"/>
                          <a:cs typeface="Arial" panose="020B0604020202020204" pitchFamily="34" charset="0"/>
                        </a:rPr>
                        <a:t>How to</a:t>
                      </a:r>
                      <a:r>
                        <a:rPr lang="en-US" sz="3200" b="1" baseline="0" dirty="0">
                          <a:solidFill>
                            <a:srgbClr val="FFC000"/>
                          </a:solidFill>
                          <a:latin typeface="Arial" panose="020B0604020202020204" pitchFamily="34" charset="0"/>
                          <a:cs typeface="Arial" panose="020B0604020202020204" pitchFamily="34" charset="0"/>
                        </a:rPr>
                        <a:t> preview your poster prior to printing</a:t>
                      </a:r>
                      <a:endParaRPr lang="en-US" sz="3200" b="1" dirty="0">
                        <a:solidFill>
                          <a:srgbClr val="FFC000"/>
                        </a:solidFill>
                        <a:latin typeface="Arial" panose="020B0604020202020204" pitchFamily="34" charset="0"/>
                        <a:cs typeface="Arial" panose="020B0604020202020204" pitchFamily="34" charset="0"/>
                      </a:endParaRPr>
                    </a:p>
                    <a:p>
                      <a:pPr rtl="0"/>
                      <a:r>
                        <a:rPr lang="en-US" sz="2800" dirty="0">
                          <a:solidFill>
                            <a:srgbClr val="D9D9D9"/>
                          </a:solidFill>
                          <a:latin typeface="Arial" panose="020B0604020202020204" pitchFamily="34" charset="0"/>
                          <a:cs typeface="Arial" panose="020B0604020202020204" pitchFamily="34" charset="0"/>
                        </a:rPr>
                        <a:t>You can preview your poster at any time by pressing the </a:t>
                      </a:r>
                      <a:r>
                        <a:rPr lang="en-US" sz="2800" dirty="0">
                          <a:solidFill>
                            <a:srgbClr val="FFC000"/>
                          </a:solidFill>
                          <a:latin typeface="Arial" panose="020B0604020202020204" pitchFamily="34" charset="0"/>
                          <a:cs typeface="Arial" panose="020B0604020202020204" pitchFamily="34" charset="0"/>
                        </a:rPr>
                        <a:t>F5 key</a:t>
                      </a:r>
                      <a:r>
                        <a:rPr lang="en-US" sz="28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800" dirty="0">
                          <a:solidFill>
                            <a:srgbClr val="FFC000"/>
                          </a:solidFill>
                          <a:latin typeface="Arial" panose="020B0604020202020204" pitchFamily="34" charset="0"/>
                          <a:cs typeface="Arial" panose="020B0604020202020204" pitchFamily="34" charset="0"/>
                        </a:rPr>
                        <a:t>ESC key </a:t>
                      </a:r>
                      <a:r>
                        <a:rPr lang="en-US" sz="28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2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739553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When you are ready to have your poster printed go online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and click on the "</a:t>
                      </a:r>
                      <a:r>
                        <a:rPr lang="en-US" sz="2800" noProof="0" dirty="0">
                          <a:solidFill>
                            <a:srgbClr val="FFC000"/>
                          </a:solidFill>
                          <a:latin typeface="Arial"/>
                          <a:cs typeface="Arial"/>
                        </a:rPr>
                        <a:t>Order Your Poster</a:t>
                      </a:r>
                      <a:r>
                        <a:rPr lang="en-US" sz="2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800" noProof="0" dirty="0">
                          <a:solidFill>
                            <a:srgbClr val="D9D9D9"/>
                          </a:solidFill>
                          <a:latin typeface="Arial"/>
                          <a:cs typeface="Arial"/>
                        </a:rPr>
                      </a:br>
                      <a:r>
                        <a:rPr lang="en-US" sz="2800" noProof="0" dirty="0">
                          <a:solidFill>
                            <a:srgbClr val="D9D9D9"/>
                          </a:solidFill>
                          <a:latin typeface="Arial"/>
                          <a:cs typeface="Arial"/>
                        </a:rPr>
                        <a:t>Go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458719">
                <a:tc gridSpan="3">
                  <a:txBody>
                    <a:bodyPr/>
                    <a:lstStyle/>
                    <a:p>
                      <a:endParaRPr lang="en-US" sz="2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982842">
                <a:tc gridSpan="2">
                  <a:txBody>
                    <a:bodyPr/>
                    <a:lstStyle/>
                    <a:p>
                      <a:pPr>
                        <a:lnSpc>
                          <a:spcPts val="2600"/>
                        </a:lnSpc>
                      </a:pPr>
                      <a:r>
                        <a:rPr lang="en-US" sz="2400" dirty="0">
                          <a:solidFill>
                            <a:schemeClr val="bg1">
                              <a:lumMod val="85000"/>
                            </a:schemeClr>
                          </a:solidFill>
                          <a:latin typeface="Arial"/>
                          <a:cs typeface="Arial"/>
                        </a:rPr>
                        <a:t>© 2019</a:t>
                      </a:r>
                      <a:r>
                        <a:rPr lang="en-US" sz="2400" baseline="0" dirty="0">
                          <a:solidFill>
                            <a:schemeClr val="bg1">
                              <a:lumMod val="85000"/>
                            </a:schemeClr>
                          </a:solidFill>
                          <a:latin typeface="Arial"/>
                          <a:cs typeface="Arial"/>
                        </a:rPr>
                        <a:t> </a:t>
                      </a:r>
                      <a:r>
                        <a:rPr lang="en-US" sz="2400" dirty="0" err="1">
                          <a:solidFill>
                            <a:schemeClr val="bg1">
                              <a:lumMod val="85000"/>
                            </a:schemeClr>
                          </a:solidFill>
                          <a:latin typeface="Arial"/>
                          <a:cs typeface="Arial"/>
                        </a:rPr>
                        <a:t>PosterPresentations.com</a:t>
                      </a:r>
                      <a:br>
                        <a:rPr lang="en-US" sz="2400" dirty="0">
                          <a:solidFill>
                            <a:schemeClr val="bg1">
                              <a:lumMod val="85000"/>
                            </a:schemeClr>
                          </a:solidFill>
                          <a:latin typeface="Arial"/>
                          <a:cs typeface="Arial"/>
                        </a:rPr>
                      </a:br>
                      <a:r>
                        <a:rPr lang="en-US" sz="2400" dirty="0">
                          <a:solidFill>
                            <a:schemeClr val="bg1">
                              <a:lumMod val="85000"/>
                            </a:schemeClr>
                          </a:solidFill>
                          <a:latin typeface="Arial"/>
                          <a:cs typeface="Arial"/>
                        </a:rPr>
                        <a:t>2117 Fourth Street ,</a:t>
                      </a:r>
                      <a:r>
                        <a:rPr lang="en-US" sz="2400" baseline="0" dirty="0">
                          <a:solidFill>
                            <a:schemeClr val="bg1">
                              <a:lumMod val="85000"/>
                            </a:schemeClr>
                          </a:solidFill>
                          <a:latin typeface="Arial"/>
                          <a:cs typeface="Arial"/>
                        </a:rPr>
                        <a:t> STE C        </a:t>
                      </a:r>
                    </a:p>
                    <a:p>
                      <a:pPr>
                        <a:lnSpc>
                          <a:spcPts val="2600"/>
                        </a:lnSpc>
                      </a:pPr>
                      <a:r>
                        <a:rPr lang="en-US" sz="2400" baseline="0" dirty="0">
                          <a:solidFill>
                            <a:schemeClr val="bg1">
                              <a:lumMod val="85000"/>
                            </a:schemeClr>
                          </a:solidFill>
                          <a:latin typeface="Arial"/>
                          <a:cs typeface="Arial"/>
                        </a:rPr>
                        <a:t>Berkeley CA 94710 USA</a:t>
                      </a:r>
                      <a:endParaRPr lang="en-US" sz="24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dirty="0">
                          <a:solidFill>
                            <a:srgbClr val="D0D0D0"/>
                          </a:solidFill>
                          <a:latin typeface="Arial"/>
                          <a:cs typeface="Arial"/>
                        </a:rPr>
                        <a:t>For complete tutorials</a:t>
                      </a:r>
                      <a:r>
                        <a:rPr lang="en-US" sz="2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1" dirty="0">
                          <a:solidFill>
                            <a:srgbClr val="FFC000"/>
                          </a:solidFill>
                          <a:latin typeface="Arial"/>
                          <a:cs typeface="Arial"/>
                        </a:rPr>
                        <a:t>https://</a:t>
                      </a:r>
                      <a:r>
                        <a:rPr lang="en-US" sz="2000" b="1" dirty="0" err="1">
                          <a:solidFill>
                            <a:srgbClr val="FFC000"/>
                          </a:solidFill>
                          <a:latin typeface="Arial"/>
                          <a:cs typeface="Arial"/>
                        </a:rPr>
                        <a:t>www.posterpresentations.com</a:t>
                      </a:r>
                      <a:r>
                        <a:rPr lang="en-US" sz="2000" b="1" dirty="0">
                          <a:solidFill>
                            <a:srgbClr val="FFC000"/>
                          </a:solidFill>
                          <a:latin typeface="Arial"/>
                          <a:cs typeface="Arial"/>
                        </a:rPr>
                        <a:t>/</a:t>
                      </a:r>
                      <a:r>
                        <a:rPr lang="en-US" sz="2000" b="1" dirty="0" err="1">
                          <a:solidFill>
                            <a:srgbClr val="FFC000"/>
                          </a:solidFill>
                          <a:latin typeface="Arial"/>
                          <a:cs typeface="Arial"/>
                        </a:rPr>
                        <a:t>helpdesk.html</a:t>
                      </a:r>
                      <a:endParaRPr lang="en-US" sz="16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
        <p:nvSpPr>
          <p:cNvPr id="6" name="Rectangle 5">
            <a:extLst>
              <a:ext uri="{FF2B5EF4-FFF2-40B4-BE49-F238E27FC236}">
                <a16:creationId xmlns:a16="http://schemas.microsoft.com/office/drawing/2014/main" id="{EB03D6C0-A4F7-FD45-B103-05D08BA03491}"/>
              </a:ext>
            </a:extLst>
          </p:cNvPr>
          <p:cNvSpPr/>
          <p:nvPr userDrawn="1"/>
        </p:nvSpPr>
        <p:spPr>
          <a:xfrm>
            <a:off x="-1" y="1"/>
            <a:ext cx="30275213" cy="52370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20C7E63-8C78-A740-B821-297FC30B4DFE}"/>
              </a:ext>
            </a:extLst>
          </p:cNvPr>
          <p:cNvSpPr/>
          <p:nvPr userDrawn="1"/>
        </p:nvSpPr>
        <p:spPr>
          <a:xfrm rot="10800000">
            <a:off x="0" y="41529320"/>
            <a:ext cx="30275213" cy="12417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D5A4B8C-10B4-684A-AEA4-2B898D98D85F}"/>
              </a:ext>
            </a:extLst>
          </p:cNvPr>
          <p:cNvSpPr/>
          <p:nvPr userDrawn="1"/>
        </p:nvSpPr>
        <p:spPr>
          <a:xfrm>
            <a:off x="-1" y="1"/>
            <a:ext cx="30275213" cy="52370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665459" y="41989160"/>
            <a:ext cx="2234591" cy="322029"/>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2450781256"/>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6D36C50-F770-5B46-A1B5-D60B6AEC1209}"/>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937A581D-21EC-CC41-89A9-0284D53F1302}"/>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9DC441EA-4374-C147-9C41-878E1529D737}"/>
              </a:ext>
            </a:extLst>
          </p:cNvPr>
          <p:cNvSpPr>
            <a:spLocks noGrp="1"/>
          </p:cNvSpPr>
          <p:nvPr>
            <p:ph type="body" sz="quarter" idx="20"/>
          </p:nvPr>
        </p:nvSpPr>
        <p:spPr/>
        <p:txBody>
          <a:bodyPr/>
          <a:lstStyle/>
          <a:p>
            <a:endParaRPr lang="en-US"/>
          </a:p>
        </p:txBody>
      </p:sp>
      <p:sp>
        <p:nvSpPr>
          <p:cNvPr id="5" name="Text Placeholder 4">
            <a:extLst>
              <a:ext uri="{FF2B5EF4-FFF2-40B4-BE49-F238E27FC236}">
                <a16:creationId xmlns:a16="http://schemas.microsoft.com/office/drawing/2014/main" id="{682E0463-FDFB-6040-AF59-0E2451C7CE88}"/>
              </a:ext>
            </a:extLst>
          </p:cNvPr>
          <p:cNvSpPr>
            <a:spLocks noGrp="1"/>
          </p:cNvSpPr>
          <p:nvPr>
            <p:ph type="body" sz="quarter" idx="25"/>
          </p:nvPr>
        </p:nvSpPr>
        <p:spPr/>
        <p:txBody>
          <a:bodyPr/>
          <a:lstStyle/>
          <a:p>
            <a:endParaRPr lang="en-US"/>
          </a:p>
        </p:txBody>
      </p:sp>
      <p:sp>
        <p:nvSpPr>
          <p:cNvPr id="6" name="Text Placeholder 5">
            <a:extLst>
              <a:ext uri="{FF2B5EF4-FFF2-40B4-BE49-F238E27FC236}">
                <a16:creationId xmlns:a16="http://schemas.microsoft.com/office/drawing/2014/main" id="{DC0EC4CA-7A7C-F84B-BC16-5F2BF665FD53}"/>
              </a:ext>
            </a:extLst>
          </p:cNvPr>
          <p:cNvSpPr>
            <a:spLocks noGrp="1"/>
          </p:cNvSpPr>
          <p:nvPr>
            <p:ph type="body" sz="quarter" idx="26"/>
          </p:nvPr>
        </p:nvSpPr>
        <p:spPr/>
        <p:txBody>
          <a:bodyPr/>
          <a:lstStyle/>
          <a:p>
            <a:endParaRPr lang="en-US"/>
          </a:p>
        </p:txBody>
      </p:sp>
      <p:sp>
        <p:nvSpPr>
          <p:cNvPr id="7" name="Text Placeholder 6">
            <a:extLst>
              <a:ext uri="{FF2B5EF4-FFF2-40B4-BE49-F238E27FC236}">
                <a16:creationId xmlns:a16="http://schemas.microsoft.com/office/drawing/2014/main" id="{C54E7F26-533E-AD44-9798-F71EAE19C37D}"/>
              </a:ext>
            </a:extLst>
          </p:cNvPr>
          <p:cNvSpPr>
            <a:spLocks noGrp="1"/>
          </p:cNvSpPr>
          <p:nvPr>
            <p:ph type="body" sz="quarter" idx="27"/>
          </p:nvPr>
        </p:nvSpPr>
        <p:spPr/>
        <p:txBody>
          <a:bodyPr/>
          <a:lstStyle/>
          <a:p>
            <a:endParaRPr lang="en-US"/>
          </a:p>
        </p:txBody>
      </p:sp>
      <p:sp>
        <p:nvSpPr>
          <p:cNvPr id="8" name="Text Placeholder 7">
            <a:extLst>
              <a:ext uri="{FF2B5EF4-FFF2-40B4-BE49-F238E27FC236}">
                <a16:creationId xmlns:a16="http://schemas.microsoft.com/office/drawing/2014/main" id="{AA3A9D2F-C377-D14C-9340-779F66D570D8}"/>
              </a:ext>
            </a:extLst>
          </p:cNvPr>
          <p:cNvSpPr>
            <a:spLocks noGrp="1"/>
          </p:cNvSpPr>
          <p:nvPr>
            <p:ph type="body" sz="quarter" idx="28"/>
          </p:nvPr>
        </p:nvSpPr>
        <p:spPr/>
        <p:txBody>
          <a:bodyPr/>
          <a:lstStyle/>
          <a:p>
            <a:endParaRPr lang="en-US"/>
          </a:p>
        </p:txBody>
      </p:sp>
      <p:sp>
        <p:nvSpPr>
          <p:cNvPr id="9" name="Text Placeholder 8">
            <a:extLst>
              <a:ext uri="{FF2B5EF4-FFF2-40B4-BE49-F238E27FC236}">
                <a16:creationId xmlns:a16="http://schemas.microsoft.com/office/drawing/2014/main" id="{B5074E82-271C-9E4D-822F-A03BBA1597B9}"/>
              </a:ext>
            </a:extLst>
          </p:cNvPr>
          <p:cNvSpPr>
            <a:spLocks noGrp="1"/>
          </p:cNvSpPr>
          <p:nvPr>
            <p:ph type="body" sz="quarter" idx="29"/>
          </p:nvPr>
        </p:nvSpPr>
        <p:spPr/>
        <p:txBody>
          <a:bodyPr/>
          <a:lstStyle/>
          <a:p>
            <a:endParaRPr lang="en-US"/>
          </a:p>
        </p:txBody>
      </p:sp>
      <p:sp>
        <p:nvSpPr>
          <p:cNvPr id="10" name="Text Placeholder 9">
            <a:extLst>
              <a:ext uri="{FF2B5EF4-FFF2-40B4-BE49-F238E27FC236}">
                <a16:creationId xmlns:a16="http://schemas.microsoft.com/office/drawing/2014/main" id="{D35BCD87-ADC6-4E40-A03E-7004AB02992B}"/>
              </a:ext>
            </a:extLst>
          </p:cNvPr>
          <p:cNvSpPr>
            <a:spLocks noGrp="1"/>
          </p:cNvSpPr>
          <p:nvPr>
            <p:ph type="body" sz="quarter" idx="30"/>
          </p:nvPr>
        </p:nvSpPr>
        <p:spPr/>
        <p:txBody>
          <a:bodyPr/>
          <a:lstStyle/>
          <a:p>
            <a:endParaRPr lang="en-US"/>
          </a:p>
        </p:txBody>
      </p:sp>
      <p:sp>
        <p:nvSpPr>
          <p:cNvPr id="11" name="Text Placeholder 10">
            <a:extLst>
              <a:ext uri="{FF2B5EF4-FFF2-40B4-BE49-F238E27FC236}">
                <a16:creationId xmlns:a16="http://schemas.microsoft.com/office/drawing/2014/main" id="{0D0AFC2A-221E-D043-9BC2-C8D7396A293E}"/>
              </a:ext>
            </a:extLst>
          </p:cNvPr>
          <p:cNvSpPr>
            <a:spLocks noGrp="1"/>
          </p:cNvSpPr>
          <p:nvPr>
            <p:ph type="body" sz="quarter" idx="96"/>
          </p:nvPr>
        </p:nvSpPr>
        <p:spPr/>
        <p:txBody>
          <a:bodyPr/>
          <a:lstStyle/>
          <a:p>
            <a:endParaRPr lang="en-US"/>
          </a:p>
        </p:txBody>
      </p:sp>
      <p:sp>
        <p:nvSpPr>
          <p:cNvPr id="12" name="Text Placeholder 11">
            <a:extLst>
              <a:ext uri="{FF2B5EF4-FFF2-40B4-BE49-F238E27FC236}">
                <a16:creationId xmlns:a16="http://schemas.microsoft.com/office/drawing/2014/main" id="{29D248CF-CFC5-9A40-A338-54F451CC0B0D}"/>
              </a:ext>
            </a:extLst>
          </p:cNvPr>
          <p:cNvSpPr>
            <a:spLocks noGrp="1"/>
          </p:cNvSpPr>
          <p:nvPr>
            <p:ph type="body" sz="quarter" idx="150"/>
          </p:nvPr>
        </p:nvSpPr>
        <p:spPr/>
        <p:txBody>
          <a:bodyPr>
            <a:normAutofit/>
          </a:bodyPr>
          <a:lstStyle/>
          <a:p>
            <a:endParaRPr lang="en-US" sz="4800"/>
          </a:p>
        </p:txBody>
      </p:sp>
      <p:sp>
        <p:nvSpPr>
          <p:cNvPr id="13" name="Text Placeholder 12">
            <a:extLst>
              <a:ext uri="{FF2B5EF4-FFF2-40B4-BE49-F238E27FC236}">
                <a16:creationId xmlns:a16="http://schemas.microsoft.com/office/drawing/2014/main" id="{FD00B620-9FAB-4448-AADF-520CC096CE6A}"/>
              </a:ext>
            </a:extLst>
          </p:cNvPr>
          <p:cNvSpPr>
            <a:spLocks noGrp="1"/>
          </p:cNvSpPr>
          <p:nvPr>
            <p:ph type="body" sz="quarter" idx="151"/>
          </p:nvPr>
        </p:nvSpPr>
        <p:spPr/>
        <p:txBody>
          <a:bodyPr/>
          <a:lstStyle/>
          <a:p>
            <a:endParaRPr lang="en-US" sz="6600"/>
          </a:p>
        </p:txBody>
      </p:sp>
      <p:sp>
        <p:nvSpPr>
          <p:cNvPr id="14" name="Text Placeholder 13">
            <a:extLst>
              <a:ext uri="{FF2B5EF4-FFF2-40B4-BE49-F238E27FC236}">
                <a16:creationId xmlns:a16="http://schemas.microsoft.com/office/drawing/2014/main" id="{EF5CBD70-DE88-A34E-929C-B78C5C4E24EA}"/>
              </a:ext>
            </a:extLst>
          </p:cNvPr>
          <p:cNvSpPr>
            <a:spLocks noGrp="1"/>
          </p:cNvSpPr>
          <p:nvPr>
            <p:ph type="body" sz="quarter" idx="153"/>
          </p:nvPr>
        </p:nvSpPr>
        <p:spPr/>
        <p:txBody>
          <a:bodyPr>
            <a:normAutofit/>
          </a:bodyPr>
          <a:lstStyle/>
          <a:p>
            <a:endParaRPr lang="en-US" sz="9600"/>
          </a:p>
        </p:txBody>
      </p:sp>
    </p:spTree>
    <p:extLst>
      <p:ext uri="{BB962C8B-B14F-4D97-AF65-F5344CB8AC3E}">
        <p14:creationId xmlns:p14="http://schemas.microsoft.com/office/powerpoint/2010/main" val="3685586450"/>
      </p:ext>
    </p:extLst>
  </p:cSld>
  <p:clrMapOvr>
    <a:masterClrMapping/>
  </p:clrMapOvr>
</p:sld>
</file>

<file path=ppt/theme/theme1.xml><?xml version="1.0" encoding="utf-8"?>
<a:theme xmlns:a="http://schemas.openxmlformats.org/drawingml/2006/main" name="100CMx140CM templat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1363</TotalTime>
  <Words>0</Words>
  <Application>Microsoft Macintosh PowerPoint</Application>
  <PresentationFormat>Custom</PresentationFormat>
  <Paragraphs>0</Paragraphs>
  <Slides>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Black</vt:lpstr>
      <vt:lpstr>Calibri</vt:lpstr>
      <vt:lpstr>Times New Roman</vt:lpstr>
      <vt:lpstr>Trebuchet MS</vt:lpstr>
      <vt:lpstr>100CMx140CM template</vt:lpstr>
      <vt:lpstr>Without guides</vt:lpstr>
      <vt:lpstr>PowerPoint Presentation</vt:lpstr>
    </vt:vector>
  </TitlesOfParts>
  <Manager>A. Kotoulas</Manager>
  <Company>Canterbury Media Services, Inc. </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A0 PowerPoint Presentation</dc:title>
  <dc:subject>Research poster presentation template</dc:subject>
  <dc:creator>PosterPresentations.com</dc:creator>
  <cp:keywords>A0 Powerpoint poster template, scientific poster template, research poster template </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
</dc:description>
  <cp:lastModifiedBy>Station 5</cp:lastModifiedBy>
  <cp:revision>36</cp:revision>
  <dcterms:created xsi:type="dcterms:W3CDTF">2012-02-10T00:21:22Z</dcterms:created>
  <dcterms:modified xsi:type="dcterms:W3CDTF">2019-08-26T23:57:27Z</dcterms:modified>
  <cp:category>Research poster templates </cp:category>
</cp:coreProperties>
</file>