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0.png" ContentType="image/png"/>
  <Override PartName="/ppt/media/image79.png" ContentType="image/png"/>
  <Override PartName="/ppt/media/image6.png" ContentType="image/png"/>
  <Override PartName="/ppt/media/image61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6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81.jpeg" ContentType="image/jpe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705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458200" y="58744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52560" y="890280"/>
            <a:ext cx="11099520" cy="4107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890280"/>
            <a:ext cx="11099520" cy="88596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000" spc="-1" strike="noStrike">
                <a:solidFill>
                  <a:srgbClr val="234d80"/>
                </a:solidFill>
                <a:latin typeface="Helvetica Neue Medium"/>
                <a:ea typeface="Helvetica Neue Medium"/>
              </a:rPr>
              <a:t>Title Text</a:t>
            </a:r>
            <a:endParaRPr b="0" lang="es-MX" sz="4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s-MX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s-MX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s-MX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s-MX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s-MX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s-MX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-6840" y="-7200"/>
            <a:ext cx="13018320" cy="758160"/>
          </a:xfrm>
          <a:prstGeom prst="rect">
            <a:avLst/>
          </a:prstGeom>
          <a:solidFill>
            <a:srgbClr val="72a1d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pn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image" Target="../media/image69.png"/><Relationship Id="rId70" Type="http://schemas.openxmlformats.org/officeDocument/2006/relationships/image" Target="../media/image70.png"/><Relationship Id="rId71" Type="http://schemas.openxmlformats.org/officeDocument/2006/relationships/image" Target="../media/image71.png"/><Relationship Id="rId72" Type="http://schemas.openxmlformats.org/officeDocument/2006/relationships/image" Target="../media/image72.png"/><Relationship Id="rId73" Type="http://schemas.openxmlformats.org/officeDocument/2006/relationships/image" Target="../media/image73.png"/><Relationship Id="rId74" Type="http://schemas.openxmlformats.org/officeDocument/2006/relationships/image" Target="../media/image74.png"/><Relationship Id="rId75" Type="http://schemas.openxmlformats.org/officeDocument/2006/relationships/image" Target="../media/image75.png"/><Relationship Id="rId76" Type="http://schemas.openxmlformats.org/officeDocument/2006/relationships/image" Target="../media/image76.png"/><Relationship Id="rId77" Type="http://schemas.openxmlformats.org/officeDocument/2006/relationships/image" Target="../media/image77.png"/><Relationship Id="rId78" Type="http://schemas.openxmlformats.org/officeDocument/2006/relationships/image" Target="../media/image78.png"/><Relationship Id="rId79" Type="http://schemas.openxmlformats.org/officeDocument/2006/relationships/image" Target="../media/image79.png"/><Relationship Id="rId80" Type="http://schemas.openxmlformats.org/officeDocument/2006/relationships/image" Target="../media/image80.png"/><Relationship Id="rId81" Type="http://schemas.openxmlformats.org/officeDocument/2006/relationships/image" Target="../media/image81.jpeg"/><Relationship Id="rId82" Type="http://schemas.openxmlformats.org/officeDocument/2006/relationships/hyperlink" Target="http://astrobiomike.github.io" TargetMode="External"/><Relationship Id="rId8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 descr=""/>
          <p:cNvPicPr/>
          <p:nvPr/>
        </p:nvPicPr>
        <p:blipFill>
          <a:blip r:embed="rId1"/>
          <a:stretch/>
        </p:blipFill>
        <p:spPr>
          <a:xfrm>
            <a:off x="9136800" y="4715280"/>
            <a:ext cx="1987200" cy="162360"/>
          </a:xfrm>
          <a:prstGeom prst="rect">
            <a:avLst/>
          </a:prstGeom>
          <a:ln w="12600">
            <a:noFill/>
          </a:ln>
        </p:spPr>
      </p:pic>
      <p:grpSp>
        <p:nvGrpSpPr>
          <p:cNvPr id="41" name="Group 1"/>
          <p:cNvGrpSpPr/>
          <p:nvPr/>
        </p:nvGrpSpPr>
        <p:grpSpPr>
          <a:xfrm>
            <a:off x="8913960" y="4223520"/>
            <a:ext cx="2383200" cy="485280"/>
            <a:chOff x="8913960" y="4223520"/>
            <a:chExt cx="2383200" cy="485280"/>
          </a:xfrm>
        </p:grpSpPr>
        <p:pic>
          <p:nvPicPr>
            <p:cNvPr id="42" name="Image" descr=""/>
            <p:cNvPicPr/>
            <p:nvPr/>
          </p:nvPicPr>
          <p:blipFill>
            <a:blip r:embed="rId2"/>
            <a:stretch/>
          </p:blipFill>
          <p:spPr>
            <a:xfrm>
              <a:off x="10891440" y="45018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grpSp>
          <p:nvGrpSpPr>
            <p:cNvPr id="43" name="Group 2"/>
            <p:cNvGrpSpPr/>
            <p:nvPr/>
          </p:nvGrpSpPr>
          <p:grpSpPr>
            <a:xfrm>
              <a:off x="8913960" y="4223520"/>
              <a:ext cx="2185560" cy="485280"/>
              <a:chOff x="8913960" y="4223520"/>
              <a:chExt cx="2185560" cy="485280"/>
            </a:xfrm>
          </p:grpSpPr>
          <p:pic>
            <p:nvPicPr>
              <p:cNvPr id="44" name="Image" descr=""/>
              <p:cNvPicPr/>
              <p:nvPr/>
            </p:nvPicPr>
            <p:blipFill>
              <a:blip r:embed="rId3"/>
              <a:stretch/>
            </p:blipFill>
            <p:spPr>
              <a:xfrm>
                <a:off x="10577520" y="460152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5" name="Image" descr=""/>
              <p:cNvPicPr/>
              <p:nvPr/>
            </p:nvPicPr>
            <p:blipFill>
              <a:blip r:embed="rId4"/>
              <a:stretch/>
            </p:blipFill>
            <p:spPr>
              <a:xfrm>
                <a:off x="9257040" y="450180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6" name="Image" descr=""/>
              <p:cNvPicPr/>
              <p:nvPr/>
            </p:nvPicPr>
            <p:blipFill>
              <a:blip r:embed="rId5"/>
              <a:stretch/>
            </p:blipFill>
            <p:spPr>
              <a:xfrm>
                <a:off x="9582840" y="460152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7" name="Image" descr=""/>
              <p:cNvPicPr/>
              <p:nvPr/>
            </p:nvPicPr>
            <p:blipFill>
              <a:blip r:embed="rId6"/>
              <a:stretch/>
            </p:blipFill>
            <p:spPr>
              <a:xfrm>
                <a:off x="9047160" y="44067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8" name="Image" descr=""/>
              <p:cNvPicPr/>
              <p:nvPr/>
            </p:nvPicPr>
            <p:blipFill>
              <a:blip r:embed="rId7"/>
              <a:stretch/>
            </p:blipFill>
            <p:spPr>
              <a:xfrm>
                <a:off x="9464760" y="44067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9" name="Image" descr=""/>
              <p:cNvPicPr/>
              <p:nvPr/>
            </p:nvPicPr>
            <p:blipFill>
              <a:blip r:embed="rId8"/>
              <a:stretch/>
            </p:blipFill>
            <p:spPr>
              <a:xfrm>
                <a:off x="10155960" y="460152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0" name="Image" descr=""/>
              <p:cNvPicPr/>
              <p:nvPr/>
            </p:nvPicPr>
            <p:blipFill>
              <a:blip r:embed="rId9"/>
              <a:stretch/>
            </p:blipFill>
            <p:spPr>
              <a:xfrm>
                <a:off x="9678240" y="450180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1" name="Image" descr=""/>
              <p:cNvPicPr/>
              <p:nvPr/>
            </p:nvPicPr>
            <p:blipFill>
              <a:blip r:embed="rId10"/>
              <a:stretch/>
            </p:blipFill>
            <p:spPr>
              <a:xfrm>
                <a:off x="10489680" y="450180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2" name="Image" descr=""/>
              <p:cNvPicPr/>
              <p:nvPr/>
            </p:nvPicPr>
            <p:blipFill>
              <a:blip r:embed="rId11"/>
              <a:stretch/>
            </p:blipFill>
            <p:spPr>
              <a:xfrm>
                <a:off x="10004040" y="44067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3" name="Image" descr=""/>
              <p:cNvPicPr/>
              <p:nvPr/>
            </p:nvPicPr>
            <p:blipFill>
              <a:blip r:embed="rId12"/>
              <a:stretch/>
            </p:blipFill>
            <p:spPr>
              <a:xfrm>
                <a:off x="10099080" y="450180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4" name="Image" descr=""/>
              <p:cNvPicPr/>
              <p:nvPr/>
            </p:nvPicPr>
            <p:blipFill>
              <a:blip r:embed="rId13"/>
              <a:stretch/>
            </p:blipFill>
            <p:spPr>
              <a:xfrm>
                <a:off x="9136800" y="460152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5" name="Image" descr=""/>
              <p:cNvPicPr/>
              <p:nvPr/>
            </p:nvPicPr>
            <p:blipFill>
              <a:blip r:embed="rId14"/>
              <a:stretch/>
            </p:blipFill>
            <p:spPr>
              <a:xfrm>
                <a:off x="10577520" y="44067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6" name="Image" descr=""/>
              <p:cNvPicPr/>
              <p:nvPr/>
            </p:nvPicPr>
            <p:blipFill>
              <a:blip r:embed="rId15"/>
              <a:stretch/>
            </p:blipFill>
            <p:spPr>
              <a:xfrm>
                <a:off x="9748080" y="431424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7" name="Image" descr=""/>
              <p:cNvPicPr/>
              <p:nvPr/>
            </p:nvPicPr>
            <p:blipFill>
              <a:blip r:embed="rId16"/>
              <a:stretch/>
            </p:blipFill>
            <p:spPr>
              <a:xfrm>
                <a:off x="10276200" y="431424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8" name="Image" descr=""/>
              <p:cNvPicPr/>
              <p:nvPr/>
            </p:nvPicPr>
            <p:blipFill>
              <a:blip r:embed="rId17"/>
              <a:stretch/>
            </p:blipFill>
            <p:spPr>
              <a:xfrm>
                <a:off x="10693800" y="431424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9" name="Image" descr=""/>
              <p:cNvPicPr/>
              <p:nvPr/>
            </p:nvPicPr>
            <p:blipFill>
              <a:blip r:embed="rId18"/>
              <a:stretch/>
            </p:blipFill>
            <p:spPr>
              <a:xfrm>
                <a:off x="9360000" y="431424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60" name="Image" descr=""/>
              <p:cNvPicPr/>
              <p:nvPr/>
            </p:nvPicPr>
            <p:blipFill>
              <a:blip r:embed="rId19"/>
              <a:stretch/>
            </p:blipFill>
            <p:spPr>
              <a:xfrm>
                <a:off x="8913960" y="431424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61" name="Image" descr=""/>
              <p:cNvPicPr/>
              <p:nvPr/>
            </p:nvPicPr>
            <p:blipFill>
              <a:blip r:embed="rId20"/>
              <a:stretch/>
            </p:blipFill>
            <p:spPr>
              <a:xfrm>
                <a:off x="10460160" y="42249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62" name="Image" descr=""/>
              <p:cNvPicPr/>
              <p:nvPr/>
            </p:nvPicPr>
            <p:blipFill>
              <a:blip r:embed="rId21"/>
              <a:stretch/>
            </p:blipFill>
            <p:spPr>
              <a:xfrm>
                <a:off x="10014120" y="422496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63" name="Image" descr=""/>
              <p:cNvPicPr/>
              <p:nvPr/>
            </p:nvPicPr>
            <p:blipFill>
              <a:blip r:embed="rId22"/>
              <a:stretch/>
            </p:blipFill>
            <p:spPr>
              <a:xfrm>
                <a:off x="9574920" y="422352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64" name="Image" descr=""/>
              <p:cNvPicPr/>
              <p:nvPr/>
            </p:nvPicPr>
            <p:blipFill>
              <a:blip r:embed="rId23"/>
              <a:stretch/>
            </p:blipFill>
            <p:spPr>
              <a:xfrm>
                <a:off x="9047160" y="4226400"/>
                <a:ext cx="405720" cy="107280"/>
              </a:xfrm>
              <a:prstGeom prst="rect">
                <a:avLst/>
              </a:prstGeom>
              <a:ln w="12600">
                <a:noFill/>
              </a:ln>
            </p:spPr>
          </p:pic>
        </p:grpSp>
      </p:grpSp>
      <p:sp>
        <p:nvSpPr>
          <p:cNvPr id="65" name="CustomShape 3"/>
          <p:cNvSpPr/>
          <p:nvPr/>
        </p:nvSpPr>
        <p:spPr>
          <a:xfrm>
            <a:off x="-6840" y="-7200"/>
            <a:ext cx="13018320" cy="758160"/>
          </a:xfrm>
          <a:prstGeom prst="rect">
            <a:avLst/>
          </a:prstGeom>
          <a:solidFill>
            <a:srgbClr val="72a1d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3952440" y="2106720"/>
            <a:ext cx="1437480" cy="11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Extracción de 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ADN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3886560" y="2779200"/>
            <a:ext cx="190476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-25920" y="3187080"/>
            <a:ext cx="2382840" cy="71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Comunidad mixta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69" name="Image" descr=""/>
          <p:cNvPicPr/>
          <p:nvPr/>
        </p:nvPicPr>
        <p:blipFill>
          <a:blip r:embed="rId24"/>
          <a:stretch/>
        </p:blipFill>
        <p:spPr>
          <a:xfrm>
            <a:off x="1569240" y="2435040"/>
            <a:ext cx="1365480" cy="1403280"/>
          </a:xfrm>
          <a:prstGeom prst="rect">
            <a:avLst/>
          </a:prstGeom>
          <a:ln w="12600">
            <a:noFill/>
          </a:ln>
        </p:spPr>
      </p:pic>
      <p:sp>
        <p:nvSpPr>
          <p:cNvPr id="70" name="CustomShape 7"/>
          <p:cNvSpPr/>
          <p:nvPr/>
        </p:nvSpPr>
        <p:spPr>
          <a:xfrm>
            <a:off x="7729200" y="2414160"/>
            <a:ext cx="1686600" cy="87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Secuenciación</a:t>
            </a: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“</a:t>
            </a: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Shotgun”</a:t>
            </a:r>
            <a:endParaRPr b="0" lang="es-MX" sz="1700" spc="-1" strike="noStrike">
              <a:latin typeface="Arial"/>
            </a:endParaRPr>
          </a:p>
        </p:txBody>
      </p:sp>
      <p:sp>
        <p:nvSpPr>
          <p:cNvPr id="71" name="CustomShape 8"/>
          <p:cNvSpPr/>
          <p:nvPr/>
        </p:nvSpPr>
        <p:spPr>
          <a:xfrm>
            <a:off x="7543080" y="2779200"/>
            <a:ext cx="233892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9"/>
          <p:cNvSpPr/>
          <p:nvPr/>
        </p:nvSpPr>
        <p:spPr>
          <a:xfrm>
            <a:off x="11945880" y="2872800"/>
            <a:ext cx="1073520" cy="1368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0"/>
          <p:cNvSpPr/>
          <p:nvPr/>
        </p:nvSpPr>
        <p:spPr>
          <a:xfrm>
            <a:off x="46800" y="5397120"/>
            <a:ext cx="1642320" cy="324000"/>
          </a:xfrm>
          <a:prstGeom prst="rightArrow">
            <a:avLst>
              <a:gd name="adj1" fmla="val 42315"/>
              <a:gd name="adj2" fmla="val 127262"/>
            </a:avLst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1"/>
          <p:cNvSpPr/>
          <p:nvPr/>
        </p:nvSpPr>
        <p:spPr>
          <a:xfrm>
            <a:off x="-43560" y="5064120"/>
            <a:ext cx="1437480" cy="40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Ensamble</a:t>
            </a:r>
            <a:endParaRPr b="0" lang="es-MX" sz="2000" spc="-1" strike="noStrike">
              <a:latin typeface="Arial"/>
            </a:endParaRPr>
          </a:p>
        </p:txBody>
      </p:sp>
      <p:grpSp>
        <p:nvGrpSpPr>
          <p:cNvPr id="75" name="Group 12"/>
          <p:cNvGrpSpPr/>
          <p:nvPr/>
        </p:nvGrpSpPr>
        <p:grpSpPr>
          <a:xfrm>
            <a:off x="5278320" y="4684320"/>
            <a:ext cx="2478600" cy="1309320"/>
            <a:chOff x="5278320" y="4684320"/>
            <a:chExt cx="2478600" cy="1309320"/>
          </a:xfrm>
        </p:grpSpPr>
        <p:grpSp>
          <p:nvGrpSpPr>
            <p:cNvPr id="76" name="Group 13"/>
            <p:cNvGrpSpPr/>
            <p:nvPr/>
          </p:nvGrpSpPr>
          <p:grpSpPr>
            <a:xfrm>
              <a:off x="5278320" y="4976640"/>
              <a:ext cx="1707480" cy="1017000"/>
              <a:chOff x="5278320" y="4976640"/>
              <a:chExt cx="1707480" cy="1017000"/>
            </a:xfrm>
          </p:grpSpPr>
          <p:sp>
            <p:nvSpPr>
              <p:cNvPr id="77" name="CustomShape 14"/>
              <p:cNvSpPr/>
              <p:nvPr/>
            </p:nvSpPr>
            <p:spPr>
              <a:xfrm>
                <a:off x="5361840" y="5420520"/>
                <a:ext cx="1623960" cy="136800"/>
              </a:xfrm>
              <a:prstGeom prst="rect">
                <a:avLst/>
              </a:prstGeom>
              <a:solidFill>
                <a:srgbClr val="00000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CustomShape 15"/>
              <p:cNvSpPr/>
              <p:nvPr/>
            </p:nvSpPr>
            <p:spPr>
              <a:xfrm>
                <a:off x="5278320" y="4976640"/>
                <a:ext cx="1686600" cy="101700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Información </a:t>
                </a:r>
                <a:endParaRPr b="0" lang="es-MX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s-MX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de contigs</a:t>
                </a:r>
                <a:endParaRPr b="0" lang="es-MX" sz="2000" spc="-1" strike="noStrike">
                  <a:latin typeface="Arial"/>
                </a:endParaRPr>
              </a:p>
            </p:txBody>
          </p:sp>
        </p:grpSp>
        <p:sp>
          <p:nvSpPr>
            <p:cNvPr id="79" name="CustomShape 16"/>
            <p:cNvSpPr/>
            <p:nvPr/>
          </p:nvSpPr>
          <p:spPr>
            <a:xfrm rot="18900000">
              <a:off x="6779880" y="4993920"/>
              <a:ext cx="1010520" cy="324000"/>
            </a:xfrm>
            <a:prstGeom prst="rightArrow">
              <a:avLst>
                <a:gd name="adj1" fmla="val 42315"/>
                <a:gd name="adj2" fmla="val 127262"/>
              </a:avLst>
            </a:pr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" name="CustomShape 17"/>
          <p:cNvSpPr/>
          <p:nvPr/>
        </p:nvSpPr>
        <p:spPr>
          <a:xfrm rot="2700000">
            <a:off x="6776280" y="5695560"/>
            <a:ext cx="101340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8"/>
          <p:cNvSpPr/>
          <p:nvPr/>
        </p:nvSpPr>
        <p:spPr>
          <a:xfrm>
            <a:off x="7512480" y="4353120"/>
            <a:ext cx="1448280" cy="40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Cobertura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82" name="CustomShape 19"/>
          <p:cNvSpPr/>
          <p:nvPr/>
        </p:nvSpPr>
        <p:spPr>
          <a:xfrm>
            <a:off x="7285320" y="6204240"/>
            <a:ext cx="190476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Características de secuencias</a:t>
            </a:r>
            <a:endParaRPr b="0" lang="es-MX" sz="1800" spc="-1" strike="noStrike">
              <a:latin typeface="Arial"/>
            </a:endParaRPr>
          </a:p>
        </p:txBody>
      </p:sp>
      <p:grpSp>
        <p:nvGrpSpPr>
          <p:cNvPr id="83" name="Group 20"/>
          <p:cNvGrpSpPr/>
          <p:nvPr/>
        </p:nvGrpSpPr>
        <p:grpSpPr>
          <a:xfrm>
            <a:off x="11336040" y="4775040"/>
            <a:ext cx="1648440" cy="1428480"/>
            <a:chOff x="11336040" y="4775040"/>
            <a:chExt cx="1648440" cy="1428480"/>
          </a:xfrm>
        </p:grpSpPr>
        <p:sp>
          <p:nvSpPr>
            <p:cNvPr id="84" name="CustomShape 21"/>
            <p:cNvSpPr/>
            <p:nvPr/>
          </p:nvSpPr>
          <p:spPr>
            <a:xfrm flipH="1">
              <a:off x="12031920" y="5402880"/>
              <a:ext cx="952200" cy="1371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10800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2"/>
            <p:cNvSpPr/>
            <p:nvPr/>
          </p:nvSpPr>
          <p:spPr>
            <a:xfrm flipH="1" rot="2700000">
              <a:off x="11244600" y="5091120"/>
              <a:ext cx="951120" cy="136800"/>
            </a:xfrm>
            <a:prstGeom prst="rect">
              <a:avLst/>
            </a:pr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3"/>
            <p:cNvSpPr/>
            <p:nvPr/>
          </p:nvSpPr>
          <p:spPr>
            <a:xfrm flipH="1" rot="18900000">
              <a:off x="11247840" y="5749920"/>
              <a:ext cx="952200" cy="136800"/>
            </a:xfrm>
            <a:prstGeom prst="rect">
              <a:avLst/>
            </a:pr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24"/>
          <p:cNvSpPr/>
          <p:nvPr/>
        </p:nvSpPr>
        <p:spPr>
          <a:xfrm>
            <a:off x="46800" y="8193960"/>
            <a:ext cx="965880" cy="324000"/>
          </a:xfrm>
          <a:prstGeom prst="rightArrow">
            <a:avLst>
              <a:gd name="adj1" fmla="val 42315"/>
              <a:gd name="adj2" fmla="val 127262"/>
            </a:avLst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25"/>
          <p:cNvGrpSpPr/>
          <p:nvPr/>
        </p:nvGrpSpPr>
        <p:grpSpPr>
          <a:xfrm>
            <a:off x="1574280" y="4683240"/>
            <a:ext cx="3679560" cy="1569960"/>
            <a:chOff x="1574280" y="4683240"/>
            <a:chExt cx="3679560" cy="1569960"/>
          </a:xfrm>
        </p:grpSpPr>
        <p:sp>
          <p:nvSpPr>
            <p:cNvPr id="89" name="CustomShape 26"/>
            <p:cNvSpPr/>
            <p:nvPr/>
          </p:nvSpPr>
          <p:spPr>
            <a:xfrm>
              <a:off x="2771280" y="4683240"/>
              <a:ext cx="1437480" cy="405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MX" sz="20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Contigs</a:t>
              </a:r>
              <a:endParaRPr b="0" lang="es-MX" sz="2000" spc="-1" strike="noStrike">
                <a:latin typeface="Arial"/>
              </a:endParaRPr>
            </a:p>
          </p:txBody>
        </p:sp>
        <p:grpSp>
          <p:nvGrpSpPr>
            <p:cNvPr id="90" name="Group 27"/>
            <p:cNvGrpSpPr/>
            <p:nvPr/>
          </p:nvGrpSpPr>
          <p:grpSpPr>
            <a:xfrm>
              <a:off x="1574280" y="5106600"/>
              <a:ext cx="3679560" cy="1146600"/>
              <a:chOff x="1574280" y="5106600"/>
              <a:chExt cx="3679560" cy="1146600"/>
            </a:xfrm>
          </p:grpSpPr>
          <p:pic>
            <p:nvPicPr>
              <p:cNvPr id="91" name="Image" descr=""/>
              <p:cNvPicPr/>
              <p:nvPr/>
            </p:nvPicPr>
            <p:blipFill>
              <a:blip r:embed="rId25"/>
              <a:stretch/>
            </p:blipFill>
            <p:spPr>
              <a:xfrm>
                <a:off x="3449160" y="5410080"/>
                <a:ext cx="144828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2" name="Image" descr=""/>
              <p:cNvPicPr/>
              <p:nvPr/>
            </p:nvPicPr>
            <p:blipFill>
              <a:blip r:embed="rId26"/>
              <a:stretch/>
            </p:blipFill>
            <p:spPr>
              <a:xfrm>
                <a:off x="1920600" y="5106600"/>
                <a:ext cx="260604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3" name="Image" descr=""/>
              <p:cNvPicPr/>
              <p:nvPr/>
            </p:nvPicPr>
            <p:blipFill>
              <a:blip r:embed="rId27"/>
              <a:stretch/>
            </p:blipFill>
            <p:spPr>
              <a:xfrm>
                <a:off x="2626200" y="5552280"/>
                <a:ext cx="144828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4" name="Image" descr=""/>
              <p:cNvPicPr/>
              <p:nvPr/>
            </p:nvPicPr>
            <p:blipFill>
              <a:blip r:embed="rId28"/>
              <a:stretch/>
            </p:blipFill>
            <p:spPr>
              <a:xfrm>
                <a:off x="1701000" y="5261400"/>
                <a:ext cx="355284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5" name="Image" descr=""/>
              <p:cNvPicPr/>
              <p:nvPr/>
            </p:nvPicPr>
            <p:blipFill>
              <a:blip r:embed="rId29"/>
              <a:stretch/>
            </p:blipFill>
            <p:spPr>
              <a:xfrm>
                <a:off x="2078640" y="5707440"/>
                <a:ext cx="305172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6" name="Image" descr=""/>
              <p:cNvPicPr/>
              <p:nvPr/>
            </p:nvPicPr>
            <p:blipFill>
              <a:blip r:embed="rId30"/>
              <a:stretch/>
            </p:blipFill>
            <p:spPr>
              <a:xfrm>
                <a:off x="1823400" y="5898960"/>
                <a:ext cx="2368080" cy="1623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7" name="Image" descr=""/>
              <p:cNvPicPr/>
              <p:nvPr/>
            </p:nvPicPr>
            <p:blipFill>
              <a:blip r:embed="rId31"/>
              <a:stretch/>
            </p:blipFill>
            <p:spPr>
              <a:xfrm>
                <a:off x="1574280" y="6090840"/>
                <a:ext cx="3552840" cy="162360"/>
              </a:xfrm>
              <a:prstGeom prst="rect">
                <a:avLst/>
              </a:prstGeom>
              <a:ln w="12600">
                <a:noFill/>
              </a:ln>
            </p:spPr>
          </p:pic>
        </p:grpSp>
      </p:grpSp>
      <p:grpSp>
        <p:nvGrpSpPr>
          <p:cNvPr id="98" name="Group 28"/>
          <p:cNvGrpSpPr/>
          <p:nvPr/>
        </p:nvGrpSpPr>
        <p:grpSpPr>
          <a:xfrm>
            <a:off x="9252720" y="5381640"/>
            <a:ext cx="1890720" cy="1769760"/>
            <a:chOff x="9252720" y="5381640"/>
            <a:chExt cx="1890720" cy="1769760"/>
          </a:xfrm>
        </p:grpSpPr>
        <p:sp>
          <p:nvSpPr>
            <p:cNvPr id="99" name="CustomShape 29"/>
            <p:cNvSpPr/>
            <p:nvPr/>
          </p:nvSpPr>
          <p:spPr>
            <a:xfrm>
              <a:off x="10650960" y="5687280"/>
              <a:ext cx="492480" cy="1454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5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0" name="CustomShape 30"/>
            <p:cNvSpPr/>
            <p:nvPr/>
          </p:nvSpPr>
          <p:spPr>
            <a:xfrm>
              <a:off x="9258120" y="5687280"/>
              <a:ext cx="1327320" cy="1454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AAAA</a:t>
              </a:r>
              <a:endParaRPr b="0" lang="es-MX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AAAT</a:t>
              </a:r>
              <a:endParaRPr b="0" lang="es-MX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AAAC</a:t>
              </a:r>
              <a:endParaRPr b="0" lang="es-MX" sz="1800" spc="-1" strike="noStrike">
                <a:latin typeface="Arial"/>
              </a:endParaRPr>
            </a:p>
            <a:p>
              <a:pPr>
                <a:lnSpc>
                  <a:spcPct val="5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AAAG</a:t>
              </a:r>
              <a:endParaRPr b="0" lang="es-MX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1" name="CustomShape 31"/>
            <p:cNvSpPr/>
            <p:nvPr/>
          </p:nvSpPr>
          <p:spPr>
            <a:xfrm>
              <a:off x="9905760" y="5687280"/>
              <a:ext cx="492480" cy="1454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5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0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14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5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3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2" name="CustomShape 32"/>
            <p:cNvSpPr/>
            <p:nvPr/>
          </p:nvSpPr>
          <p:spPr>
            <a:xfrm>
              <a:off x="9252720" y="5710680"/>
              <a:ext cx="1822680" cy="144072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Line 33"/>
            <p:cNvSpPr/>
            <p:nvPr/>
          </p:nvSpPr>
          <p:spPr>
            <a:xfrm flipV="1">
              <a:off x="9974520" y="5713200"/>
              <a:ext cx="0" cy="143568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4"/>
            <p:cNvSpPr/>
            <p:nvPr/>
          </p:nvSpPr>
          <p:spPr>
            <a:xfrm>
              <a:off x="10278000" y="5687280"/>
              <a:ext cx="492480" cy="1454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12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6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7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5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8</a:t>
              </a:r>
              <a:endParaRPr b="0" lang="es-MX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5" name="Line 35"/>
            <p:cNvSpPr/>
            <p:nvPr/>
          </p:nvSpPr>
          <p:spPr>
            <a:xfrm flipV="1">
              <a:off x="10341360" y="5713200"/>
              <a:ext cx="0" cy="143568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36"/>
            <p:cNvSpPr/>
            <p:nvPr/>
          </p:nvSpPr>
          <p:spPr>
            <a:xfrm>
              <a:off x="9957600" y="5381640"/>
              <a:ext cx="412560" cy="375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c1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7" name="CustomShape 37"/>
            <p:cNvSpPr/>
            <p:nvPr/>
          </p:nvSpPr>
          <p:spPr>
            <a:xfrm>
              <a:off x="10293840" y="5381640"/>
              <a:ext cx="412560" cy="375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c2</a:t>
              </a:r>
              <a:endParaRPr b="0" lang="es-MX" sz="1800" spc="-1" strike="noStrike">
                <a:latin typeface="Arial"/>
              </a:endParaRPr>
            </a:p>
          </p:txBody>
        </p:sp>
        <p:sp>
          <p:nvSpPr>
            <p:cNvPr id="108" name="Line 38"/>
            <p:cNvSpPr/>
            <p:nvPr/>
          </p:nvSpPr>
          <p:spPr>
            <a:xfrm flipV="1">
              <a:off x="10720440" y="5713200"/>
              <a:ext cx="0" cy="143568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9"/>
            <p:cNvSpPr/>
            <p:nvPr/>
          </p:nvSpPr>
          <p:spPr>
            <a:xfrm>
              <a:off x="10690920" y="5381640"/>
              <a:ext cx="412560" cy="375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MX" sz="18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…</a:t>
              </a:r>
              <a:endParaRPr b="0" lang="es-MX" sz="1800" spc="-1" strike="noStrike">
                <a:latin typeface="Arial"/>
              </a:endParaRPr>
            </a:p>
          </p:txBody>
        </p:sp>
      </p:grpSp>
      <p:grpSp>
        <p:nvGrpSpPr>
          <p:cNvPr id="110" name="Group 40"/>
          <p:cNvGrpSpPr/>
          <p:nvPr/>
        </p:nvGrpSpPr>
        <p:grpSpPr>
          <a:xfrm>
            <a:off x="980280" y="7854840"/>
            <a:ext cx="3458520" cy="1198080"/>
            <a:chOff x="980280" y="7854840"/>
            <a:chExt cx="3458520" cy="1198080"/>
          </a:xfrm>
        </p:grpSpPr>
        <p:grpSp>
          <p:nvGrpSpPr>
            <p:cNvPr id="111" name="Group 41"/>
            <p:cNvGrpSpPr/>
            <p:nvPr/>
          </p:nvGrpSpPr>
          <p:grpSpPr>
            <a:xfrm>
              <a:off x="1237680" y="8255160"/>
              <a:ext cx="1686960" cy="344160"/>
              <a:chOff x="1237680" y="8255160"/>
              <a:chExt cx="1686960" cy="344160"/>
            </a:xfrm>
          </p:grpSpPr>
          <p:pic>
            <p:nvPicPr>
              <p:cNvPr id="112" name="Image" descr=""/>
              <p:cNvPicPr/>
              <p:nvPr/>
            </p:nvPicPr>
            <p:blipFill>
              <a:blip r:embed="rId32"/>
              <a:stretch/>
            </p:blipFill>
            <p:spPr>
              <a:xfrm>
                <a:off x="1237680" y="8346240"/>
                <a:ext cx="1448280" cy="1623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13" name="CustomShape 42"/>
              <p:cNvSpPr/>
              <p:nvPr/>
            </p:nvSpPr>
            <p:spPr>
              <a:xfrm>
                <a:off x="2579040" y="8255160"/>
                <a:ext cx="345600" cy="34416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</p:grpSp>
        <p:grpSp>
          <p:nvGrpSpPr>
            <p:cNvPr id="114" name="Group 43"/>
            <p:cNvGrpSpPr/>
            <p:nvPr/>
          </p:nvGrpSpPr>
          <p:grpSpPr>
            <a:xfrm>
              <a:off x="1453320" y="8708760"/>
              <a:ext cx="2624400" cy="344160"/>
              <a:chOff x="1453320" y="8708760"/>
              <a:chExt cx="2624400" cy="344160"/>
            </a:xfrm>
          </p:grpSpPr>
          <p:pic>
            <p:nvPicPr>
              <p:cNvPr id="115" name="Image" descr=""/>
              <p:cNvPicPr/>
              <p:nvPr/>
            </p:nvPicPr>
            <p:blipFill>
              <a:blip r:embed="rId33"/>
              <a:stretch/>
            </p:blipFill>
            <p:spPr>
              <a:xfrm>
                <a:off x="1453320" y="8799480"/>
                <a:ext cx="2368080" cy="1623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16" name="CustomShape 44"/>
              <p:cNvSpPr/>
              <p:nvPr/>
            </p:nvSpPr>
            <p:spPr>
              <a:xfrm>
                <a:off x="3732120" y="8708760"/>
                <a:ext cx="345600" cy="34416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</p:grpSp>
        <p:grpSp>
          <p:nvGrpSpPr>
            <p:cNvPr id="117" name="Group 45"/>
            <p:cNvGrpSpPr/>
            <p:nvPr/>
          </p:nvGrpSpPr>
          <p:grpSpPr>
            <a:xfrm>
              <a:off x="980280" y="8019360"/>
              <a:ext cx="2193480" cy="344160"/>
              <a:chOff x="980280" y="8019360"/>
              <a:chExt cx="2193480" cy="344160"/>
            </a:xfrm>
          </p:grpSpPr>
          <p:pic>
            <p:nvPicPr>
              <p:cNvPr id="118" name="Image" descr=""/>
              <p:cNvPicPr/>
              <p:nvPr/>
            </p:nvPicPr>
            <p:blipFill>
              <a:blip r:embed="rId34"/>
              <a:stretch/>
            </p:blipFill>
            <p:spPr>
              <a:xfrm>
                <a:off x="980280" y="8110440"/>
                <a:ext cx="1942920" cy="1623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19" name="CustomShape 46"/>
              <p:cNvSpPr/>
              <p:nvPr/>
            </p:nvSpPr>
            <p:spPr>
              <a:xfrm>
                <a:off x="2828160" y="8019360"/>
                <a:ext cx="345600" cy="34416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5</a:t>
                </a:r>
                <a:endParaRPr b="0" lang="es-MX" sz="1600" spc="-1" strike="noStrike">
                  <a:latin typeface="Arial"/>
                </a:endParaRPr>
              </a:p>
            </p:txBody>
          </p:sp>
        </p:grpSp>
        <p:grpSp>
          <p:nvGrpSpPr>
            <p:cNvPr id="120" name="Group 47"/>
            <p:cNvGrpSpPr/>
            <p:nvPr/>
          </p:nvGrpSpPr>
          <p:grpSpPr>
            <a:xfrm>
              <a:off x="1267560" y="8548200"/>
              <a:ext cx="3171240" cy="229680"/>
              <a:chOff x="1267560" y="8548200"/>
              <a:chExt cx="3171240" cy="229680"/>
            </a:xfrm>
          </p:grpSpPr>
          <p:pic>
            <p:nvPicPr>
              <p:cNvPr id="121" name="Image" descr=""/>
              <p:cNvPicPr/>
              <p:nvPr/>
            </p:nvPicPr>
            <p:blipFill>
              <a:blip r:embed="rId35"/>
              <a:stretch/>
            </p:blipFill>
            <p:spPr>
              <a:xfrm>
                <a:off x="1267560" y="8581320"/>
                <a:ext cx="2896920" cy="1623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22" name="CustomShape 48"/>
              <p:cNvSpPr/>
              <p:nvPr/>
            </p:nvSpPr>
            <p:spPr>
              <a:xfrm>
                <a:off x="4093200" y="8548200"/>
                <a:ext cx="345600" cy="2296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5</a:t>
                </a:r>
                <a:endParaRPr b="0" lang="es-MX" sz="1600" spc="-1" strike="noStrike">
                  <a:latin typeface="Arial"/>
                </a:endParaRPr>
              </a:p>
            </p:txBody>
          </p:sp>
        </p:grpSp>
        <p:grpSp>
          <p:nvGrpSpPr>
            <p:cNvPr id="123" name="Group 49"/>
            <p:cNvGrpSpPr/>
            <p:nvPr/>
          </p:nvGrpSpPr>
          <p:grpSpPr>
            <a:xfrm>
              <a:off x="1978920" y="7854840"/>
              <a:ext cx="1812240" cy="229680"/>
              <a:chOff x="1978920" y="7854840"/>
              <a:chExt cx="1812240" cy="229680"/>
            </a:xfrm>
          </p:grpSpPr>
          <p:pic>
            <p:nvPicPr>
              <p:cNvPr id="124" name="Image" descr=""/>
              <p:cNvPicPr/>
              <p:nvPr/>
            </p:nvPicPr>
            <p:blipFill>
              <a:blip r:embed="rId36"/>
              <a:stretch/>
            </p:blipFill>
            <p:spPr>
              <a:xfrm>
                <a:off x="1978920" y="7887960"/>
                <a:ext cx="1560960" cy="1623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25" name="CustomShape 50"/>
              <p:cNvSpPr/>
              <p:nvPr/>
            </p:nvSpPr>
            <p:spPr>
              <a:xfrm>
                <a:off x="3445560" y="7854840"/>
                <a:ext cx="345600" cy="2296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</p:grpSp>
      </p:grpSp>
      <p:sp>
        <p:nvSpPr>
          <p:cNvPr id="126" name="CustomShape 51"/>
          <p:cNvSpPr/>
          <p:nvPr/>
        </p:nvSpPr>
        <p:spPr>
          <a:xfrm>
            <a:off x="4229640" y="7848360"/>
            <a:ext cx="1437480" cy="101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Binning</a:t>
            </a:r>
            <a:endParaRPr b="0" lang="es-MX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contigs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4293000" y="8193960"/>
            <a:ext cx="162396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age" descr=""/>
          <p:cNvPicPr/>
          <p:nvPr/>
        </p:nvPicPr>
        <p:blipFill>
          <a:blip r:embed="rId37"/>
          <a:stretch/>
        </p:blipFill>
        <p:spPr>
          <a:xfrm>
            <a:off x="1834560" y="1759320"/>
            <a:ext cx="2137320" cy="2137320"/>
          </a:xfrm>
          <a:prstGeom prst="rect">
            <a:avLst/>
          </a:prstGeom>
          <a:ln w="12600">
            <a:noFill/>
          </a:ln>
        </p:spPr>
      </p:pic>
      <p:grpSp>
        <p:nvGrpSpPr>
          <p:cNvPr id="129" name="Group 53"/>
          <p:cNvGrpSpPr/>
          <p:nvPr/>
        </p:nvGrpSpPr>
        <p:grpSpPr>
          <a:xfrm>
            <a:off x="5796720" y="2146320"/>
            <a:ext cx="1590120" cy="1521360"/>
            <a:chOff x="5796720" y="2146320"/>
            <a:chExt cx="1590120" cy="1521360"/>
          </a:xfrm>
        </p:grpSpPr>
        <p:pic>
          <p:nvPicPr>
            <p:cNvPr id="130" name="Image" descr=""/>
            <p:cNvPicPr/>
            <p:nvPr/>
          </p:nvPicPr>
          <p:blipFill>
            <a:blip r:embed="rId38"/>
            <a:stretch/>
          </p:blipFill>
          <p:spPr>
            <a:xfrm>
              <a:off x="6001200" y="2146320"/>
              <a:ext cx="860760" cy="8607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1" name="Image" descr=""/>
            <p:cNvPicPr/>
            <p:nvPr/>
          </p:nvPicPr>
          <p:blipFill>
            <a:blip r:embed="rId39"/>
            <a:stretch/>
          </p:blipFill>
          <p:spPr>
            <a:xfrm>
              <a:off x="5796720" y="3115440"/>
              <a:ext cx="552240" cy="5522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2" name="Image" descr=""/>
            <p:cNvPicPr/>
            <p:nvPr/>
          </p:nvPicPr>
          <p:blipFill>
            <a:blip r:embed="rId40"/>
            <a:stretch/>
          </p:blipFill>
          <p:spPr>
            <a:xfrm>
              <a:off x="7041240" y="2549520"/>
              <a:ext cx="345600" cy="34560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3" name="Image" descr=""/>
            <p:cNvPicPr/>
            <p:nvPr/>
          </p:nvPicPr>
          <p:blipFill>
            <a:blip r:embed="rId41"/>
            <a:stretch/>
          </p:blipFill>
          <p:spPr>
            <a:xfrm>
              <a:off x="6590880" y="2958480"/>
              <a:ext cx="709200" cy="709200"/>
            </a:xfrm>
            <a:prstGeom prst="rect">
              <a:avLst/>
            </a:prstGeom>
            <a:ln w="12600">
              <a:noFill/>
            </a:ln>
          </p:spPr>
        </p:pic>
      </p:grpSp>
      <p:grpSp>
        <p:nvGrpSpPr>
          <p:cNvPr id="134" name="Group 54"/>
          <p:cNvGrpSpPr/>
          <p:nvPr/>
        </p:nvGrpSpPr>
        <p:grpSpPr>
          <a:xfrm>
            <a:off x="5587560" y="7619760"/>
            <a:ext cx="3196440" cy="516240"/>
            <a:chOff x="5587560" y="7619760"/>
            <a:chExt cx="3196440" cy="516240"/>
          </a:xfrm>
        </p:grpSpPr>
        <p:sp>
          <p:nvSpPr>
            <p:cNvPr id="135" name="CustomShape 55"/>
            <p:cNvSpPr/>
            <p:nvPr/>
          </p:nvSpPr>
          <p:spPr>
            <a:xfrm>
              <a:off x="7975080" y="7661160"/>
              <a:ext cx="345600" cy="229680"/>
            </a:xfrm>
            <a:custGeom>
              <a:avLst/>
              <a:gdLst/>
              <a:ahLst/>
              <a:rect l="l" t="t" r="r" b="b"/>
              <a:pathLst>
                <a:path w="21600" h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MX" sz="1600" spc="-1" strike="noStrike">
                  <a:solidFill>
                    <a:srgbClr val="000000"/>
                  </a:solidFill>
                  <a:latin typeface="Helvetica Neue"/>
                  <a:ea typeface="Helvetica Neue"/>
                </a:rPr>
                <a:t>5</a:t>
              </a:r>
              <a:endParaRPr b="0" lang="es-MX" sz="1600" spc="-1" strike="noStrike">
                <a:latin typeface="Arial"/>
              </a:endParaRPr>
            </a:p>
          </p:txBody>
        </p:sp>
        <p:grpSp>
          <p:nvGrpSpPr>
            <p:cNvPr id="136" name="Group 56"/>
            <p:cNvGrpSpPr/>
            <p:nvPr/>
          </p:nvGrpSpPr>
          <p:grpSpPr>
            <a:xfrm>
              <a:off x="5587560" y="7619760"/>
              <a:ext cx="3196440" cy="516240"/>
              <a:chOff x="5587560" y="7619760"/>
              <a:chExt cx="3196440" cy="516240"/>
            </a:xfrm>
          </p:grpSpPr>
          <p:sp>
            <p:nvSpPr>
              <p:cNvPr id="137" name="CustomShape 57"/>
              <p:cNvSpPr/>
              <p:nvPr/>
            </p:nvSpPr>
            <p:spPr>
              <a:xfrm>
                <a:off x="5587560" y="7619760"/>
                <a:ext cx="3158280" cy="488520"/>
              </a:xfrm>
              <a:prstGeom prst="roundRect">
                <a:avLst>
                  <a:gd name="adj" fmla="val 23397"/>
                </a:avLst>
              </a:prstGeom>
              <a:noFill/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8" name="Image" descr=""/>
              <p:cNvPicPr/>
              <p:nvPr/>
            </p:nvPicPr>
            <p:blipFill>
              <a:blip r:embed="rId42"/>
              <a:stretch/>
            </p:blipFill>
            <p:spPr>
              <a:xfrm>
                <a:off x="5906160" y="7695360"/>
                <a:ext cx="2158560" cy="160200"/>
              </a:xfrm>
              <a:prstGeom prst="rect">
                <a:avLst/>
              </a:prstGeom>
              <a:ln w="12600">
                <a:noFill/>
              </a:ln>
            </p:spPr>
          </p:pic>
          <p:grpSp>
            <p:nvGrpSpPr>
              <p:cNvPr id="139" name="Group 58"/>
              <p:cNvGrpSpPr/>
              <p:nvPr/>
            </p:nvGrpSpPr>
            <p:grpSpPr>
              <a:xfrm>
                <a:off x="5626440" y="7791840"/>
                <a:ext cx="3157560" cy="344160"/>
                <a:chOff x="5626440" y="7791840"/>
                <a:chExt cx="3157560" cy="344160"/>
              </a:xfrm>
            </p:grpSpPr>
            <p:sp>
              <p:nvSpPr>
                <p:cNvPr id="140" name="CustomShape 59"/>
                <p:cNvSpPr/>
                <p:nvPr/>
              </p:nvSpPr>
              <p:spPr>
                <a:xfrm>
                  <a:off x="8438400" y="7791840"/>
                  <a:ext cx="345600" cy="34416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50760" rIns="5076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s-MX" sz="1600" spc="-1" strike="noStrike">
                      <a:solidFill>
                        <a:srgbClr val="000000"/>
                      </a:solidFill>
                      <a:latin typeface="Helvetica Neue"/>
                      <a:ea typeface="Helvetica Neue"/>
                    </a:rPr>
                    <a:t>5</a:t>
                  </a:r>
                  <a:endParaRPr b="0" lang="es-MX" sz="1600" spc="-1" strike="noStrike">
                    <a:latin typeface="Arial"/>
                  </a:endParaRPr>
                </a:p>
              </p:txBody>
            </p:sp>
            <p:pic>
              <p:nvPicPr>
                <p:cNvPr id="141" name="Image" descr=""/>
                <p:cNvPicPr/>
                <p:nvPr/>
              </p:nvPicPr>
              <p:blipFill>
                <a:blip r:embed="rId43"/>
                <a:stretch/>
              </p:blipFill>
              <p:spPr>
                <a:xfrm>
                  <a:off x="5626440" y="7884000"/>
                  <a:ext cx="2920680" cy="160200"/>
                </a:xfrm>
                <a:prstGeom prst="rect">
                  <a:avLst/>
                </a:prstGeom>
                <a:ln w="12600">
                  <a:noFill/>
                </a:ln>
              </p:spPr>
            </p:pic>
          </p:grpSp>
        </p:grpSp>
      </p:grpSp>
      <p:grpSp>
        <p:nvGrpSpPr>
          <p:cNvPr id="142" name="Group 60"/>
          <p:cNvGrpSpPr/>
          <p:nvPr/>
        </p:nvGrpSpPr>
        <p:grpSpPr>
          <a:xfrm>
            <a:off x="5829840" y="8556840"/>
            <a:ext cx="2664720" cy="656280"/>
            <a:chOff x="5829840" y="8556840"/>
            <a:chExt cx="2664720" cy="656280"/>
          </a:xfrm>
        </p:grpSpPr>
        <p:sp>
          <p:nvSpPr>
            <p:cNvPr id="143" name="CustomShape 61"/>
            <p:cNvSpPr/>
            <p:nvPr/>
          </p:nvSpPr>
          <p:spPr>
            <a:xfrm>
              <a:off x="5829840" y="8556840"/>
              <a:ext cx="2611440" cy="656280"/>
            </a:xfrm>
            <a:prstGeom prst="roundRect">
              <a:avLst>
                <a:gd name="adj" fmla="val 20732"/>
              </a:avLst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" name="Group 62"/>
            <p:cNvGrpSpPr/>
            <p:nvPr/>
          </p:nvGrpSpPr>
          <p:grpSpPr>
            <a:xfrm>
              <a:off x="5962320" y="8585640"/>
              <a:ext cx="1902600" cy="229680"/>
              <a:chOff x="5962320" y="8585640"/>
              <a:chExt cx="1902600" cy="229680"/>
            </a:xfrm>
          </p:grpSpPr>
          <p:sp>
            <p:nvSpPr>
              <p:cNvPr id="145" name="CustomShape 63"/>
              <p:cNvSpPr/>
              <p:nvPr/>
            </p:nvSpPr>
            <p:spPr>
              <a:xfrm>
                <a:off x="7519320" y="8585640"/>
                <a:ext cx="345600" cy="2296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  <p:pic>
            <p:nvPicPr>
              <p:cNvPr id="146" name="Image" descr=""/>
              <p:cNvPicPr/>
              <p:nvPr/>
            </p:nvPicPr>
            <p:blipFill>
              <a:blip r:embed="rId44"/>
              <a:stretch/>
            </p:blipFill>
            <p:spPr>
              <a:xfrm>
                <a:off x="5962320" y="8619840"/>
                <a:ext cx="1648440" cy="160200"/>
              </a:xfrm>
              <a:prstGeom prst="rect">
                <a:avLst/>
              </a:prstGeom>
              <a:ln w="12600">
                <a:noFill/>
              </a:ln>
            </p:spPr>
          </p:pic>
        </p:grpSp>
        <p:grpSp>
          <p:nvGrpSpPr>
            <p:cNvPr id="147" name="Group 64"/>
            <p:cNvGrpSpPr/>
            <p:nvPr/>
          </p:nvGrpSpPr>
          <p:grpSpPr>
            <a:xfrm>
              <a:off x="6450840" y="8770680"/>
              <a:ext cx="1598760" cy="229680"/>
              <a:chOff x="6450840" y="8770680"/>
              <a:chExt cx="1598760" cy="229680"/>
            </a:xfrm>
          </p:grpSpPr>
          <p:sp>
            <p:nvSpPr>
              <p:cNvPr id="148" name="CustomShape 65"/>
              <p:cNvSpPr/>
              <p:nvPr/>
            </p:nvSpPr>
            <p:spPr>
              <a:xfrm>
                <a:off x="7704000" y="8770680"/>
                <a:ext cx="345600" cy="2296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  <p:pic>
            <p:nvPicPr>
              <p:cNvPr id="149" name="Image" descr=""/>
              <p:cNvPicPr/>
              <p:nvPr/>
            </p:nvPicPr>
            <p:blipFill>
              <a:blip r:embed="rId45"/>
              <a:stretch/>
            </p:blipFill>
            <p:spPr>
              <a:xfrm>
                <a:off x="6450840" y="8804880"/>
                <a:ext cx="1344240" cy="160200"/>
              </a:xfrm>
              <a:prstGeom prst="rect">
                <a:avLst/>
              </a:prstGeom>
              <a:ln w="12600">
                <a:noFill/>
              </a:ln>
            </p:spPr>
          </p:pic>
        </p:grpSp>
        <p:grpSp>
          <p:nvGrpSpPr>
            <p:cNvPr id="150" name="Group 66"/>
            <p:cNvGrpSpPr/>
            <p:nvPr/>
          </p:nvGrpSpPr>
          <p:grpSpPr>
            <a:xfrm>
              <a:off x="5923080" y="8934840"/>
              <a:ext cx="2571480" cy="229680"/>
              <a:chOff x="5923080" y="8934840"/>
              <a:chExt cx="2571480" cy="229680"/>
            </a:xfrm>
          </p:grpSpPr>
          <p:sp>
            <p:nvSpPr>
              <p:cNvPr id="151" name="CustomShape 67"/>
              <p:cNvSpPr/>
              <p:nvPr/>
            </p:nvSpPr>
            <p:spPr>
              <a:xfrm>
                <a:off x="8148960" y="8934840"/>
                <a:ext cx="345600" cy="2296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s-MX" sz="1600" spc="-1" strike="noStrike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2</a:t>
                </a:r>
                <a:endParaRPr b="0" lang="es-MX" sz="1600" spc="-1" strike="noStrike">
                  <a:latin typeface="Arial"/>
                </a:endParaRPr>
              </a:p>
            </p:txBody>
          </p:sp>
          <p:pic>
            <p:nvPicPr>
              <p:cNvPr id="152" name="Image" descr=""/>
              <p:cNvPicPr/>
              <p:nvPr/>
            </p:nvPicPr>
            <p:blipFill>
              <a:blip r:embed="rId46"/>
              <a:stretch/>
            </p:blipFill>
            <p:spPr>
              <a:xfrm>
                <a:off x="5923080" y="8981640"/>
                <a:ext cx="2338920" cy="160200"/>
              </a:xfrm>
              <a:prstGeom prst="rect">
                <a:avLst/>
              </a:prstGeom>
              <a:ln w="12600">
                <a:noFill/>
              </a:ln>
            </p:spPr>
          </p:pic>
        </p:grpSp>
      </p:grpSp>
      <p:grpSp>
        <p:nvGrpSpPr>
          <p:cNvPr id="153" name="Group 68"/>
          <p:cNvGrpSpPr/>
          <p:nvPr/>
        </p:nvGrpSpPr>
        <p:grpSpPr>
          <a:xfrm>
            <a:off x="8784000" y="7419240"/>
            <a:ext cx="2048760" cy="860760"/>
            <a:chOff x="8784000" y="7419240"/>
            <a:chExt cx="2048760" cy="860760"/>
          </a:xfrm>
        </p:grpSpPr>
        <p:sp>
          <p:nvSpPr>
            <p:cNvPr id="154" name="CustomShape 69"/>
            <p:cNvSpPr/>
            <p:nvPr/>
          </p:nvSpPr>
          <p:spPr>
            <a:xfrm>
              <a:off x="8784000" y="7745040"/>
              <a:ext cx="1013400" cy="208800"/>
            </a:xfrm>
            <a:prstGeom prst="rightArrow">
              <a:avLst>
                <a:gd name="adj1" fmla="val 30064"/>
                <a:gd name="adj2" fmla="val 82386"/>
              </a:avLst>
            </a:pr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5" name="Group 70"/>
            <p:cNvGrpSpPr/>
            <p:nvPr/>
          </p:nvGrpSpPr>
          <p:grpSpPr>
            <a:xfrm>
              <a:off x="9969480" y="7419240"/>
              <a:ext cx="863280" cy="860760"/>
              <a:chOff x="9969480" y="7419240"/>
              <a:chExt cx="863280" cy="860760"/>
            </a:xfrm>
          </p:grpSpPr>
          <p:pic>
            <p:nvPicPr>
              <p:cNvPr id="156" name="Image" descr=""/>
              <p:cNvPicPr/>
              <p:nvPr/>
            </p:nvPicPr>
            <p:blipFill>
              <a:blip r:embed="rId47"/>
              <a:stretch/>
            </p:blipFill>
            <p:spPr>
              <a:xfrm>
                <a:off x="9972000" y="7419240"/>
                <a:ext cx="860760" cy="8607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57" name="CustomShape 71"/>
              <p:cNvSpPr/>
              <p:nvPr/>
            </p:nvSpPr>
            <p:spPr>
              <a:xfrm rot="1806600">
                <a:off x="10585080" y="7453440"/>
                <a:ext cx="72720" cy="136800"/>
              </a:xfrm>
              <a:prstGeom prst="rect">
                <a:avLst/>
              </a:prstGeom>
              <a:solidFill>
                <a:srgbClr val="e9f1f7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72"/>
              <p:cNvSpPr/>
              <p:nvPr/>
            </p:nvSpPr>
            <p:spPr>
              <a:xfrm rot="4014000">
                <a:off x="10010160" y="7921080"/>
                <a:ext cx="72720" cy="136800"/>
              </a:xfrm>
              <a:prstGeom prst="rect">
                <a:avLst/>
              </a:prstGeom>
              <a:solidFill>
                <a:srgbClr val="e9f1f7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9" name="Group 73"/>
          <p:cNvGrpSpPr/>
          <p:nvPr/>
        </p:nvGrpSpPr>
        <p:grpSpPr>
          <a:xfrm>
            <a:off x="8601480" y="8526240"/>
            <a:ext cx="1870560" cy="709200"/>
            <a:chOff x="8601480" y="8526240"/>
            <a:chExt cx="1870560" cy="709200"/>
          </a:xfrm>
        </p:grpSpPr>
        <p:grpSp>
          <p:nvGrpSpPr>
            <p:cNvPr id="160" name="Group 74"/>
            <p:cNvGrpSpPr/>
            <p:nvPr/>
          </p:nvGrpSpPr>
          <p:grpSpPr>
            <a:xfrm>
              <a:off x="8601480" y="8526240"/>
              <a:ext cx="1870560" cy="709200"/>
              <a:chOff x="8601480" y="8526240"/>
              <a:chExt cx="1870560" cy="709200"/>
            </a:xfrm>
          </p:grpSpPr>
          <p:pic>
            <p:nvPicPr>
              <p:cNvPr id="161" name="Image" descr=""/>
              <p:cNvPicPr/>
              <p:nvPr/>
            </p:nvPicPr>
            <p:blipFill>
              <a:blip r:embed="rId48"/>
              <a:stretch/>
            </p:blipFill>
            <p:spPr>
              <a:xfrm>
                <a:off x="9762840" y="8526240"/>
                <a:ext cx="709200" cy="70920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62" name="CustomShape 75"/>
              <p:cNvSpPr/>
              <p:nvPr/>
            </p:nvSpPr>
            <p:spPr>
              <a:xfrm>
                <a:off x="8601480" y="8776440"/>
                <a:ext cx="1013400" cy="208800"/>
              </a:xfrm>
              <a:prstGeom prst="rightArrow">
                <a:avLst>
                  <a:gd name="adj1" fmla="val 30064"/>
                  <a:gd name="adj2" fmla="val 82386"/>
                </a:avLst>
              </a:prstGeom>
              <a:solidFill>
                <a:srgbClr val="00000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76"/>
              <p:cNvSpPr/>
              <p:nvPr/>
            </p:nvSpPr>
            <p:spPr>
              <a:xfrm rot="18961800">
                <a:off x="9873360" y="8593920"/>
                <a:ext cx="72720" cy="136800"/>
              </a:xfrm>
              <a:prstGeom prst="rect">
                <a:avLst/>
              </a:prstGeom>
              <a:solidFill>
                <a:srgbClr val="e9f1f7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77"/>
              <p:cNvSpPr/>
              <p:nvPr/>
            </p:nvSpPr>
            <p:spPr>
              <a:xfrm rot="2159400">
                <a:off x="9877680" y="9052200"/>
                <a:ext cx="72720" cy="136800"/>
              </a:xfrm>
              <a:prstGeom prst="rect">
                <a:avLst/>
              </a:prstGeom>
              <a:solidFill>
                <a:srgbClr val="e9f1f7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78"/>
            <p:cNvSpPr/>
            <p:nvPr/>
          </p:nvSpPr>
          <p:spPr>
            <a:xfrm rot="2899800">
              <a:off x="10326240" y="8631000"/>
              <a:ext cx="72720" cy="136800"/>
            </a:xfrm>
            <a:prstGeom prst="rect">
              <a:avLst/>
            </a:prstGeom>
            <a:solidFill>
              <a:srgbClr val="e9f1f7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" name="Group 79"/>
          <p:cNvGrpSpPr/>
          <p:nvPr/>
        </p:nvGrpSpPr>
        <p:grpSpPr>
          <a:xfrm>
            <a:off x="6265080" y="2341440"/>
            <a:ext cx="834840" cy="1201320"/>
            <a:chOff x="6265080" y="2341440"/>
            <a:chExt cx="834840" cy="1201320"/>
          </a:xfrm>
        </p:grpSpPr>
        <p:sp>
          <p:nvSpPr>
            <p:cNvPr id="167" name="CustomShape 80"/>
            <p:cNvSpPr/>
            <p:nvPr/>
          </p:nvSpPr>
          <p:spPr>
            <a:xfrm>
              <a:off x="6265080" y="2341440"/>
              <a:ext cx="312840" cy="466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MX" sz="2400" spc="-1" strike="noStrike">
                  <a:solidFill>
                    <a:srgbClr val="cd9c2b"/>
                  </a:solidFill>
                  <a:latin typeface="Helvetica Neue"/>
                  <a:ea typeface="Helvetica Neue"/>
                </a:rPr>
                <a:t>5</a:t>
              </a:r>
              <a:endParaRPr b="0" lang="es-MX" sz="2400" spc="-1" strike="noStrike">
                <a:latin typeface="Arial"/>
              </a:endParaRPr>
            </a:p>
          </p:txBody>
        </p:sp>
        <p:sp>
          <p:nvSpPr>
            <p:cNvPr id="168" name="CustomShape 81"/>
            <p:cNvSpPr/>
            <p:nvPr/>
          </p:nvSpPr>
          <p:spPr>
            <a:xfrm>
              <a:off x="6787080" y="3076200"/>
              <a:ext cx="312840" cy="466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MX" sz="2400" spc="-1" strike="noStrike">
                  <a:solidFill>
                    <a:srgbClr val="6f95cd"/>
                  </a:solidFill>
                  <a:latin typeface="Helvetica Neue"/>
                  <a:ea typeface="Helvetica Neue"/>
                </a:rPr>
                <a:t>2</a:t>
              </a:r>
              <a:endParaRPr b="0" lang="es-MX" sz="2400" spc="-1" strike="noStrike">
                <a:latin typeface="Arial"/>
              </a:endParaRPr>
            </a:p>
          </p:txBody>
        </p:sp>
      </p:grpSp>
      <p:sp>
        <p:nvSpPr>
          <p:cNvPr id="169" name="CustomShape 82"/>
          <p:cNvSpPr/>
          <p:nvPr/>
        </p:nvSpPr>
        <p:spPr>
          <a:xfrm>
            <a:off x="10296000" y="1800000"/>
            <a:ext cx="1437480" cy="710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Reads/Lecturas</a:t>
            </a:r>
            <a:endParaRPr b="0" lang="es-MX" sz="2000" spc="-1" strike="noStrike">
              <a:latin typeface="Arial"/>
            </a:endParaRPr>
          </a:p>
        </p:txBody>
      </p:sp>
      <p:grpSp>
        <p:nvGrpSpPr>
          <p:cNvPr id="170" name="Group 83"/>
          <p:cNvGrpSpPr/>
          <p:nvPr/>
        </p:nvGrpSpPr>
        <p:grpSpPr>
          <a:xfrm>
            <a:off x="10067400" y="2507040"/>
            <a:ext cx="1716480" cy="936360"/>
            <a:chOff x="10067400" y="2507040"/>
            <a:chExt cx="1716480" cy="936360"/>
          </a:xfrm>
        </p:grpSpPr>
        <p:pic>
          <p:nvPicPr>
            <p:cNvPr id="171" name="Image" descr=""/>
            <p:cNvPicPr/>
            <p:nvPr/>
          </p:nvPicPr>
          <p:blipFill>
            <a:blip r:embed="rId49"/>
            <a:stretch/>
          </p:blipFill>
          <p:spPr>
            <a:xfrm>
              <a:off x="10081440" y="28270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2" name="Image" descr=""/>
            <p:cNvPicPr/>
            <p:nvPr/>
          </p:nvPicPr>
          <p:blipFill>
            <a:blip r:embed="rId50"/>
            <a:stretch/>
          </p:blipFill>
          <p:spPr>
            <a:xfrm>
              <a:off x="10246320" y="29908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3" name="Image" descr=""/>
            <p:cNvPicPr/>
            <p:nvPr/>
          </p:nvPicPr>
          <p:blipFill>
            <a:blip r:embed="rId51"/>
            <a:stretch/>
          </p:blipFill>
          <p:spPr>
            <a:xfrm>
              <a:off x="10067400" y="31849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4" name="Image" descr=""/>
            <p:cNvPicPr/>
            <p:nvPr/>
          </p:nvPicPr>
          <p:blipFill>
            <a:blip r:embed="rId52"/>
            <a:stretch/>
          </p:blipFill>
          <p:spPr>
            <a:xfrm>
              <a:off x="10535760" y="32058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5" name="Image" descr=""/>
            <p:cNvPicPr/>
            <p:nvPr/>
          </p:nvPicPr>
          <p:blipFill>
            <a:blip r:embed="rId53"/>
            <a:stretch/>
          </p:blipFill>
          <p:spPr>
            <a:xfrm>
              <a:off x="10477440" y="250704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6" name="Image" descr=""/>
            <p:cNvPicPr/>
            <p:nvPr/>
          </p:nvPicPr>
          <p:blipFill>
            <a:blip r:embed="rId54"/>
            <a:stretch/>
          </p:blipFill>
          <p:spPr>
            <a:xfrm>
              <a:off x="10843920" y="30780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7" name="Image" descr=""/>
            <p:cNvPicPr/>
            <p:nvPr/>
          </p:nvPicPr>
          <p:blipFill>
            <a:blip r:embed="rId55"/>
            <a:stretch/>
          </p:blipFill>
          <p:spPr>
            <a:xfrm>
              <a:off x="10843920" y="26395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8" name="Image" descr=""/>
            <p:cNvPicPr/>
            <p:nvPr/>
          </p:nvPicPr>
          <p:blipFill>
            <a:blip r:embed="rId56"/>
            <a:stretch/>
          </p:blipFill>
          <p:spPr>
            <a:xfrm>
              <a:off x="11199960" y="27576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9" name="Image" descr=""/>
            <p:cNvPicPr/>
            <p:nvPr/>
          </p:nvPicPr>
          <p:blipFill>
            <a:blip r:embed="rId57"/>
            <a:stretch/>
          </p:blipFill>
          <p:spPr>
            <a:xfrm>
              <a:off x="11308320" y="25758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0" name="Image" descr=""/>
            <p:cNvPicPr/>
            <p:nvPr/>
          </p:nvPicPr>
          <p:blipFill>
            <a:blip r:embed="rId58"/>
            <a:stretch/>
          </p:blipFill>
          <p:spPr>
            <a:xfrm>
              <a:off x="11199960" y="325944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1" name="Image" descr=""/>
            <p:cNvPicPr/>
            <p:nvPr/>
          </p:nvPicPr>
          <p:blipFill>
            <a:blip r:embed="rId59"/>
            <a:stretch/>
          </p:blipFill>
          <p:spPr>
            <a:xfrm>
              <a:off x="11308320" y="289296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2" name="Image" descr=""/>
            <p:cNvPicPr/>
            <p:nvPr/>
          </p:nvPicPr>
          <p:blipFill>
            <a:blip r:embed="rId60"/>
            <a:stretch/>
          </p:blipFill>
          <p:spPr>
            <a:xfrm>
              <a:off x="10640520" y="28018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3" name="Image" descr=""/>
            <p:cNvPicPr/>
            <p:nvPr/>
          </p:nvPicPr>
          <p:blipFill>
            <a:blip r:embed="rId61"/>
            <a:stretch/>
          </p:blipFill>
          <p:spPr>
            <a:xfrm>
              <a:off x="10527120" y="33361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4" name="Image" descr=""/>
            <p:cNvPicPr/>
            <p:nvPr/>
          </p:nvPicPr>
          <p:blipFill>
            <a:blip r:embed="rId62"/>
            <a:stretch/>
          </p:blipFill>
          <p:spPr>
            <a:xfrm>
              <a:off x="10207440" y="270036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5" name="Image" descr=""/>
            <p:cNvPicPr/>
            <p:nvPr/>
          </p:nvPicPr>
          <p:blipFill>
            <a:blip r:embed="rId63"/>
            <a:stretch/>
          </p:blipFill>
          <p:spPr>
            <a:xfrm>
              <a:off x="10743120" y="29455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6" name="Image" descr=""/>
            <p:cNvPicPr/>
            <p:nvPr/>
          </p:nvPicPr>
          <p:blipFill>
            <a:blip r:embed="rId64"/>
            <a:stretch/>
          </p:blipFill>
          <p:spPr>
            <a:xfrm>
              <a:off x="11378160" y="308844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</p:grpSp>
      <p:grpSp>
        <p:nvGrpSpPr>
          <p:cNvPr id="187" name="Group 84"/>
          <p:cNvGrpSpPr/>
          <p:nvPr/>
        </p:nvGrpSpPr>
        <p:grpSpPr>
          <a:xfrm>
            <a:off x="10067760" y="2507040"/>
            <a:ext cx="1717920" cy="938160"/>
            <a:chOff x="10067760" y="2507040"/>
            <a:chExt cx="1717920" cy="938160"/>
          </a:xfrm>
        </p:grpSpPr>
        <p:pic>
          <p:nvPicPr>
            <p:cNvPr id="188" name="Image" descr=""/>
            <p:cNvPicPr/>
            <p:nvPr/>
          </p:nvPicPr>
          <p:blipFill>
            <a:blip r:embed="rId65"/>
            <a:stretch/>
          </p:blipFill>
          <p:spPr>
            <a:xfrm>
              <a:off x="10081800" y="28270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9" name="Image" descr=""/>
            <p:cNvPicPr/>
            <p:nvPr/>
          </p:nvPicPr>
          <p:blipFill>
            <a:blip r:embed="rId66"/>
            <a:stretch/>
          </p:blipFill>
          <p:spPr>
            <a:xfrm>
              <a:off x="11308680" y="289296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0" name="Image" descr=""/>
            <p:cNvPicPr/>
            <p:nvPr/>
          </p:nvPicPr>
          <p:blipFill>
            <a:blip r:embed="rId67"/>
            <a:stretch/>
          </p:blipFill>
          <p:spPr>
            <a:xfrm>
              <a:off x="11200320" y="27576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1" name="Image" descr=""/>
            <p:cNvPicPr/>
            <p:nvPr/>
          </p:nvPicPr>
          <p:blipFill>
            <a:blip r:embed="rId68"/>
            <a:stretch/>
          </p:blipFill>
          <p:spPr>
            <a:xfrm>
              <a:off x="11308680" y="25758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2" name="Image" descr=""/>
            <p:cNvPicPr/>
            <p:nvPr/>
          </p:nvPicPr>
          <p:blipFill>
            <a:blip r:embed="rId69"/>
            <a:stretch/>
          </p:blipFill>
          <p:spPr>
            <a:xfrm>
              <a:off x="10844280" y="26395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3" name="Image" descr=""/>
            <p:cNvPicPr/>
            <p:nvPr/>
          </p:nvPicPr>
          <p:blipFill>
            <a:blip r:embed="rId70"/>
            <a:stretch/>
          </p:blipFill>
          <p:spPr>
            <a:xfrm>
              <a:off x="10477800" y="250704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4" name="Image" descr=""/>
            <p:cNvPicPr/>
            <p:nvPr/>
          </p:nvPicPr>
          <p:blipFill>
            <a:blip r:embed="rId71"/>
            <a:stretch/>
          </p:blipFill>
          <p:spPr>
            <a:xfrm>
              <a:off x="10208880" y="26974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5" name="Image" descr=""/>
            <p:cNvPicPr/>
            <p:nvPr/>
          </p:nvPicPr>
          <p:blipFill>
            <a:blip r:embed="rId72"/>
            <a:stretch/>
          </p:blipFill>
          <p:spPr>
            <a:xfrm>
              <a:off x="10247040" y="29908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6" name="Image" descr=""/>
            <p:cNvPicPr/>
            <p:nvPr/>
          </p:nvPicPr>
          <p:blipFill>
            <a:blip r:embed="rId73"/>
            <a:stretch/>
          </p:blipFill>
          <p:spPr>
            <a:xfrm>
              <a:off x="10744200" y="29466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7" name="Image" descr=""/>
            <p:cNvPicPr/>
            <p:nvPr/>
          </p:nvPicPr>
          <p:blipFill>
            <a:blip r:embed="rId74"/>
            <a:stretch/>
          </p:blipFill>
          <p:spPr>
            <a:xfrm>
              <a:off x="10635840" y="2800440"/>
              <a:ext cx="410760" cy="1087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8" name="Image" descr=""/>
            <p:cNvPicPr/>
            <p:nvPr/>
          </p:nvPicPr>
          <p:blipFill>
            <a:blip r:embed="rId75"/>
            <a:stretch/>
          </p:blipFill>
          <p:spPr>
            <a:xfrm>
              <a:off x="11379960" y="308808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9" name="Image" descr=""/>
            <p:cNvPicPr/>
            <p:nvPr/>
          </p:nvPicPr>
          <p:blipFill>
            <a:blip r:embed="rId76"/>
            <a:stretch/>
          </p:blipFill>
          <p:spPr>
            <a:xfrm>
              <a:off x="10844280" y="30769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00" name="Image" descr=""/>
            <p:cNvPicPr/>
            <p:nvPr/>
          </p:nvPicPr>
          <p:blipFill>
            <a:blip r:embed="rId77"/>
            <a:stretch/>
          </p:blipFill>
          <p:spPr>
            <a:xfrm>
              <a:off x="10536120" y="320580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01" name="Image" descr=""/>
            <p:cNvPicPr/>
            <p:nvPr/>
          </p:nvPicPr>
          <p:blipFill>
            <a:blip r:embed="rId78"/>
            <a:stretch/>
          </p:blipFill>
          <p:spPr>
            <a:xfrm>
              <a:off x="11200320" y="325944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02" name="Image" descr=""/>
            <p:cNvPicPr/>
            <p:nvPr/>
          </p:nvPicPr>
          <p:blipFill>
            <a:blip r:embed="rId79"/>
            <a:stretch/>
          </p:blipFill>
          <p:spPr>
            <a:xfrm>
              <a:off x="10525320" y="33379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03" name="Image" descr=""/>
            <p:cNvPicPr/>
            <p:nvPr/>
          </p:nvPicPr>
          <p:blipFill>
            <a:blip r:embed="rId80"/>
            <a:stretch/>
          </p:blipFill>
          <p:spPr>
            <a:xfrm>
              <a:off x="10067760" y="3184920"/>
              <a:ext cx="405720" cy="10728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04" name="Group" descr=""/>
          <p:cNvPicPr/>
          <p:nvPr/>
        </p:nvPicPr>
        <p:blipFill>
          <a:blip r:embed="rId81"/>
          <a:srcRect l="20397" t="10051" r="23972" b="19735"/>
          <a:stretch/>
        </p:blipFill>
        <p:spPr>
          <a:xfrm>
            <a:off x="161280" y="79200"/>
            <a:ext cx="585000" cy="585000"/>
          </a:xfrm>
          <a:prstGeom prst="rect">
            <a:avLst/>
          </a:prstGeom>
          <a:ln w="12600">
            <a:noFill/>
          </a:ln>
        </p:spPr>
      </p:pic>
      <p:sp>
        <p:nvSpPr>
          <p:cNvPr id="205" name="CustomShape 85"/>
          <p:cNvSpPr/>
          <p:nvPr/>
        </p:nvSpPr>
        <p:spPr>
          <a:xfrm>
            <a:off x="5532840" y="108360"/>
            <a:ext cx="7419240" cy="52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Recuperando genomas de metagenomas</a:t>
            </a:r>
            <a:endParaRPr b="0" lang="es-MX" sz="2800" spc="-1" strike="noStrike">
              <a:latin typeface="Arial"/>
            </a:endParaRPr>
          </a:p>
        </p:txBody>
      </p:sp>
      <p:sp>
        <p:nvSpPr>
          <p:cNvPr id="206" name="CustomShape 86"/>
          <p:cNvSpPr/>
          <p:nvPr/>
        </p:nvSpPr>
        <p:spPr>
          <a:xfrm>
            <a:off x="382680" y="9363240"/>
            <a:ext cx="2137320" cy="284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2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82"/>
              </a:rPr>
              <a:t>astrobiomike.github.io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207" name="CustomShape 87"/>
          <p:cNvSpPr/>
          <p:nvPr/>
        </p:nvSpPr>
        <p:spPr>
          <a:xfrm>
            <a:off x="6063840" y="945360"/>
            <a:ext cx="6819120" cy="48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r">
              <a:lnSpc>
                <a:spcPct val="100000"/>
              </a:lnSpc>
            </a:pPr>
            <a:r>
              <a:rPr b="0" lang="es-MX" sz="2500" spc="-1" strike="noStrike">
                <a:solidFill>
                  <a:srgbClr val="b80015"/>
                </a:solidFill>
                <a:latin typeface="Helvetica Neue"/>
                <a:ea typeface="Helvetica Neue"/>
              </a:rPr>
              <a:t>Se ilustra el ejemplo con 1 sola muestra</a:t>
            </a:r>
            <a:endParaRPr b="0" lang="es-MX" sz="2500" spc="-1" strike="noStrike">
              <a:latin typeface="Arial"/>
            </a:endParaRPr>
          </a:p>
        </p:txBody>
      </p:sp>
      <p:sp>
        <p:nvSpPr>
          <p:cNvPr id="208" name="CustomShape 88"/>
          <p:cNvSpPr/>
          <p:nvPr/>
        </p:nvSpPr>
        <p:spPr>
          <a:xfrm>
            <a:off x="11666520" y="2304000"/>
            <a:ext cx="143748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Mapeo Host, Filtrado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209" name="CustomShape 89"/>
          <p:cNvSpPr/>
          <p:nvPr/>
        </p:nvSpPr>
        <p:spPr>
          <a:xfrm rot="2700000">
            <a:off x="10798560" y="8580960"/>
            <a:ext cx="101340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0"/>
          <p:cNvSpPr/>
          <p:nvPr/>
        </p:nvSpPr>
        <p:spPr>
          <a:xfrm rot="20406000">
            <a:off x="10913760" y="7864920"/>
            <a:ext cx="1013400" cy="324000"/>
          </a:xfrm>
          <a:prstGeom prst="rightArrow">
            <a:avLst>
              <a:gd name="adj1" fmla="val 42315"/>
              <a:gd name="adj2" fmla="val 127262"/>
            </a:avLst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91"/>
          <p:cNvSpPr/>
          <p:nvPr/>
        </p:nvSpPr>
        <p:spPr>
          <a:xfrm>
            <a:off x="11376000" y="7579440"/>
            <a:ext cx="1686600" cy="19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Genes</a:t>
            </a: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Anotación</a:t>
            </a: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Especies</a:t>
            </a:r>
            <a:endParaRPr b="0" lang="es-MX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18" presetSubtype="3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1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nodeType="afterEffect" fill="hold" presetClass="entr" presetID="18" presetSubtype="3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5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xit" presetID="9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 additive="repl">
                                        <p:cTn id="49" dur="20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nodeType="afterEffect" fill="hold" presetClass="entr" presetID="9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nodeType="afterEffect" fill="hold" presetClass="entr" presetID="22" presetSubtype="8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7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9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0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nodeType="afterEffect" fill="hold" presetClass="entr" presetID="9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nodeType="afterEffect" fill="hold" presetClass="entr" presetID="22" presetSubtype="8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9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3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6" dur="1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250"/>
                            </p:stCondLst>
                            <p:childTnLst>
                              <p:par>
                                <p:cTn id="138" nodeType="afterEffect" fill="hold" presetClass="entr" presetID="22" presetSubtype="8">
                                  <p:stCondLst>
                                    <p:cond delay="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5"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9" dur="1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Application>LibreOffice/6.2.7.1$Linux_X86_64 LibreOffice_project/23edc44b61b830b7d749943e020e96f5a7df63bf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2022-11-01T11:03:57Z</dcterms:modified>
  <cp:revision>3</cp:revision>
  <dc:subject/>
  <dc:title/>
</cp:coreProperties>
</file>