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11D7471-355C-44A8-975C-80F53F30CEDE}" type="datetimeFigureOut">
              <a:rPr lang="es-MX" smtClean="0"/>
              <a:t>06/07/2017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55ED555-7B13-476F-AD25-62590115CED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Pinterest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Ana Duran</a:t>
            </a:r>
          </a:p>
          <a:p>
            <a:r>
              <a:rPr lang="es-MX" dirty="0" smtClean="0"/>
              <a:t>Stephanie </a:t>
            </a:r>
            <a:r>
              <a:rPr lang="es-MX" dirty="0" err="1" smtClean="0"/>
              <a:t>Hiyagon</a:t>
            </a:r>
            <a:endParaRPr lang="es-MX" dirty="0" smtClean="0"/>
          </a:p>
          <a:p>
            <a:r>
              <a:rPr lang="es-MX" dirty="0" smtClean="0"/>
              <a:t>Sandra Solórzano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911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Pinterest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proyecto se basa en replicar el </a:t>
            </a:r>
            <a:r>
              <a:rPr lang="es-MX" dirty="0" err="1" smtClean="0"/>
              <a:t>board</a:t>
            </a:r>
            <a:r>
              <a:rPr lang="es-MX" dirty="0" smtClean="0"/>
              <a:t> de Arabela en Pinterest, para ello utilizaremos el API de Pinterest. Nos servirá para practicar </a:t>
            </a:r>
            <a:r>
              <a:rPr lang="es-MX" dirty="0" err="1" smtClean="0"/>
              <a:t>Gulp</a:t>
            </a:r>
            <a:r>
              <a:rPr lang="es-MX" dirty="0" smtClean="0"/>
              <a:t>, </a:t>
            </a:r>
            <a:r>
              <a:rPr lang="es-MX" dirty="0" err="1" smtClean="0"/>
              <a:t>Sass</a:t>
            </a:r>
            <a:r>
              <a:rPr lang="es-MX" dirty="0" smtClean="0"/>
              <a:t>, BEM(en nuestro caso), </a:t>
            </a:r>
            <a:r>
              <a:rPr lang="es-MX" dirty="0" err="1" smtClean="0"/>
              <a:t>Materialize</a:t>
            </a:r>
            <a:r>
              <a:rPr lang="es-MX" dirty="0" smtClean="0"/>
              <a:t>, </a:t>
            </a:r>
            <a:r>
              <a:rPr lang="es-MX" dirty="0" err="1" smtClean="0"/>
              <a:t>jQuery</a:t>
            </a:r>
            <a:r>
              <a:rPr lang="es-MX" dirty="0" smtClean="0"/>
              <a:t>, estructurar por componentes, etc.</a:t>
            </a:r>
          </a:p>
          <a:p>
            <a:r>
              <a:rPr lang="es-MX" dirty="0" smtClean="0"/>
              <a:t>Retos del proyecto: Comunicarnos con el API, automatizar con </a:t>
            </a:r>
            <a:r>
              <a:rPr lang="es-MX" dirty="0" err="1" smtClean="0"/>
              <a:t>Gulp</a:t>
            </a:r>
            <a:r>
              <a:rPr lang="es-MX" dirty="0" smtClean="0"/>
              <a:t>, utilizar </a:t>
            </a:r>
            <a:r>
              <a:rPr lang="es-MX" u="sng" dirty="0" err="1"/>
              <a:t>S</a:t>
            </a:r>
            <a:r>
              <a:rPr lang="es-MX" u="sng" smtClean="0"/>
              <a:t>ass</a:t>
            </a:r>
            <a:r>
              <a:rPr lang="es-MX" dirty="0" smtClean="0"/>
              <a:t> para generar el </a:t>
            </a:r>
            <a:r>
              <a:rPr lang="es-MX" dirty="0" err="1" smtClean="0"/>
              <a:t>css</a:t>
            </a:r>
            <a:r>
              <a:rPr lang="es-MX" dirty="0" smtClean="0"/>
              <a:t>, nomenclatura BEM.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4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División del trabajo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3" y="685800"/>
            <a:ext cx="6912173" cy="3886200"/>
          </a:xfrm>
        </p:spPr>
      </p:pic>
    </p:spTree>
    <p:extLst>
      <p:ext uri="{BB962C8B-B14F-4D97-AF65-F5344CB8AC3E}">
        <p14:creationId xmlns:p14="http://schemas.microsoft.com/office/powerpoint/2010/main" val="11724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3" y="685800"/>
            <a:ext cx="6912173" cy="3886200"/>
          </a:xfrm>
        </p:spPr>
      </p:pic>
    </p:spTree>
    <p:extLst>
      <p:ext uri="{BB962C8B-B14F-4D97-AF65-F5344CB8AC3E}">
        <p14:creationId xmlns:p14="http://schemas.microsoft.com/office/powerpoint/2010/main" val="60414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813" y="685800"/>
            <a:ext cx="691217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</TotalTime>
  <Words>78</Words>
  <Application>Microsoft Office PowerPoint</Application>
  <PresentationFormat>Presentación en pantalla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NewsPrint</vt:lpstr>
      <vt:lpstr>Pinterest</vt:lpstr>
      <vt:lpstr>Proyecto Pinterest</vt:lpstr>
      <vt:lpstr>División del trabajo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Pinterest</dc:title>
  <dc:creator>Fac. Odontologia</dc:creator>
  <cp:lastModifiedBy>Fac. Odontologia</cp:lastModifiedBy>
  <cp:revision>2</cp:revision>
  <dcterms:created xsi:type="dcterms:W3CDTF">2017-07-06T12:10:39Z</dcterms:created>
  <dcterms:modified xsi:type="dcterms:W3CDTF">2017-07-06T12:19:26Z</dcterms:modified>
</cp:coreProperties>
</file>