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28"/>
  </p:notesMasterIdLst>
  <p:handoutMasterIdLst>
    <p:handoutMasterId r:id="rId29"/>
  </p:handoutMasterIdLst>
  <p:sldIdLst>
    <p:sldId id="603" r:id="rId2"/>
    <p:sldId id="604" r:id="rId3"/>
    <p:sldId id="605" r:id="rId4"/>
    <p:sldId id="476" r:id="rId5"/>
    <p:sldId id="480" r:id="rId6"/>
    <p:sldId id="493" r:id="rId7"/>
    <p:sldId id="494" r:id="rId8"/>
    <p:sldId id="495" r:id="rId9"/>
    <p:sldId id="560" r:id="rId10"/>
    <p:sldId id="497" r:id="rId11"/>
    <p:sldId id="498" r:id="rId12"/>
    <p:sldId id="500" r:id="rId13"/>
    <p:sldId id="501" r:id="rId14"/>
    <p:sldId id="509" r:id="rId15"/>
    <p:sldId id="511" r:id="rId16"/>
    <p:sldId id="512" r:id="rId17"/>
    <p:sldId id="515" r:id="rId18"/>
    <p:sldId id="564" r:id="rId19"/>
    <p:sldId id="516" r:id="rId20"/>
    <p:sldId id="518" r:id="rId21"/>
    <p:sldId id="562" r:id="rId22"/>
    <p:sldId id="561" r:id="rId23"/>
    <p:sldId id="606" r:id="rId24"/>
    <p:sldId id="607" r:id="rId25"/>
    <p:sldId id="608" r:id="rId26"/>
    <p:sldId id="552" r:id="rId27"/>
  </p:sldIdLst>
  <p:sldSz cx="12192000" cy="6858000"/>
  <p:notesSz cx="6783388" cy="9926638"/>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1" userDrawn="1">
          <p15:clr>
            <a:srgbClr val="A4A3A4"/>
          </p15:clr>
        </p15:guide>
        <p15:guide id="2"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eo Ferrara" initials="MF" lastIdx="82" clrIdx="0"/>
  <p:cmAuthor id="2" name="Annalisa Franco" initials="A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D4D"/>
    <a:srgbClr val="FF7835"/>
    <a:srgbClr val="FF0000"/>
    <a:srgbClr val="5757FF"/>
    <a:srgbClr val="009900"/>
    <a:srgbClr val="FFFFCC"/>
    <a:srgbClr val="6BFFC0"/>
    <a:srgbClr val="27F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B804E7-D925-4EB3-B30F-E360D7617BEB}" v="13" dt="2024-01-02T10:38:33.63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40"/>
      </p:cViewPr>
      <p:guideLst>
        <p:guide orient="horz" pos="4311"/>
        <p:guide/>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faele Cappelli" userId="88015dfd-5cfc-4583-8e31-cbed3f740558" providerId="ADAL" clId="{1E07FEC9-6AC9-4A82-90DB-0764A22FB347}"/>
    <pc:docChg chg="custSel modMainMaster">
      <pc:chgData name="Raffaele Cappelli" userId="88015dfd-5cfc-4583-8e31-cbed3f740558" providerId="ADAL" clId="{1E07FEC9-6AC9-4A82-90DB-0764A22FB347}" dt="2021-01-08T15:00:38.121" v="34" actId="14100"/>
      <pc:docMkLst>
        <pc:docMk/>
      </pc:docMkLst>
      <pc:sldMasterChg chg="addSp delSp modSp mod">
        <pc:chgData name="Raffaele Cappelli" userId="88015dfd-5cfc-4583-8e31-cbed3f740558" providerId="ADAL" clId="{1E07FEC9-6AC9-4A82-90DB-0764A22FB347}" dt="2021-01-08T15:00:38.121" v="34" actId="14100"/>
        <pc:sldMasterMkLst>
          <pc:docMk/>
          <pc:sldMasterMk cId="0" sldId="2147483648"/>
        </pc:sldMasterMkLst>
        <pc:spChg chg="del">
          <ac:chgData name="Raffaele Cappelli" userId="88015dfd-5cfc-4583-8e31-cbed3f740558" providerId="ADAL" clId="{1E07FEC9-6AC9-4A82-90DB-0764A22FB347}" dt="2021-01-08T14:59:04.626" v="11" actId="478"/>
          <ac:spMkLst>
            <pc:docMk/>
            <pc:sldMasterMk cId="0" sldId="2147483648"/>
            <ac:spMk id="12" creationId="{CCA470C3-3A72-4D81-82BA-640A8AF61CD7}"/>
          </ac:spMkLst>
        </pc:spChg>
        <pc:spChg chg="ord">
          <ac:chgData name="Raffaele Cappelli" userId="88015dfd-5cfc-4583-8e31-cbed3f740558" providerId="ADAL" clId="{1E07FEC9-6AC9-4A82-90DB-0764A22FB347}" dt="2021-01-08T14:59:47.371" v="16" actId="166"/>
          <ac:spMkLst>
            <pc:docMk/>
            <pc:sldMasterMk cId="0" sldId="2147483648"/>
            <ac:spMk id="1030" creationId="{00000000-0000-0000-0000-000000000000}"/>
          </ac:spMkLst>
        </pc:spChg>
        <pc:spChg chg="mod">
          <ac:chgData name="Raffaele Cappelli" userId="88015dfd-5cfc-4583-8e31-cbed3f740558" providerId="ADAL" clId="{1E07FEC9-6AC9-4A82-90DB-0764A22FB347}" dt="2021-01-08T14:58:57.410" v="10" actId="14100"/>
          <ac:spMkLst>
            <pc:docMk/>
            <pc:sldMasterMk cId="0" sldId="2147483648"/>
            <ac:spMk id="1032" creationId="{00000000-0000-0000-0000-000000000000}"/>
          </ac:spMkLst>
        </pc:spChg>
        <pc:picChg chg="add mod">
          <ac:chgData name="Raffaele Cappelli" userId="88015dfd-5cfc-4583-8e31-cbed3f740558" providerId="ADAL" clId="{1E07FEC9-6AC9-4A82-90DB-0764A22FB347}" dt="2021-01-08T15:00:38.121" v="34" actId="14100"/>
          <ac:picMkLst>
            <pc:docMk/>
            <pc:sldMasterMk cId="0" sldId="2147483648"/>
            <ac:picMk id="14" creationId="{2B88FC3E-A325-4845-8AC1-322331B8BB75}"/>
          </ac:picMkLst>
        </pc:picChg>
        <pc:picChg chg="del">
          <ac:chgData name="Raffaele Cappelli" userId="88015dfd-5cfc-4583-8e31-cbed3f740558" providerId="ADAL" clId="{1E07FEC9-6AC9-4A82-90DB-0764A22FB347}" dt="2021-01-08T14:57:14.534" v="0" actId="478"/>
          <ac:picMkLst>
            <pc:docMk/>
            <pc:sldMasterMk cId="0" sldId="2147483648"/>
            <ac:picMk id="18" creationId="{296E564B-4BBF-4DDA-BA50-9EBE978BF04E}"/>
          </ac:picMkLst>
        </pc:picChg>
        <pc:picChg chg="add mod">
          <ac:chgData name="Raffaele Cappelli" userId="88015dfd-5cfc-4583-8e31-cbed3f740558" providerId="ADAL" clId="{1E07FEC9-6AC9-4A82-90DB-0764A22FB347}" dt="2021-01-08T15:00:33.440" v="33" actId="1038"/>
          <ac:picMkLst>
            <pc:docMk/>
            <pc:sldMasterMk cId="0" sldId="2147483648"/>
            <ac:picMk id="354306" creationId="{C1F96287-01F6-4C6B-9BFC-5B2707849BC9}"/>
          </ac:picMkLst>
        </pc:picChg>
      </pc:sldMasterChg>
    </pc:docChg>
  </pc:docChgLst>
  <pc:docChgLst>
    <pc:chgData name="Raffaele Cappelli" userId="88015dfd-5cfc-4583-8e31-cbed3f740558" providerId="ADAL" clId="{006EE3D5-4C80-49C3-93CB-CB7DB632A0FB}"/>
    <pc:docChg chg="modShowInfo">
      <pc:chgData name="Raffaele Cappelli" userId="88015dfd-5cfc-4583-8e31-cbed3f740558" providerId="ADAL" clId="{006EE3D5-4C80-49C3-93CB-CB7DB632A0FB}" dt="2023-01-03T18:23:17.986" v="0" actId="2744"/>
      <pc:docMkLst>
        <pc:docMk/>
      </pc:docMkLst>
    </pc:docChg>
  </pc:docChgLst>
  <pc:docChgLst>
    <pc:chgData name="Raffaele Cappelli" userId="88015dfd-5cfc-4583-8e31-cbed3f740558" providerId="ADAL" clId="{AB28F36F-E407-457E-B619-915DE94BDF87}"/>
    <pc:docChg chg="undo redo custSel addSld delSld modSld modMainMaster">
      <pc:chgData name="Raffaele Cappelli" userId="88015dfd-5cfc-4583-8e31-cbed3f740558" providerId="ADAL" clId="{AB28F36F-E407-457E-B619-915DE94BDF87}" dt="2021-01-10T17:24:15.527" v="928" actId="1036"/>
      <pc:docMkLst>
        <pc:docMk/>
      </pc:docMkLst>
      <pc:sldChg chg="del">
        <pc:chgData name="Raffaele Cappelli" userId="88015dfd-5cfc-4583-8e31-cbed3f740558" providerId="ADAL" clId="{AB28F36F-E407-457E-B619-915DE94BDF87}" dt="2021-01-10T08:16:47.668" v="80" actId="47"/>
        <pc:sldMkLst>
          <pc:docMk/>
          <pc:sldMk cId="0" sldId="277"/>
        </pc:sldMkLst>
      </pc:sldChg>
      <pc:sldChg chg="del">
        <pc:chgData name="Raffaele Cappelli" userId="88015dfd-5cfc-4583-8e31-cbed3f740558" providerId="ADAL" clId="{AB28F36F-E407-457E-B619-915DE94BDF87}" dt="2021-01-10T08:15:27.109" v="52" actId="47"/>
        <pc:sldMkLst>
          <pc:docMk/>
          <pc:sldMk cId="0" sldId="334"/>
        </pc:sldMkLst>
      </pc:sldChg>
      <pc:sldChg chg="modSp del mod">
        <pc:chgData name="Raffaele Cappelli" userId="88015dfd-5cfc-4583-8e31-cbed3f740558" providerId="ADAL" clId="{AB28F36F-E407-457E-B619-915DE94BDF87}" dt="2021-01-10T16:17:48.217" v="161" actId="47"/>
        <pc:sldMkLst>
          <pc:docMk/>
          <pc:sldMk cId="0" sldId="335"/>
        </pc:sldMkLst>
        <pc:spChg chg="mod">
          <ac:chgData name="Raffaele Cappelli" userId="88015dfd-5cfc-4583-8e31-cbed3f740558" providerId="ADAL" clId="{AB28F36F-E407-457E-B619-915DE94BDF87}" dt="2021-01-10T16:16:00.636" v="158" actId="20577"/>
          <ac:spMkLst>
            <pc:docMk/>
            <pc:sldMk cId="0" sldId="335"/>
            <ac:spMk id="238595" creationId="{00000000-0000-0000-0000-000000000000}"/>
          </ac:spMkLst>
        </pc:spChg>
      </pc:sldChg>
      <pc:sldChg chg="delSp mod modNotesTx">
        <pc:chgData name="Raffaele Cappelli" userId="88015dfd-5cfc-4583-8e31-cbed3f740558" providerId="ADAL" clId="{AB28F36F-E407-457E-B619-915DE94BDF87}" dt="2021-01-10T17:02:44.801" v="882" actId="6549"/>
        <pc:sldMkLst>
          <pc:docMk/>
          <pc:sldMk cId="2991048474" sldId="476"/>
        </pc:sldMkLst>
        <pc:spChg chg="del">
          <ac:chgData name="Raffaele Cappelli" userId="88015dfd-5cfc-4583-8e31-cbed3f740558" providerId="ADAL" clId="{AB28F36F-E407-457E-B619-915DE94BDF87}" dt="2021-01-10T17:00:09.680" v="851" actId="478"/>
          <ac:spMkLst>
            <pc:docMk/>
            <pc:sldMk cId="2991048474" sldId="476"/>
            <ac:spMk id="5" creationId="{118ECD41-FD9A-4BA2-8198-75122A86DEE5}"/>
          </ac:spMkLst>
        </pc:spChg>
      </pc:sldChg>
      <pc:sldChg chg="del">
        <pc:chgData name="Raffaele Cappelli" userId="88015dfd-5cfc-4583-8e31-cbed3f740558" providerId="ADAL" clId="{AB28F36F-E407-457E-B619-915DE94BDF87}" dt="2021-01-10T16:16:58.671" v="160" actId="47"/>
        <pc:sldMkLst>
          <pc:docMk/>
          <pc:sldMk cId="2600407074" sldId="477"/>
        </pc:sldMkLst>
      </pc:sldChg>
      <pc:sldChg chg="del">
        <pc:chgData name="Raffaele Cappelli" userId="88015dfd-5cfc-4583-8e31-cbed3f740558" providerId="ADAL" clId="{AB28F36F-E407-457E-B619-915DE94BDF87}" dt="2021-01-10T08:11:25.487" v="25" actId="47"/>
        <pc:sldMkLst>
          <pc:docMk/>
          <pc:sldMk cId="266762789" sldId="478"/>
        </pc:sldMkLst>
      </pc:sldChg>
      <pc:sldChg chg="del">
        <pc:chgData name="Raffaele Cappelli" userId="88015dfd-5cfc-4583-8e31-cbed3f740558" providerId="ADAL" clId="{AB28F36F-E407-457E-B619-915DE94BDF87}" dt="2021-01-10T08:11:27.757" v="26" actId="47"/>
        <pc:sldMkLst>
          <pc:docMk/>
          <pc:sldMk cId="498918064" sldId="479"/>
        </pc:sldMkLst>
      </pc:sldChg>
      <pc:sldChg chg="delSp mod modNotesTx">
        <pc:chgData name="Raffaele Cappelli" userId="88015dfd-5cfc-4583-8e31-cbed3f740558" providerId="ADAL" clId="{AB28F36F-E407-457E-B619-915DE94BDF87}" dt="2021-01-10T17:02:47.657" v="883" actId="6549"/>
        <pc:sldMkLst>
          <pc:docMk/>
          <pc:sldMk cId="2807534022" sldId="480"/>
        </pc:sldMkLst>
        <pc:spChg chg="del">
          <ac:chgData name="Raffaele Cappelli" userId="88015dfd-5cfc-4583-8e31-cbed3f740558" providerId="ADAL" clId="{AB28F36F-E407-457E-B619-915DE94BDF87}" dt="2021-01-10T17:00:11.528" v="852" actId="478"/>
          <ac:spMkLst>
            <pc:docMk/>
            <pc:sldMk cId="2807534022" sldId="480"/>
            <ac:spMk id="3" creationId="{8D947F71-EFE6-4F8B-B484-4BA0A039844D}"/>
          </ac:spMkLst>
        </pc:spChg>
      </pc:sldChg>
      <pc:sldChg chg="del">
        <pc:chgData name="Raffaele Cappelli" userId="88015dfd-5cfc-4583-8e31-cbed3f740558" providerId="ADAL" clId="{AB28F36F-E407-457E-B619-915DE94BDF87}" dt="2021-01-10T08:16:48.589" v="81" actId="47"/>
        <pc:sldMkLst>
          <pc:docMk/>
          <pc:sldMk cId="2085783310" sldId="482"/>
        </pc:sldMkLst>
      </pc:sldChg>
      <pc:sldChg chg="del">
        <pc:chgData name="Raffaele Cappelli" userId="88015dfd-5cfc-4583-8e31-cbed3f740558" providerId="ADAL" clId="{AB28F36F-E407-457E-B619-915DE94BDF87}" dt="2021-01-10T08:16:49.402" v="82" actId="47"/>
        <pc:sldMkLst>
          <pc:docMk/>
          <pc:sldMk cId="196011186" sldId="483"/>
        </pc:sldMkLst>
      </pc:sldChg>
      <pc:sldChg chg="del">
        <pc:chgData name="Raffaele Cappelli" userId="88015dfd-5cfc-4583-8e31-cbed3f740558" providerId="ADAL" clId="{AB28F36F-E407-457E-B619-915DE94BDF87}" dt="2021-01-10T16:16:56.234" v="159" actId="47"/>
        <pc:sldMkLst>
          <pc:docMk/>
          <pc:sldMk cId="3747803081" sldId="484"/>
        </pc:sldMkLst>
      </pc:sldChg>
      <pc:sldChg chg="del">
        <pc:chgData name="Raffaele Cappelli" userId="88015dfd-5cfc-4583-8e31-cbed3f740558" providerId="ADAL" clId="{AB28F36F-E407-457E-B619-915DE94BDF87}" dt="2021-01-10T08:11:33.300" v="28" actId="47"/>
        <pc:sldMkLst>
          <pc:docMk/>
          <pc:sldMk cId="1620490093" sldId="485"/>
        </pc:sldMkLst>
      </pc:sldChg>
      <pc:sldChg chg="del">
        <pc:chgData name="Raffaele Cappelli" userId="88015dfd-5cfc-4583-8e31-cbed3f740558" providerId="ADAL" clId="{AB28F36F-E407-457E-B619-915DE94BDF87}" dt="2021-01-10T08:11:35.047" v="29" actId="47"/>
        <pc:sldMkLst>
          <pc:docMk/>
          <pc:sldMk cId="3635710944" sldId="486"/>
        </pc:sldMkLst>
      </pc:sldChg>
      <pc:sldChg chg="del">
        <pc:chgData name="Raffaele Cappelli" userId="88015dfd-5cfc-4583-8e31-cbed3f740558" providerId="ADAL" clId="{AB28F36F-E407-457E-B619-915DE94BDF87}" dt="2021-01-10T08:11:40.258" v="30" actId="47"/>
        <pc:sldMkLst>
          <pc:docMk/>
          <pc:sldMk cId="3176340096" sldId="487"/>
        </pc:sldMkLst>
      </pc:sldChg>
      <pc:sldChg chg="del">
        <pc:chgData name="Raffaele Cappelli" userId="88015dfd-5cfc-4583-8e31-cbed3f740558" providerId="ADAL" clId="{AB28F36F-E407-457E-B619-915DE94BDF87}" dt="2021-01-10T08:11:44.382" v="34" actId="47"/>
        <pc:sldMkLst>
          <pc:docMk/>
          <pc:sldMk cId="1203769170" sldId="488"/>
        </pc:sldMkLst>
      </pc:sldChg>
      <pc:sldChg chg="del">
        <pc:chgData name="Raffaele Cappelli" userId="88015dfd-5cfc-4583-8e31-cbed3f740558" providerId="ADAL" clId="{AB28F36F-E407-457E-B619-915DE94BDF87}" dt="2021-01-10T08:11:45.131" v="35" actId="47"/>
        <pc:sldMkLst>
          <pc:docMk/>
          <pc:sldMk cId="3493235309" sldId="489"/>
        </pc:sldMkLst>
      </pc:sldChg>
      <pc:sldChg chg="del">
        <pc:chgData name="Raffaele Cappelli" userId="88015dfd-5cfc-4583-8e31-cbed3f740558" providerId="ADAL" clId="{AB28F36F-E407-457E-B619-915DE94BDF87}" dt="2021-01-10T08:11:45.881" v="36" actId="47"/>
        <pc:sldMkLst>
          <pc:docMk/>
          <pc:sldMk cId="3599947991" sldId="490"/>
        </pc:sldMkLst>
      </pc:sldChg>
      <pc:sldChg chg="del">
        <pc:chgData name="Raffaele Cappelli" userId="88015dfd-5cfc-4583-8e31-cbed3f740558" providerId="ADAL" clId="{AB28F36F-E407-457E-B619-915DE94BDF87}" dt="2021-01-10T08:11:46.647" v="37" actId="47"/>
        <pc:sldMkLst>
          <pc:docMk/>
          <pc:sldMk cId="193686225" sldId="491"/>
        </pc:sldMkLst>
      </pc:sldChg>
      <pc:sldChg chg="del">
        <pc:chgData name="Raffaele Cappelli" userId="88015dfd-5cfc-4583-8e31-cbed3f740558" providerId="ADAL" clId="{AB28F36F-E407-457E-B619-915DE94BDF87}" dt="2021-01-10T08:11:47.365" v="38" actId="47"/>
        <pc:sldMkLst>
          <pc:docMk/>
          <pc:sldMk cId="4120071012" sldId="492"/>
        </pc:sldMkLst>
      </pc:sldChg>
      <pc:sldChg chg="delSp modSp mod delAnim modAnim modNotesTx">
        <pc:chgData name="Raffaele Cappelli" userId="88015dfd-5cfc-4583-8e31-cbed3f740558" providerId="ADAL" clId="{AB28F36F-E407-457E-B619-915DE94BDF87}" dt="2021-01-10T17:11:59.662" v="915"/>
        <pc:sldMkLst>
          <pc:docMk/>
          <pc:sldMk cId="1606227532" sldId="493"/>
        </pc:sldMkLst>
        <pc:spChg chg="del">
          <ac:chgData name="Raffaele Cappelli" userId="88015dfd-5cfc-4583-8e31-cbed3f740558" providerId="ADAL" clId="{AB28F36F-E407-457E-B619-915DE94BDF87}" dt="2021-01-10T17:00:13.224" v="853" actId="478"/>
          <ac:spMkLst>
            <pc:docMk/>
            <pc:sldMk cId="1606227532" sldId="493"/>
            <ac:spMk id="5" creationId="{E0B31AF4-EB22-4280-9694-BD3F2E769225}"/>
          </ac:spMkLst>
        </pc:spChg>
        <pc:spChg chg="del">
          <ac:chgData name="Raffaele Cappelli" userId="88015dfd-5cfc-4583-8e31-cbed3f740558" providerId="ADAL" clId="{AB28F36F-E407-457E-B619-915DE94BDF87}" dt="2021-01-10T17:08:01.640" v="903" actId="478"/>
          <ac:spMkLst>
            <pc:docMk/>
            <pc:sldMk cId="1606227532" sldId="493"/>
            <ac:spMk id="193542" creationId="{00000000-0000-0000-0000-000000000000}"/>
          </ac:spMkLst>
        </pc:spChg>
        <pc:spChg chg="del">
          <ac:chgData name="Raffaele Cappelli" userId="88015dfd-5cfc-4583-8e31-cbed3f740558" providerId="ADAL" clId="{AB28F36F-E407-457E-B619-915DE94BDF87}" dt="2021-01-10T17:08:03.822" v="904" actId="478"/>
          <ac:spMkLst>
            <pc:docMk/>
            <pc:sldMk cId="1606227532" sldId="493"/>
            <ac:spMk id="193550" creationId="{00000000-0000-0000-0000-000000000000}"/>
          </ac:spMkLst>
        </pc:spChg>
        <pc:grpChg chg="del">
          <ac:chgData name="Raffaele Cappelli" userId="88015dfd-5cfc-4583-8e31-cbed3f740558" providerId="ADAL" clId="{AB28F36F-E407-457E-B619-915DE94BDF87}" dt="2021-01-10T17:10:52.390" v="914" actId="478"/>
          <ac:grpSpMkLst>
            <pc:docMk/>
            <pc:sldMk cId="1606227532" sldId="493"/>
            <ac:grpSpMk id="4" creationId="{00000000-0000-0000-0000-000000000000}"/>
          </ac:grpSpMkLst>
        </pc:grpChg>
        <pc:picChg chg="ord">
          <ac:chgData name="Raffaele Cappelli" userId="88015dfd-5cfc-4583-8e31-cbed3f740558" providerId="ADAL" clId="{AB28F36F-E407-457E-B619-915DE94BDF87}" dt="2021-01-10T17:07:22.812" v="901" actId="170"/>
          <ac:picMkLst>
            <pc:docMk/>
            <pc:sldMk cId="1606227532" sldId="493"/>
            <ac:picMk id="193560" creationId="{00000000-0000-0000-0000-000000000000}"/>
          </ac:picMkLst>
        </pc:picChg>
      </pc:sldChg>
      <pc:sldChg chg="delSp mod modNotesTx">
        <pc:chgData name="Raffaele Cappelli" userId="88015dfd-5cfc-4583-8e31-cbed3f740558" providerId="ADAL" clId="{AB28F36F-E407-457E-B619-915DE94BDF87}" dt="2021-01-10T17:02:53.720" v="885" actId="6549"/>
        <pc:sldMkLst>
          <pc:docMk/>
          <pc:sldMk cId="1427558964" sldId="494"/>
        </pc:sldMkLst>
        <pc:spChg chg="del">
          <ac:chgData name="Raffaele Cappelli" userId="88015dfd-5cfc-4583-8e31-cbed3f740558" providerId="ADAL" clId="{AB28F36F-E407-457E-B619-915DE94BDF87}" dt="2021-01-10T17:00:14.952" v="854" actId="478"/>
          <ac:spMkLst>
            <pc:docMk/>
            <pc:sldMk cId="1427558964" sldId="494"/>
            <ac:spMk id="11" creationId="{18C7BAA8-CB90-4870-8733-EFB20B33A255}"/>
          </ac:spMkLst>
        </pc:spChg>
      </pc:sldChg>
      <pc:sldChg chg="delSp mod modNotesTx">
        <pc:chgData name="Raffaele Cappelli" userId="88015dfd-5cfc-4583-8e31-cbed3f740558" providerId="ADAL" clId="{AB28F36F-E407-457E-B619-915DE94BDF87}" dt="2021-01-10T17:02:59.253" v="886" actId="6549"/>
        <pc:sldMkLst>
          <pc:docMk/>
          <pc:sldMk cId="1143620994" sldId="495"/>
        </pc:sldMkLst>
        <pc:spChg chg="del">
          <ac:chgData name="Raffaele Cappelli" userId="88015dfd-5cfc-4583-8e31-cbed3f740558" providerId="ADAL" clId="{AB28F36F-E407-457E-B619-915DE94BDF87}" dt="2021-01-10T17:00:24.536" v="857" actId="478"/>
          <ac:spMkLst>
            <pc:docMk/>
            <pc:sldMk cId="1143620994" sldId="495"/>
            <ac:spMk id="2" creationId="{FF289600-E224-4F16-B4A6-92BB108E75B4}"/>
          </ac:spMkLst>
        </pc:spChg>
      </pc:sldChg>
      <pc:sldChg chg="delSp mod modNotesTx">
        <pc:chgData name="Raffaele Cappelli" userId="88015dfd-5cfc-4583-8e31-cbed3f740558" providerId="ADAL" clId="{AB28F36F-E407-457E-B619-915DE94BDF87}" dt="2021-01-10T17:03:06.462" v="888" actId="6549"/>
        <pc:sldMkLst>
          <pc:docMk/>
          <pc:sldMk cId="2626661232" sldId="497"/>
        </pc:sldMkLst>
        <pc:spChg chg="del">
          <ac:chgData name="Raffaele Cappelli" userId="88015dfd-5cfc-4583-8e31-cbed3f740558" providerId="ADAL" clId="{AB28F36F-E407-457E-B619-915DE94BDF87}" dt="2021-01-10T17:00:20.585" v="855" actId="478"/>
          <ac:spMkLst>
            <pc:docMk/>
            <pc:sldMk cId="2626661232" sldId="497"/>
            <ac:spMk id="5" creationId="{34C90371-F96D-4148-9C58-CA4793A34664}"/>
          </ac:spMkLst>
        </pc:spChg>
      </pc:sldChg>
      <pc:sldChg chg="delSp mod modNotesTx">
        <pc:chgData name="Raffaele Cappelli" userId="88015dfd-5cfc-4583-8e31-cbed3f740558" providerId="ADAL" clId="{AB28F36F-E407-457E-B619-915DE94BDF87}" dt="2021-01-10T17:03:09.381" v="889" actId="6549"/>
        <pc:sldMkLst>
          <pc:docMk/>
          <pc:sldMk cId="1450781567" sldId="498"/>
        </pc:sldMkLst>
        <pc:spChg chg="del">
          <ac:chgData name="Raffaele Cappelli" userId="88015dfd-5cfc-4583-8e31-cbed3f740558" providerId="ADAL" clId="{AB28F36F-E407-457E-B619-915DE94BDF87}" dt="2021-01-10T17:00:27.025" v="858" actId="478"/>
          <ac:spMkLst>
            <pc:docMk/>
            <pc:sldMk cId="1450781567" sldId="498"/>
            <ac:spMk id="2" creationId="{FE473AA4-9AA8-433F-8EDF-F2A79D35A031}"/>
          </ac:spMkLst>
        </pc:spChg>
      </pc:sldChg>
      <pc:sldChg chg="del">
        <pc:chgData name="Raffaele Cappelli" userId="88015dfd-5cfc-4583-8e31-cbed3f740558" providerId="ADAL" clId="{AB28F36F-E407-457E-B619-915DE94BDF87}" dt="2021-01-10T08:12:06.152" v="40" actId="47"/>
        <pc:sldMkLst>
          <pc:docMk/>
          <pc:sldMk cId="3751910299" sldId="499"/>
        </pc:sldMkLst>
      </pc:sldChg>
      <pc:sldChg chg="delSp mod modNotesTx">
        <pc:chgData name="Raffaele Cappelli" userId="88015dfd-5cfc-4583-8e31-cbed3f740558" providerId="ADAL" clId="{AB28F36F-E407-457E-B619-915DE94BDF87}" dt="2021-01-10T17:03:12.367" v="890" actId="6549"/>
        <pc:sldMkLst>
          <pc:docMk/>
          <pc:sldMk cId="776801146" sldId="500"/>
        </pc:sldMkLst>
        <pc:spChg chg="del">
          <ac:chgData name="Raffaele Cappelli" userId="88015dfd-5cfc-4583-8e31-cbed3f740558" providerId="ADAL" clId="{AB28F36F-E407-457E-B619-915DE94BDF87}" dt="2021-01-10T17:00:30.072" v="859" actId="478"/>
          <ac:spMkLst>
            <pc:docMk/>
            <pc:sldMk cId="776801146" sldId="500"/>
            <ac:spMk id="8" creationId="{14A2956B-6465-4B29-BF1D-CB148B9CEFCF}"/>
          </ac:spMkLst>
        </pc:spChg>
      </pc:sldChg>
      <pc:sldChg chg="delSp mod modNotesTx">
        <pc:chgData name="Raffaele Cappelli" userId="88015dfd-5cfc-4583-8e31-cbed3f740558" providerId="ADAL" clId="{AB28F36F-E407-457E-B619-915DE94BDF87}" dt="2021-01-10T17:03:15.848" v="891" actId="6549"/>
        <pc:sldMkLst>
          <pc:docMk/>
          <pc:sldMk cId="574146999" sldId="501"/>
        </pc:sldMkLst>
        <pc:spChg chg="del">
          <ac:chgData name="Raffaele Cappelli" userId="88015dfd-5cfc-4583-8e31-cbed3f740558" providerId="ADAL" clId="{AB28F36F-E407-457E-B619-915DE94BDF87}" dt="2021-01-10T17:00:31.344" v="860" actId="478"/>
          <ac:spMkLst>
            <pc:docMk/>
            <pc:sldMk cId="574146999" sldId="501"/>
            <ac:spMk id="2" creationId="{D104FB6E-BEB4-4CC8-87F8-5177D45202FD}"/>
          </ac:spMkLst>
        </pc:spChg>
      </pc:sldChg>
      <pc:sldChg chg="del">
        <pc:chgData name="Raffaele Cappelli" userId="88015dfd-5cfc-4583-8e31-cbed3f740558" providerId="ADAL" clId="{AB28F36F-E407-457E-B619-915DE94BDF87}" dt="2021-01-10T16:14:51.097" v="108" actId="47"/>
        <pc:sldMkLst>
          <pc:docMk/>
          <pc:sldMk cId="1681234956" sldId="503"/>
        </pc:sldMkLst>
      </pc:sldChg>
      <pc:sldChg chg="del">
        <pc:chgData name="Raffaele Cappelli" userId="88015dfd-5cfc-4583-8e31-cbed3f740558" providerId="ADAL" clId="{AB28F36F-E407-457E-B619-915DE94BDF87}" dt="2021-01-10T08:12:24.072" v="44" actId="47"/>
        <pc:sldMkLst>
          <pc:docMk/>
          <pc:sldMk cId="579671116" sldId="504"/>
        </pc:sldMkLst>
      </pc:sldChg>
      <pc:sldChg chg="del">
        <pc:chgData name="Raffaele Cappelli" userId="88015dfd-5cfc-4583-8e31-cbed3f740558" providerId="ADAL" clId="{AB28F36F-E407-457E-B619-915DE94BDF87}" dt="2021-01-10T08:12:25.462" v="45" actId="47"/>
        <pc:sldMkLst>
          <pc:docMk/>
          <pc:sldMk cId="3563783969" sldId="505"/>
        </pc:sldMkLst>
      </pc:sldChg>
      <pc:sldChg chg="del">
        <pc:chgData name="Raffaele Cappelli" userId="88015dfd-5cfc-4583-8e31-cbed3f740558" providerId="ADAL" clId="{AB28F36F-E407-457E-B619-915DE94BDF87}" dt="2021-01-10T08:12:26.384" v="46" actId="47"/>
        <pc:sldMkLst>
          <pc:docMk/>
          <pc:sldMk cId="2238381437" sldId="506"/>
        </pc:sldMkLst>
      </pc:sldChg>
      <pc:sldChg chg="del">
        <pc:chgData name="Raffaele Cappelli" userId="88015dfd-5cfc-4583-8e31-cbed3f740558" providerId="ADAL" clId="{AB28F36F-E407-457E-B619-915DE94BDF87}" dt="2021-01-10T16:14:51.097" v="108" actId="47"/>
        <pc:sldMkLst>
          <pc:docMk/>
          <pc:sldMk cId="250559895" sldId="507"/>
        </pc:sldMkLst>
      </pc:sldChg>
      <pc:sldChg chg="delSp modSp mod modNotesTx">
        <pc:chgData name="Raffaele Cappelli" userId="88015dfd-5cfc-4583-8e31-cbed3f740558" providerId="ADAL" clId="{AB28F36F-E407-457E-B619-915DE94BDF87}" dt="2021-01-10T17:03:18.672" v="892" actId="6549"/>
        <pc:sldMkLst>
          <pc:docMk/>
          <pc:sldMk cId="1568712788" sldId="509"/>
        </pc:sldMkLst>
        <pc:spChg chg="del">
          <ac:chgData name="Raffaele Cappelli" userId="88015dfd-5cfc-4583-8e31-cbed3f740558" providerId="ADAL" clId="{AB28F36F-E407-457E-B619-915DE94BDF87}" dt="2021-01-10T17:00:32.704" v="861" actId="478"/>
          <ac:spMkLst>
            <pc:docMk/>
            <pc:sldMk cId="1568712788" sldId="509"/>
            <ac:spMk id="3" creationId="{6EC2AA2D-662D-4F7B-B1DC-32BE0861AAAF}"/>
          </ac:spMkLst>
        </pc:spChg>
        <pc:spChg chg="mod">
          <ac:chgData name="Raffaele Cappelli" userId="88015dfd-5cfc-4583-8e31-cbed3f740558" providerId="ADAL" clId="{AB28F36F-E407-457E-B619-915DE94BDF87}" dt="2021-01-10T16:14:57.824" v="130" actId="20577"/>
          <ac:spMkLst>
            <pc:docMk/>
            <pc:sldMk cId="1568712788" sldId="509"/>
            <ac:spMk id="193538" creationId="{00000000-0000-0000-0000-000000000000}"/>
          </ac:spMkLst>
        </pc:spChg>
      </pc:sldChg>
      <pc:sldChg chg="del">
        <pc:chgData name="Raffaele Cappelli" userId="88015dfd-5cfc-4583-8e31-cbed3f740558" providerId="ADAL" clId="{AB28F36F-E407-457E-B619-915DE94BDF87}" dt="2021-01-10T16:15:10.635" v="131" actId="47"/>
        <pc:sldMkLst>
          <pc:docMk/>
          <pc:sldMk cId="805693415" sldId="510"/>
        </pc:sldMkLst>
      </pc:sldChg>
      <pc:sldChg chg="delSp mod modNotesTx">
        <pc:chgData name="Raffaele Cappelli" userId="88015dfd-5cfc-4583-8e31-cbed3f740558" providerId="ADAL" clId="{AB28F36F-E407-457E-B619-915DE94BDF87}" dt="2021-01-10T17:03:21.543" v="893" actId="6549"/>
        <pc:sldMkLst>
          <pc:docMk/>
          <pc:sldMk cId="1543738435" sldId="511"/>
        </pc:sldMkLst>
        <pc:spChg chg="del">
          <ac:chgData name="Raffaele Cappelli" userId="88015dfd-5cfc-4583-8e31-cbed3f740558" providerId="ADAL" clId="{AB28F36F-E407-457E-B619-915DE94BDF87}" dt="2021-01-10T17:00:34.246" v="862" actId="478"/>
          <ac:spMkLst>
            <pc:docMk/>
            <pc:sldMk cId="1543738435" sldId="511"/>
            <ac:spMk id="4" creationId="{082CB0D3-1E65-49F7-80B6-3F672C29DF6B}"/>
          </ac:spMkLst>
        </pc:spChg>
      </pc:sldChg>
      <pc:sldChg chg="delSp modSp mod modNotesTx">
        <pc:chgData name="Raffaele Cappelli" userId="88015dfd-5cfc-4583-8e31-cbed3f740558" providerId="ADAL" clId="{AB28F36F-E407-457E-B619-915DE94BDF87}" dt="2021-01-10T17:03:24.568" v="894" actId="6549"/>
        <pc:sldMkLst>
          <pc:docMk/>
          <pc:sldMk cId="471771535" sldId="512"/>
        </pc:sldMkLst>
        <pc:spChg chg="del">
          <ac:chgData name="Raffaele Cappelli" userId="88015dfd-5cfc-4583-8e31-cbed3f740558" providerId="ADAL" clId="{AB28F36F-E407-457E-B619-915DE94BDF87}" dt="2021-01-10T17:00:36.102" v="863" actId="478"/>
          <ac:spMkLst>
            <pc:docMk/>
            <pc:sldMk cId="471771535" sldId="512"/>
            <ac:spMk id="5" creationId="{58889584-7D12-4687-AAEB-23BAFFDF5904}"/>
          </ac:spMkLst>
        </pc:spChg>
        <pc:spChg chg="mod">
          <ac:chgData name="Raffaele Cappelli" userId="88015dfd-5cfc-4583-8e31-cbed3f740558" providerId="ADAL" clId="{AB28F36F-E407-457E-B619-915DE94BDF87}" dt="2021-01-10T16:15:23.296" v="135" actId="20577"/>
          <ac:spMkLst>
            <pc:docMk/>
            <pc:sldMk cId="471771535" sldId="512"/>
            <ac:spMk id="193538" creationId="{00000000-0000-0000-0000-000000000000}"/>
          </ac:spMkLst>
        </pc:spChg>
      </pc:sldChg>
      <pc:sldChg chg="del">
        <pc:chgData name="Raffaele Cappelli" userId="88015dfd-5cfc-4583-8e31-cbed3f740558" providerId="ADAL" clId="{AB28F36F-E407-457E-B619-915DE94BDF87}" dt="2021-01-10T08:12:48.901" v="47" actId="47"/>
        <pc:sldMkLst>
          <pc:docMk/>
          <pc:sldMk cId="1060131677" sldId="513"/>
        </pc:sldMkLst>
      </pc:sldChg>
      <pc:sldChg chg="del">
        <pc:chgData name="Raffaele Cappelli" userId="88015dfd-5cfc-4583-8e31-cbed3f740558" providerId="ADAL" clId="{AB28F36F-E407-457E-B619-915DE94BDF87}" dt="2021-01-10T16:15:26.521" v="136" actId="47"/>
        <pc:sldMkLst>
          <pc:docMk/>
          <pc:sldMk cId="2790063691" sldId="514"/>
        </pc:sldMkLst>
      </pc:sldChg>
      <pc:sldChg chg="delSp mod">
        <pc:chgData name="Raffaele Cappelli" userId="88015dfd-5cfc-4583-8e31-cbed3f740558" providerId="ADAL" clId="{AB28F36F-E407-457E-B619-915DE94BDF87}" dt="2021-01-10T17:00:37.574" v="864" actId="478"/>
        <pc:sldMkLst>
          <pc:docMk/>
          <pc:sldMk cId="2281631892" sldId="515"/>
        </pc:sldMkLst>
        <pc:spChg chg="del">
          <ac:chgData name="Raffaele Cappelli" userId="88015dfd-5cfc-4583-8e31-cbed3f740558" providerId="ADAL" clId="{AB28F36F-E407-457E-B619-915DE94BDF87}" dt="2021-01-10T17:00:37.574" v="864" actId="478"/>
          <ac:spMkLst>
            <pc:docMk/>
            <pc:sldMk cId="2281631892" sldId="515"/>
            <ac:spMk id="3" creationId="{780DABDE-CD6C-48B3-B453-3DFD78557A4C}"/>
          </ac:spMkLst>
        </pc:spChg>
      </pc:sldChg>
      <pc:sldChg chg="delSp mod modNotesTx">
        <pc:chgData name="Raffaele Cappelli" userId="88015dfd-5cfc-4583-8e31-cbed3f740558" providerId="ADAL" clId="{AB28F36F-E407-457E-B619-915DE94BDF87}" dt="2021-01-10T17:03:29.446" v="895" actId="6549"/>
        <pc:sldMkLst>
          <pc:docMk/>
          <pc:sldMk cId="2288802924" sldId="516"/>
        </pc:sldMkLst>
        <pc:spChg chg="del">
          <ac:chgData name="Raffaele Cappelli" userId="88015dfd-5cfc-4583-8e31-cbed3f740558" providerId="ADAL" clId="{AB28F36F-E407-457E-B619-915DE94BDF87}" dt="2021-01-10T17:00:40.078" v="866" actId="478"/>
          <ac:spMkLst>
            <pc:docMk/>
            <pc:sldMk cId="2288802924" sldId="516"/>
            <ac:spMk id="4" creationId="{EA9CB348-9AD4-4018-8E71-0DB0C65942DE}"/>
          </ac:spMkLst>
        </pc:spChg>
      </pc:sldChg>
      <pc:sldChg chg="delSp mod modNotesTx">
        <pc:chgData name="Raffaele Cappelli" userId="88015dfd-5cfc-4583-8e31-cbed3f740558" providerId="ADAL" clId="{AB28F36F-E407-457E-B619-915DE94BDF87}" dt="2021-01-10T17:03:32.021" v="896" actId="6549"/>
        <pc:sldMkLst>
          <pc:docMk/>
          <pc:sldMk cId="2519054596" sldId="518"/>
        </pc:sldMkLst>
        <pc:spChg chg="del">
          <ac:chgData name="Raffaele Cappelli" userId="88015dfd-5cfc-4583-8e31-cbed3f740558" providerId="ADAL" clId="{AB28F36F-E407-457E-B619-915DE94BDF87}" dt="2021-01-10T17:00:41.358" v="867" actId="478"/>
          <ac:spMkLst>
            <pc:docMk/>
            <pc:sldMk cId="2519054596" sldId="518"/>
            <ac:spMk id="3" creationId="{5147B378-7F25-4616-8908-30DE57E54812}"/>
          </ac:spMkLst>
        </pc:spChg>
      </pc:sldChg>
      <pc:sldChg chg="del">
        <pc:chgData name="Raffaele Cappelli" userId="88015dfd-5cfc-4583-8e31-cbed3f740558" providerId="ADAL" clId="{AB28F36F-E407-457E-B619-915DE94BDF87}" dt="2021-01-10T08:14:05.767" v="49" actId="47"/>
        <pc:sldMkLst>
          <pc:docMk/>
          <pc:sldMk cId="1117404718" sldId="519"/>
        </pc:sldMkLst>
      </pc:sldChg>
      <pc:sldChg chg="del">
        <pc:chgData name="Raffaele Cappelli" userId="88015dfd-5cfc-4583-8e31-cbed3f740558" providerId="ADAL" clId="{AB28F36F-E407-457E-B619-915DE94BDF87}" dt="2021-01-10T08:13:09.303" v="48" actId="47"/>
        <pc:sldMkLst>
          <pc:docMk/>
          <pc:sldMk cId="2865666685" sldId="521"/>
        </pc:sldMkLst>
      </pc:sldChg>
      <pc:sldChg chg="del">
        <pc:chgData name="Raffaele Cappelli" userId="88015dfd-5cfc-4583-8e31-cbed3f740558" providerId="ADAL" clId="{AB28F36F-E407-457E-B619-915DE94BDF87}" dt="2021-01-10T08:14:18.264" v="51" actId="47"/>
        <pc:sldMkLst>
          <pc:docMk/>
          <pc:sldMk cId="2578804274" sldId="524"/>
        </pc:sldMkLst>
      </pc:sldChg>
      <pc:sldChg chg="del">
        <pc:chgData name="Raffaele Cappelli" userId="88015dfd-5cfc-4583-8e31-cbed3f740558" providerId="ADAL" clId="{AB28F36F-E407-457E-B619-915DE94BDF87}" dt="2021-01-10T08:14:18.264" v="51" actId="47"/>
        <pc:sldMkLst>
          <pc:docMk/>
          <pc:sldMk cId="1044027896" sldId="525"/>
        </pc:sldMkLst>
      </pc:sldChg>
      <pc:sldChg chg="del">
        <pc:chgData name="Raffaele Cappelli" userId="88015dfd-5cfc-4583-8e31-cbed3f740558" providerId="ADAL" clId="{AB28F36F-E407-457E-B619-915DE94BDF87}" dt="2021-01-10T08:14:18.264" v="51" actId="47"/>
        <pc:sldMkLst>
          <pc:docMk/>
          <pc:sldMk cId="1718613327" sldId="527"/>
        </pc:sldMkLst>
      </pc:sldChg>
      <pc:sldChg chg="del">
        <pc:chgData name="Raffaele Cappelli" userId="88015dfd-5cfc-4583-8e31-cbed3f740558" providerId="ADAL" clId="{AB28F36F-E407-457E-B619-915DE94BDF87}" dt="2021-01-10T08:14:18.264" v="51" actId="47"/>
        <pc:sldMkLst>
          <pc:docMk/>
          <pc:sldMk cId="224176979" sldId="528"/>
        </pc:sldMkLst>
      </pc:sldChg>
      <pc:sldChg chg="del">
        <pc:chgData name="Raffaele Cappelli" userId="88015dfd-5cfc-4583-8e31-cbed3f740558" providerId="ADAL" clId="{AB28F36F-E407-457E-B619-915DE94BDF87}" dt="2021-01-10T08:14:18.264" v="51" actId="47"/>
        <pc:sldMkLst>
          <pc:docMk/>
          <pc:sldMk cId="1299995328" sldId="529"/>
        </pc:sldMkLst>
      </pc:sldChg>
      <pc:sldChg chg="del">
        <pc:chgData name="Raffaele Cappelli" userId="88015dfd-5cfc-4583-8e31-cbed3f740558" providerId="ADAL" clId="{AB28F36F-E407-457E-B619-915DE94BDF87}" dt="2021-01-10T08:14:18.264" v="51" actId="47"/>
        <pc:sldMkLst>
          <pc:docMk/>
          <pc:sldMk cId="502354200" sldId="530"/>
        </pc:sldMkLst>
      </pc:sldChg>
      <pc:sldChg chg="del">
        <pc:chgData name="Raffaele Cappelli" userId="88015dfd-5cfc-4583-8e31-cbed3f740558" providerId="ADAL" clId="{AB28F36F-E407-457E-B619-915DE94BDF87}" dt="2021-01-10T08:14:18.264" v="51" actId="47"/>
        <pc:sldMkLst>
          <pc:docMk/>
          <pc:sldMk cId="943381396" sldId="531"/>
        </pc:sldMkLst>
      </pc:sldChg>
      <pc:sldChg chg="del">
        <pc:chgData name="Raffaele Cappelli" userId="88015dfd-5cfc-4583-8e31-cbed3f740558" providerId="ADAL" clId="{AB28F36F-E407-457E-B619-915DE94BDF87}" dt="2021-01-10T08:14:18.264" v="51" actId="47"/>
        <pc:sldMkLst>
          <pc:docMk/>
          <pc:sldMk cId="3415116136" sldId="532"/>
        </pc:sldMkLst>
      </pc:sldChg>
      <pc:sldChg chg="del">
        <pc:chgData name="Raffaele Cappelli" userId="88015dfd-5cfc-4583-8e31-cbed3f740558" providerId="ADAL" clId="{AB28F36F-E407-457E-B619-915DE94BDF87}" dt="2021-01-10T08:14:18.264" v="51" actId="47"/>
        <pc:sldMkLst>
          <pc:docMk/>
          <pc:sldMk cId="1154288708" sldId="533"/>
        </pc:sldMkLst>
      </pc:sldChg>
      <pc:sldChg chg="del">
        <pc:chgData name="Raffaele Cappelli" userId="88015dfd-5cfc-4583-8e31-cbed3f740558" providerId="ADAL" clId="{AB28F36F-E407-457E-B619-915DE94BDF87}" dt="2021-01-10T08:14:18.264" v="51" actId="47"/>
        <pc:sldMkLst>
          <pc:docMk/>
          <pc:sldMk cId="2852297874" sldId="534"/>
        </pc:sldMkLst>
      </pc:sldChg>
      <pc:sldChg chg="del">
        <pc:chgData name="Raffaele Cappelli" userId="88015dfd-5cfc-4583-8e31-cbed3f740558" providerId="ADAL" clId="{AB28F36F-E407-457E-B619-915DE94BDF87}" dt="2021-01-10T08:14:18.264" v="51" actId="47"/>
        <pc:sldMkLst>
          <pc:docMk/>
          <pc:sldMk cId="1177065347" sldId="535"/>
        </pc:sldMkLst>
      </pc:sldChg>
      <pc:sldChg chg="del">
        <pc:chgData name="Raffaele Cappelli" userId="88015dfd-5cfc-4583-8e31-cbed3f740558" providerId="ADAL" clId="{AB28F36F-E407-457E-B619-915DE94BDF87}" dt="2021-01-10T08:14:18.264" v="51" actId="47"/>
        <pc:sldMkLst>
          <pc:docMk/>
          <pc:sldMk cId="3109445092" sldId="536"/>
        </pc:sldMkLst>
      </pc:sldChg>
      <pc:sldChg chg="del">
        <pc:chgData name="Raffaele Cappelli" userId="88015dfd-5cfc-4583-8e31-cbed3f740558" providerId="ADAL" clId="{AB28F36F-E407-457E-B619-915DE94BDF87}" dt="2021-01-10T08:14:18.264" v="51" actId="47"/>
        <pc:sldMkLst>
          <pc:docMk/>
          <pc:sldMk cId="3261749998" sldId="537"/>
        </pc:sldMkLst>
      </pc:sldChg>
      <pc:sldChg chg="del">
        <pc:chgData name="Raffaele Cappelli" userId="88015dfd-5cfc-4583-8e31-cbed3f740558" providerId="ADAL" clId="{AB28F36F-E407-457E-B619-915DE94BDF87}" dt="2021-01-10T08:14:18.264" v="51" actId="47"/>
        <pc:sldMkLst>
          <pc:docMk/>
          <pc:sldMk cId="2372206885" sldId="538"/>
        </pc:sldMkLst>
      </pc:sldChg>
      <pc:sldChg chg="del">
        <pc:chgData name="Raffaele Cappelli" userId="88015dfd-5cfc-4583-8e31-cbed3f740558" providerId="ADAL" clId="{AB28F36F-E407-457E-B619-915DE94BDF87}" dt="2021-01-10T08:14:18.264" v="51" actId="47"/>
        <pc:sldMkLst>
          <pc:docMk/>
          <pc:sldMk cId="4171909499" sldId="539"/>
        </pc:sldMkLst>
      </pc:sldChg>
      <pc:sldChg chg="del">
        <pc:chgData name="Raffaele Cappelli" userId="88015dfd-5cfc-4583-8e31-cbed3f740558" providerId="ADAL" clId="{AB28F36F-E407-457E-B619-915DE94BDF87}" dt="2021-01-10T08:14:18.264" v="51" actId="47"/>
        <pc:sldMkLst>
          <pc:docMk/>
          <pc:sldMk cId="1841928866" sldId="543"/>
        </pc:sldMkLst>
      </pc:sldChg>
      <pc:sldChg chg="del">
        <pc:chgData name="Raffaele Cappelli" userId="88015dfd-5cfc-4583-8e31-cbed3f740558" providerId="ADAL" clId="{AB28F36F-E407-457E-B619-915DE94BDF87}" dt="2021-01-10T08:14:18.264" v="51" actId="47"/>
        <pc:sldMkLst>
          <pc:docMk/>
          <pc:sldMk cId="2315211021" sldId="546"/>
        </pc:sldMkLst>
      </pc:sldChg>
      <pc:sldChg chg="del">
        <pc:chgData name="Raffaele Cappelli" userId="88015dfd-5cfc-4583-8e31-cbed3f740558" providerId="ADAL" clId="{AB28F36F-E407-457E-B619-915DE94BDF87}" dt="2021-01-10T16:14:12.726" v="107" actId="47"/>
        <pc:sldMkLst>
          <pc:docMk/>
          <pc:sldMk cId="2117452668" sldId="551"/>
        </pc:sldMkLst>
      </pc:sldChg>
      <pc:sldChg chg="modSp mod">
        <pc:chgData name="Raffaele Cappelli" userId="88015dfd-5cfc-4583-8e31-cbed3f740558" providerId="ADAL" clId="{AB28F36F-E407-457E-B619-915DE94BDF87}" dt="2021-01-10T17:14:50.535" v="926" actId="948"/>
        <pc:sldMkLst>
          <pc:docMk/>
          <pc:sldMk cId="974418539" sldId="552"/>
        </pc:sldMkLst>
        <pc:spChg chg="mod">
          <ac:chgData name="Raffaele Cappelli" userId="88015dfd-5cfc-4583-8e31-cbed3f740558" providerId="ADAL" clId="{AB28F36F-E407-457E-B619-915DE94BDF87}" dt="2021-01-10T17:14:50.535" v="926" actId="948"/>
          <ac:spMkLst>
            <pc:docMk/>
            <pc:sldMk cId="974418539" sldId="552"/>
            <ac:spMk id="4" creationId="{00000000-0000-0000-0000-000000000000}"/>
          </ac:spMkLst>
        </pc:spChg>
        <pc:spChg chg="mod">
          <ac:chgData name="Raffaele Cappelli" userId="88015dfd-5cfc-4583-8e31-cbed3f740558" providerId="ADAL" clId="{AB28F36F-E407-457E-B619-915DE94BDF87}" dt="2021-01-10T16:13:45.778" v="104" actId="6549"/>
          <ac:spMkLst>
            <pc:docMk/>
            <pc:sldMk cId="974418539" sldId="552"/>
            <ac:spMk id="238595" creationId="{00000000-0000-0000-0000-000000000000}"/>
          </ac:spMkLst>
        </pc:spChg>
      </pc:sldChg>
      <pc:sldChg chg="del">
        <pc:chgData name="Raffaele Cappelli" userId="88015dfd-5cfc-4583-8e31-cbed3f740558" providerId="ADAL" clId="{AB28F36F-E407-457E-B619-915DE94BDF87}" dt="2021-01-10T16:13:48.780" v="105" actId="47"/>
        <pc:sldMkLst>
          <pc:docMk/>
          <pc:sldMk cId="429587617" sldId="553"/>
        </pc:sldMkLst>
      </pc:sldChg>
      <pc:sldChg chg="del">
        <pc:chgData name="Raffaele Cappelli" userId="88015dfd-5cfc-4583-8e31-cbed3f740558" providerId="ADAL" clId="{AB28F36F-E407-457E-B619-915DE94BDF87}" dt="2021-01-10T16:13:48.780" v="105" actId="47"/>
        <pc:sldMkLst>
          <pc:docMk/>
          <pc:sldMk cId="827323907" sldId="554"/>
        </pc:sldMkLst>
      </pc:sldChg>
      <pc:sldChg chg="del">
        <pc:chgData name="Raffaele Cappelli" userId="88015dfd-5cfc-4583-8e31-cbed3f740558" providerId="ADAL" clId="{AB28F36F-E407-457E-B619-915DE94BDF87}" dt="2021-01-10T16:13:48.780" v="105" actId="47"/>
        <pc:sldMkLst>
          <pc:docMk/>
          <pc:sldMk cId="859522275" sldId="555"/>
        </pc:sldMkLst>
      </pc:sldChg>
      <pc:sldChg chg="del">
        <pc:chgData name="Raffaele Cappelli" userId="88015dfd-5cfc-4583-8e31-cbed3f740558" providerId="ADAL" clId="{AB28F36F-E407-457E-B619-915DE94BDF87}" dt="2021-01-10T16:13:48.780" v="105" actId="47"/>
        <pc:sldMkLst>
          <pc:docMk/>
          <pc:sldMk cId="2680428828" sldId="556"/>
        </pc:sldMkLst>
      </pc:sldChg>
      <pc:sldChg chg="del">
        <pc:chgData name="Raffaele Cappelli" userId="88015dfd-5cfc-4583-8e31-cbed3f740558" providerId="ADAL" clId="{AB28F36F-E407-457E-B619-915DE94BDF87}" dt="2021-01-10T16:13:48.780" v="105" actId="47"/>
        <pc:sldMkLst>
          <pc:docMk/>
          <pc:sldMk cId="1370554013" sldId="557"/>
        </pc:sldMkLst>
      </pc:sldChg>
      <pc:sldChg chg="del">
        <pc:chgData name="Raffaele Cappelli" userId="88015dfd-5cfc-4583-8e31-cbed3f740558" providerId="ADAL" clId="{AB28F36F-E407-457E-B619-915DE94BDF87}" dt="2021-01-10T08:14:18.264" v="51" actId="47"/>
        <pc:sldMkLst>
          <pc:docMk/>
          <pc:sldMk cId="1920656347" sldId="558"/>
        </pc:sldMkLst>
      </pc:sldChg>
      <pc:sldChg chg="del">
        <pc:chgData name="Raffaele Cappelli" userId="88015dfd-5cfc-4583-8e31-cbed3f740558" providerId="ADAL" clId="{AB28F36F-E407-457E-B619-915DE94BDF87}" dt="2021-01-10T16:13:51.003" v="106" actId="47"/>
        <pc:sldMkLst>
          <pc:docMk/>
          <pc:sldMk cId="810947836" sldId="559"/>
        </pc:sldMkLst>
      </pc:sldChg>
      <pc:sldChg chg="delSp mod modNotesTx">
        <pc:chgData name="Raffaele Cappelli" userId="88015dfd-5cfc-4583-8e31-cbed3f740558" providerId="ADAL" clId="{AB28F36F-E407-457E-B619-915DE94BDF87}" dt="2021-01-10T17:03:02.093" v="887" actId="6549"/>
        <pc:sldMkLst>
          <pc:docMk/>
          <pc:sldMk cId="3807387544" sldId="560"/>
        </pc:sldMkLst>
        <pc:spChg chg="del">
          <ac:chgData name="Raffaele Cappelli" userId="88015dfd-5cfc-4583-8e31-cbed3f740558" providerId="ADAL" clId="{AB28F36F-E407-457E-B619-915DE94BDF87}" dt="2021-01-10T17:00:22.985" v="856" actId="478"/>
          <ac:spMkLst>
            <pc:docMk/>
            <pc:sldMk cId="3807387544" sldId="560"/>
            <ac:spMk id="3" creationId="{91F9F60D-DAC9-4F6B-8FED-3D2C579979C2}"/>
          </ac:spMkLst>
        </pc:spChg>
      </pc:sldChg>
      <pc:sldChg chg="delSp mod modNotesTx">
        <pc:chgData name="Raffaele Cappelli" userId="88015dfd-5cfc-4583-8e31-cbed3f740558" providerId="ADAL" clId="{AB28F36F-E407-457E-B619-915DE94BDF87}" dt="2021-01-10T17:03:37.389" v="899" actId="20577"/>
        <pc:sldMkLst>
          <pc:docMk/>
          <pc:sldMk cId="3021235214" sldId="561"/>
        </pc:sldMkLst>
        <pc:spChg chg="del">
          <ac:chgData name="Raffaele Cappelli" userId="88015dfd-5cfc-4583-8e31-cbed3f740558" providerId="ADAL" clId="{AB28F36F-E407-457E-B619-915DE94BDF87}" dt="2021-01-10T17:00:44.744" v="869" actId="478"/>
          <ac:spMkLst>
            <pc:docMk/>
            <pc:sldMk cId="3021235214" sldId="561"/>
            <ac:spMk id="7" creationId="{30C8614F-1187-4B9D-A9B2-D342CAF9583E}"/>
          </ac:spMkLst>
        </pc:spChg>
      </pc:sldChg>
      <pc:sldChg chg="delSp mod modNotesTx">
        <pc:chgData name="Raffaele Cappelli" userId="88015dfd-5cfc-4583-8e31-cbed3f740558" providerId="ADAL" clId="{AB28F36F-E407-457E-B619-915DE94BDF87}" dt="2021-01-10T17:03:34.701" v="897" actId="6549"/>
        <pc:sldMkLst>
          <pc:docMk/>
          <pc:sldMk cId="1542228360" sldId="562"/>
        </pc:sldMkLst>
        <pc:spChg chg="del">
          <ac:chgData name="Raffaele Cappelli" userId="88015dfd-5cfc-4583-8e31-cbed3f740558" providerId="ADAL" clId="{AB28F36F-E407-457E-B619-915DE94BDF87}" dt="2021-01-10T17:00:43.341" v="868" actId="478"/>
          <ac:spMkLst>
            <pc:docMk/>
            <pc:sldMk cId="1542228360" sldId="562"/>
            <ac:spMk id="7" creationId="{056068D8-A2E1-482D-B6A8-FCCF45771365}"/>
          </ac:spMkLst>
        </pc:spChg>
      </pc:sldChg>
      <pc:sldChg chg="delSp mod">
        <pc:chgData name="Raffaele Cappelli" userId="88015dfd-5cfc-4583-8e31-cbed3f740558" providerId="ADAL" clId="{AB28F36F-E407-457E-B619-915DE94BDF87}" dt="2021-01-10T17:00:38.958" v="865" actId="478"/>
        <pc:sldMkLst>
          <pc:docMk/>
          <pc:sldMk cId="986536469" sldId="564"/>
        </pc:sldMkLst>
        <pc:spChg chg="del">
          <ac:chgData name="Raffaele Cappelli" userId="88015dfd-5cfc-4583-8e31-cbed3f740558" providerId="ADAL" clId="{AB28F36F-E407-457E-B619-915DE94BDF87}" dt="2021-01-10T17:00:38.958" v="865" actId="478"/>
          <ac:spMkLst>
            <pc:docMk/>
            <pc:sldMk cId="986536469" sldId="564"/>
            <ac:spMk id="3" creationId="{3D2D04A1-9C8A-48F4-9674-0DDAF07C4F89}"/>
          </ac:spMkLst>
        </pc:spChg>
      </pc:sldChg>
      <pc:sldChg chg="del">
        <pc:chgData name="Raffaele Cappelli" userId="88015dfd-5cfc-4583-8e31-cbed3f740558" providerId="ADAL" clId="{AB28F36F-E407-457E-B619-915DE94BDF87}" dt="2021-01-10T08:14:07.157" v="50" actId="47"/>
        <pc:sldMkLst>
          <pc:docMk/>
          <pc:sldMk cId="1555509828" sldId="565"/>
        </pc:sldMkLst>
      </pc:sldChg>
      <pc:sldChg chg="del">
        <pc:chgData name="Raffaele Cappelli" userId="88015dfd-5cfc-4583-8e31-cbed3f740558" providerId="ADAL" clId="{AB28F36F-E407-457E-B619-915DE94BDF87}" dt="2021-01-10T08:11:42.116" v="32" actId="47"/>
        <pc:sldMkLst>
          <pc:docMk/>
          <pc:sldMk cId="3032814494" sldId="566"/>
        </pc:sldMkLst>
      </pc:sldChg>
      <pc:sldChg chg="del">
        <pc:chgData name="Raffaele Cappelli" userId="88015dfd-5cfc-4583-8e31-cbed3f740558" providerId="ADAL" clId="{AB28F36F-E407-457E-B619-915DE94BDF87}" dt="2021-01-10T08:11:43.054" v="33" actId="47"/>
        <pc:sldMkLst>
          <pc:docMk/>
          <pc:sldMk cId="1811612554" sldId="567"/>
        </pc:sldMkLst>
      </pc:sldChg>
      <pc:sldChg chg="del">
        <pc:chgData name="Raffaele Cappelli" userId="88015dfd-5cfc-4583-8e31-cbed3f740558" providerId="ADAL" clId="{AB28F36F-E407-457E-B619-915DE94BDF87}" dt="2021-01-10T08:14:18.264" v="51" actId="47"/>
        <pc:sldMkLst>
          <pc:docMk/>
          <pc:sldMk cId="1594005110" sldId="569"/>
        </pc:sldMkLst>
      </pc:sldChg>
      <pc:sldChg chg="del">
        <pc:chgData name="Raffaele Cappelli" userId="88015dfd-5cfc-4583-8e31-cbed3f740558" providerId="ADAL" clId="{AB28F36F-E407-457E-B619-915DE94BDF87}" dt="2021-01-10T08:14:18.264" v="51" actId="47"/>
        <pc:sldMkLst>
          <pc:docMk/>
          <pc:sldMk cId="3213150992" sldId="570"/>
        </pc:sldMkLst>
      </pc:sldChg>
      <pc:sldChg chg="del">
        <pc:chgData name="Raffaele Cappelli" userId="88015dfd-5cfc-4583-8e31-cbed3f740558" providerId="ADAL" clId="{AB28F36F-E407-457E-B619-915DE94BDF87}" dt="2021-01-10T08:14:18.264" v="51" actId="47"/>
        <pc:sldMkLst>
          <pc:docMk/>
          <pc:sldMk cId="255947731" sldId="572"/>
        </pc:sldMkLst>
      </pc:sldChg>
      <pc:sldChg chg="del">
        <pc:chgData name="Raffaele Cappelli" userId="88015dfd-5cfc-4583-8e31-cbed3f740558" providerId="ADAL" clId="{AB28F36F-E407-457E-B619-915DE94BDF87}" dt="2021-01-10T08:11:57.852" v="39" actId="47"/>
        <pc:sldMkLst>
          <pc:docMk/>
          <pc:sldMk cId="3064452889" sldId="573"/>
        </pc:sldMkLst>
      </pc:sldChg>
      <pc:sldChg chg="del">
        <pc:chgData name="Raffaele Cappelli" userId="88015dfd-5cfc-4583-8e31-cbed3f740558" providerId="ADAL" clId="{AB28F36F-E407-457E-B619-915DE94BDF87}" dt="2021-01-10T08:12:14.387" v="41" actId="47"/>
        <pc:sldMkLst>
          <pc:docMk/>
          <pc:sldMk cId="1654243646" sldId="574"/>
        </pc:sldMkLst>
      </pc:sldChg>
      <pc:sldChg chg="del">
        <pc:chgData name="Raffaele Cappelli" userId="88015dfd-5cfc-4583-8e31-cbed3f740558" providerId="ADAL" clId="{AB28F36F-E407-457E-B619-915DE94BDF87}" dt="2021-01-10T08:14:18.264" v="51" actId="47"/>
        <pc:sldMkLst>
          <pc:docMk/>
          <pc:sldMk cId="761939031" sldId="577"/>
        </pc:sldMkLst>
      </pc:sldChg>
      <pc:sldChg chg="del">
        <pc:chgData name="Raffaele Cappelli" userId="88015dfd-5cfc-4583-8e31-cbed3f740558" providerId="ADAL" clId="{AB28F36F-E407-457E-B619-915DE94BDF87}" dt="2021-01-10T08:14:18.264" v="51" actId="47"/>
        <pc:sldMkLst>
          <pc:docMk/>
          <pc:sldMk cId="2330359245" sldId="579"/>
        </pc:sldMkLst>
      </pc:sldChg>
      <pc:sldChg chg="del">
        <pc:chgData name="Raffaele Cappelli" userId="88015dfd-5cfc-4583-8e31-cbed3f740558" providerId="ADAL" clId="{AB28F36F-E407-457E-B619-915DE94BDF87}" dt="2021-01-10T08:14:18.264" v="51" actId="47"/>
        <pc:sldMkLst>
          <pc:docMk/>
          <pc:sldMk cId="4072209153" sldId="580"/>
        </pc:sldMkLst>
      </pc:sldChg>
      <pc:sldChg chg="del">
        <pc:chgData name="Raffaele Cappelli" userId="88015dfd-5cfc-4583-8e31-cbed3f740558" providerId="ADAL" clId="{AB28F36F-E407-457E-B619-915DE94BDF87}" dt="2021-01-10T08:14:18.264" v="51" actId="47"/>
        <pc:sldMkLst>
          <pc:docMk/>
          <pc:sldMk cId="3190592512" sldId="581"/>
        </pc:sldMkLst>
      </pc:sldChg>
      <pc:sldChg chg="del">
        <pc:chgData name="Raffaele Cappelli" userId="88015dfd-5cfc-4583-8e31-cbed3f740558" providerId="ADAL" clId="{AB28F36F-E407-457E-B619-915DE94BDF87}" dt="2021-01-10T08:14:18.264" v="51" actId="47"/>
        <pc:sldMkLst>
          <pc:docMk/>
          <pc:sldMk cId="2537244966" sldId="582"/>
        </pc:sldMkLst>
      </pc:sldChg>
      <pc:sldChg chg="del">
        <pc:chgData name="Raffaele Cappelli" userId="88015dfd-5cfc-4583-8e31-cbed3f740558" providerId="ADAL" clId="{AB28F36F-E407-457E-B619-915DE94BDF87}" dt="2021-01-10T08:14:18.264" v="51" actId="47"/>
        <pc:sldMkLst>
          <pc:docMk/>
          <pc:sldMk cId="895386406" sldId="583"/>
        </pc:sldMkLst>
      </pc:sldChg>
      <pc:sldChg chg="del">
        <pc:chgData name="Raffaele Cappelli" userId="88015dfd-5cfc-4583-8e31-cbed3f740558" providerId="ADAL" clId="{AB28F36F-E407-457E-B619-915DE94BDF87}" dt="2021-01-10T08:14:18.264" v="51" actId="47"/>
        <pc:sldMkLst>
          <pc:docMk/>
          <pc:sldMk cId="1120309695" sldId="584"/>
        </pc:sldMkLst>
      </pc:sldChg>
      <pc:sldChg chg="del">
        <pc:chgData name="Raffaele Cappelli" userId="88015dfd-5cfc-4583-8e31-cbed3f740558" providerId="ADAL" clId="{AB28F36F-E407-457E-B619-915DE94BDF87}" dt="2021-01-10T08:14:18.264" v="51" actId="47"/>
        <pc:sldMkLst>
          <pc:docMk/>
          <pc:sldMk cId="2697724830" sldId="585"/>
        </pc:sldMkLst>
      </pc:sldChg>
      <pc:sldChg chg="del">
        <pc:chgData name="Raffaele Cappelli" userId="88015dfd-5cfc-4583-8e31-cbed3f740558" providerId="ADAL" clId="{AB28F36F-E407-457E-B619-915DE94BDF87}" dt="2021-01-10T08:14:18.264" v="51" actId="47"/>
        <pc:sldMkLst>
          <pc:docMk/>
          <pc:sldMk cId="2570969917" sldId="586"/>
        </pc:sldMkLst>
      </pc:sldChg>
      <pc:sldChg chg="del">
        <pc:chgData name="Raffaele Cappelli" userId="88015dfd-5cfc-4583-8e31-cbed3f740558" providerId="ADAL" clId="{AB28F36F-E407-457E-B619-915DE94BDF87}" dt="2021-01-10T08:14:18.264" v="51" actId="47"/>
        <pc:sldMkLst>
          <pc:docMk/>
          <pc:sldMk cId="2813599836" sldId="587"/>
        </pc:sldMkLst>
      </pc:sldChg>
      <pc:sldChg chg="del">
        <pc:chgData name="Raffaele Cappelli" userId="88015dfd-5cfc-4583-8e31-cbed3f740558" providerId="ADAL" clId="{AB28F36F-E407-457E-B619-915DE94BDF87}" dt="2021-01-10T08:14:18.264" v="51" actId="47"/>
        <pc:sldMkLst>
          <pc:docMk/>
          <pc:sldMk cId="1842215773" sldId="588"/>
        </pc:sldMkLst>
      </pc:sldChg>
      <pc:sldChg chg="del">
        <pc:chgData name="Raffaele Cappelli" userId="88015dfd-5cfc-4583-8e31-cbed3f740558" providerId="ADAL" clId="{AB28F36F-E407-457E-B619-915DE94BDF87}" dt="2021-01-10T08:14:18.264" v="51" actId="47"/>
        <pc:sldMkLst>
          <pc:docMk/>
          <pc:sldMk cId="1401932604" sldId="589"/>
        </pc:sldMkLst>
      </pc:sldChg>
      <pc:sldChg chg="del">
        <pc:chgData name="Raffaele Cappelli" userId="88015dfd-5cfc-4583-8e31-cbed3f740558" providerId="ADAL" clId="{AB28F36F-E407-457E-B619-915DE94BDF87}" dt="2021-01-10T08:14:18.264" v="51" actId="47"/>
        <pc:sldMkLst>
          <pc:docMk/>
          <pc:sldMk cId="328320163" sldId="590"/>
        </pc:sldMkLst>
      </pc:sldChg>
      <pc:sldChg chg="del">
        <pc:chgData name="Raffaele Cappelli" userId="88015dfd-5cfc-4583-8e31-cbed3f740558" providerId="ADAL" clId="{AB28F36F-E407-457E-B619-915DE94BDF87}" dt="2021-01-10T08:14:18.264" v="51" actId="47"/>
        <pc:sldMkLst>
          <pc:docMk/>
          <pc:sldMk cId="3856025425" sldId="591"/>
        </pc:sldMkLst>
      </pc:sldChg>
      <pc:sldChg chg="del">
        <pc:chgData name="Raffaele Cappelli" userId="88015dfd-5cfc-4583-8e31-cbed3f740558" providerId="ADAL" clId="{AB28F36F-E407-457E-B619-915DE94BDF87}" dt="2021-01-10T08:14:18.264" v="51" actId="47"/>
        <pc:sldMkLst>
          <pc:docMk/>
          <pc:sldMk cId="4218246696" sldId="592"/>
        </pc:sldMkLst>
      </pc:sldChg>
      <pc:sldChg chg="del">
        <pc:chgData name="Raffaele Cappelli" userId="88015dfd-5cfc-4583-8e31-cbed3f740558" providerId="ADAL" clId="{AB28F36F-E407-457E-B619-915DE94BDF87}" dt="2021-01-10T08:14:18.264" v="51" actId="47"/>
        <pc:sldMkLst>
          <pc:docMk/>
          <pc:sldMk cId="699478537" sldId="593"/>
        </pc:sldMkLst>
      </pc:sldChg>
      <pc:sldChg chg="del">
        <pc:chgData name="Raffaele Cappelli" userId="88015dfd-5cfc-4583-8e31-cbed3f740558" providerId="ADAL" clId="{AB28F36F-E407-457E-B619-915DE94BDF87}" dt="2021-01-10T08:14:18.264" v="51" actId="47"/>
        <pc:sldMkLst>
          <pc:docMk/>
          <pc:sldMk cId="3465817369" sldId="596"/>
        </pc:sldMkLst>
      </pc:sldChg>
      <pc:sldChg chg="del">
        <pc:chgData name="Raffaele Cappelli" userId="88015dfd-5cfc-4583-8e31-cbed3f740558" providerId="ADAL" clId="{AB28F36F-E407-457E-B619-915DE94BDF87}" dt="2021-01-10T08:14:18.264" v="51" actId="47"/>
        <pc:sldMkLst>
          <pc:docMk/>
          <pc:sldMk cId="2112065597" sldId="597"/>
        </pc:sldMkLst>
      </pc:sldChg>
      <pc:sldChg chg="del">
        <pc:chgData name="Raffaele Cappelli" userId="88015dfd-5cfc-4583-8e31-cbed3f740558" providerId="ADAL" clId="{AB28F36F-E407-457E-B619-915DE94BDF87}" dt="2021-01-10T08:11:30.352" v="27" actId="47"/>
        <pc:sldMkLst>
          <pc:docMk/>
          <pc:sldMk cId="1355932855" sldId="599"/>
        </pc:sldMkLst>
      </pc:sldChg>
      <pc:sldChg chg="del">
        <pc:chgData name="Raffaele Cappelli" userId="88015dfd-5cfc-4583-8e31-cbed3f740558" providerId="ADAL" clId="{AB28F36F-E407-457E-B619-915DE94BDF87}" dt="2021-01-10T08:11:41.257" v="31" actId="47"/>
        <pc:sldMkLst>
          <pc:docMk/>
          <pc:sldMk cId="1388994894" sldId="600"/>
        </pc:sldMkLst>
      </pc:sldChg>
      <pc:sldChg chg="del">
        <pc:chgData name="Raffaele Cappelli" userId="88015dfd-5cfc-4583-8e31-cbed3f740558" providerId="ADAL" clId="{AB28F36F-E407-457E-B619-915DE94BDF87}" dt="2021-01-10T08:12:16.340" v="43" actId="47"/>
        <pc:sldMkLst>
          <pc:docMk/>
          <pc:sldMk cId="409950656" sldId="601"/>
        </pc:sldMkLst>
      </pc:sldChg>
      <pc:sldChg chg="del">
        <pc:chgData name="Raffaele Cappelli" userId="88015dfd-5cfc-4583-8e31-cbed3f740558" providerId="ADAL" clId="{AB28F36F-E407-457E-B619-915DE94BDF87}" dt="2021-01-10T08:12:15.246" v="42" actId="47"/>
        <pc:sldMkLst>
          <pc:docMk/>
          <pc:sldMk cId="1960856091" sldId="602"/>
        </pc:sldMkLst>
      </pc:sldChg>
      <pc:sldChg chg="addSp delSp modSp mod modNotesTx">
        <pc:chgData name="Raffaele Cappelli" userId="88015dfd-5cfc-4583-8e31-cbed3f740558" providerId="ADAL" clId="{AB28F36F-E407-457E-B619-915DE94BDF87}" dt="2021-01-10T17:02:40.063" v="881" actId="6549"/>
        <pc:sldMkLst>
          <pc:docMk/>
          <pc:sldMk cId="1199567601" sldId="603"/>
        </pc:sldMkLst>
        <pc:spChg chg="mod">
          <ac:chgData name="Raffaele Cappelli" userId="88015dfd-5cfc-4583-8e31-cbed3f740558" providerId="ADAL" clId="{AB28F36F-E407-457E-B619-915DE94BDF87}" dt="2021-01-10T17:02:30.094" v="880" actId="1076"/>
          <ac:spMkLst>
            <pc:docMk/>
            <pc:sldMk cId="1199567601" sldId="603"/>
            <ac:spMk id="3" creationId="{105F7CD5-4311-45C0-BEF1-1A9200FB93FA}"/>
          </ac:spMkLst>
        </pc:spChg>
        <pc:spChg chg="mod">
          <ac:chgData name="Raffaele Cappelli" userId="88015dfd-5cfc-4583-8e31-cbed3f740558" providerId="ADAL" clId="{AB28F36F-E407-457E-B619-915DE94BDF87}" dt="2021-01-10T08:10:21.281" v="24" actId="1076"/>
          <ac:spMkLst>
            <pc:docMk/>
            <pc:sldMk cId="1199567601" sldId="603"/>
            <ac:spMk id="8" creationId="{AC0A8F6E-4B3D-4568-81E2-A963BA87F042}"/>
          </ac:spMkLst>
        </pc:spChg>
        <pc:spChg chg="mod">
          <ac:chgData name="Raffaele Cappelli" userId="88015dfd-5cfc-4583-8e31-cbed3f740558" providerId="ADAL" clId="{AB28F36F-E407-457E-B619-915DE94BDF87}" dt="2021-01-10T17:01:36.165" v="870"/>
          <ac:spMkLst>
            <pc:docMk/>
            <pc:sldMk cId="1199567601" sldId="603"/>
            <ac:spMk id="11" creationId="{CEBEA8A5-313E-4E3E-B62D-4DC38DAF8BC5}"/>
          </ac:spMkLst>
        </pc:spChg>
        <pc:spChg chg="mod">
          <ac:chgData name="Raffaele Cappelli" userId="88015dfd-5cfc-4583-8e31-cbed3f740558" providerId="ADAL" clId="{AB28F36F-E407-457E-B619-915DE94BDF87}" dt="2021-01-10T17:01:45.813" v="876" actId="1076"/>
          <ac:spMkLst>
            <pc:docMk/>
            <pc:sldMk cId="1199567601" sldId="603"/>
            <ac:spMk id="19" creationId="{D263D3D2-6C88-4029-9E02-C56CC0BE5F11}"/>
          </ac:spMkLst>
        </pc:spChg>
        <pc:grpChg chg="del">
          <ac:chgData name="Raffaele Cappelli" userId="88015dfd-5cfc-4583-8e31-cbed3f740558" providerId="ADAL" clId="{AB28F36F-E407-457E-B619-915DE94BDF87}" dt="2021-01-10T08:09:31.398" v="11" actId="478"/>
          <ac:grpSpMkLst>
            <pc:docMk/>
            <pc:sldMk cId="1199567601" sldId="603"/>
            <ac:grpSpMk id="2" creationId="{5FFA8D03-49D7-441D-851C-03A738EC27FD}"/>
          </ac:grpSpMkLst>
        </pc:grpChg>
        <pc:grpChg chg="add del mod">
          <ac:chgData name="Raffaele Cappelli" userId="88015dfd-5cfc-4583-8e31-cbed3f740558" providerId="ADAL" clId="{AB28F36F-E407-457E-B619-915DE94BDF87}" dt="2021-01-10T17:01:42.456" v="873"/>
          <ac:grpSpMkLst>
            <pc:docMk/>
            <pc:sldMk cId="1199567601" sldId="603"/>
            <ac:grpSpMk id="10" creationId="{E42CFD20-C2E0-4F73-B478-7552860AA9B5}"/>
          </ac:grpSpMkLst>
        </pc:grpChg>
        <pc:grpChg chg="add del mod">
          <ac:chgData name="Raffaele Cappelli" userId="88015dfd-5cfc-4583-8e31-cbed3f740558" providerId="ADAL" clId="{AB28F36F-E407-457E-B619-915DE94BDF87}" dt="2021-01-10T17:01:52.079" v="877" actId="478"/>
          <ac:grpSpMkLst>
            <pc:docMk/>
            <pc:sldMk cId="1199567601" sldId="603"/>
            <ac:grpSpMk id="18" creationId="{26C15CBE-F135-41D1-957D-8D3CD9F4CE38}"/>
          </ac:grpSpMkLst>
        </pc:grpChg>
        <pc:picChg chg="add del mod">
          <ac:chgData name="Raffaele Cappelli" userId="88015dfd-5cfc-4583-8e31-cbed3f740558" providerId="ADAL" clId="{AB28F36F-E407-457E-B619-915DE94BDF87}" dt="2021-01-10T17:01:42.456" v="873"/>
          <ac:picMkLst>
            <pc:docMk/>
            <pc:sldMk cId="1199567601" sldId="603"/>
            <ac:picMk id="9" creationId="{CE82A4CC-7AA6-4F6B-BA30-EE95DBF38111}"/>
          </ac:picMkLst>
        </pc:picChg>
        <pc:picChg chg="mod">
          <ac:chgData name="Raffaele Cappelli" userId="88015dfd-5cfc-4583-8e31-cbed3f740558" providerId="ADAL" clId="{AB28F36F-E407-457E-B619-915DE94BDF87}" dt="2021-01-10T17:01:36.165" v="870"/>
          <ac:picMkLst>
            <pc:docMk/>
            <pc:sldMk cId="1199567601" sldId="603"/>
            <ac:picMk id="13" creationId="{D3529407-4BA6-4A1C-B691-EA822860CCE4}"/>
          </ac:picMkLst>
        </pc:picChg>
        <pc:picChg chg="add del mod">
          <ac:chgData name="Raffaele Cappelli" userId="88015dfd-5cfc-4583-8e31-cbed3f740558" providerId="ADAL" clId="{AB28F36F-E407-457E-B619-915DE94BDF87}" dt="2021-01-10T17:01:52.079" v="877" actId="478"/>
          <ac:picMkLst>
            <pc:docMk/>
            <pc:sldMk cId="1199567601" sldId="603"/>
            <ac:picMk id="14" creationId="{3D8C0C61-D479-4812-BCE2-0725515B8CA0}"/>
          </ac:picMkLst>
        </pc:picChg>
        <pc:picChg chg="mod">
          <ac:chgData name="Raffaele Cappelli" userId="88015dfd-5cfc-4583-8e31-cbed3f740558" providerId="ADAL" clId="{AB28F36F-E407-457E-B619-915DE94BDF87}" dt="2021-01-10T17:01:45.813" v="876" actId="1076"/>
          <ac:picMkLst>
            <pc:docMk/>
            <pc:sldMk cId="1199567601" sldId="603"/>
            <ac:picMk id="20" creationId="{B96E02DB-CD1D-4CEE-9AF9-43D0C6DDFC80}"/>
          </ac:picMkLst>
        </pc:picChg>
      </pc:sldChg>
      <pc:sldChg chg="addSp delSp modSp new mod modClrScheme chgLayout">
        <pc:chgData name="Raffaele Cappelli" userId="88015dfd-5cfc-4583-8e31-cbed3f740558" providerId="ADAL" clId="{AB28F36F-E407-457E-B619-915DE94BDF87}" dt="2021-01-10T17:00:07.178" v="850" actId="478"/>
        <pc:sldMkLst>
          <pc:docMk/>
          <pc:sldMk cId="3891494848" sldId="604"/>
        </pc:sldMkLst>
        <pc:spChg chg="del mod ord">
          <ac:chgData name="Raffaele Cappelli" userId="88015dfd-5cfc-4583-8e31-cbed3f740558" providerId="ADAL" clId="{AB28F36F-E407-457E-B619-915DE94BDF87}" dt="2021-01-10T17:00:07.178" v="850" actId="478"/>
          <ac:spMkLst>
            <pc:docMk/>
            <pc:sldMk cId="3891494848" sldId="604"/>
            <ac:spMk id="2" creationId="{38680C96-0A56-42E1-AA18-CA1AF1B094CA}"/>
          </ac:spMkLst>
        </pc:spChg>
        <pc:spChg chg="mod ord">
          <ac:chgData name="Raffaele Cappelli" userId="88015dfd-5cfc-4583-8e31-cbed3f740558" providerId="ADAL" clId="{AB28F36F-E407-457E-B619-915DE94BDF87}" dt="2021-01-10T16:31:44.255" v="163" actId="700"/>
          <ac:spMkLst>
            <pc:docMk/>
            <pc:sldMk cId="3891494848" sldId="604"/>
            <ac:spMk id="3" creationId="{52EEFB33-1464-4341-A935-95736FCA6653}"/>
          </ac:spMkLst>
        </pc:spChg>
        <pc:spChg chg="add mod ord">
          <ac:chgData name="Raffaele Cappelli" userId="88015dfd-5cfc-4583-8e31-cbed3f740558" providerId="ADAL" clId="{AB28F36F-E407-457E-B619-915DE94BDF87}" dt="2021-01-10T16:32:22.003" v="192" actId="790"/>
          <ac:spMkLst>
            <pc:docMk/>
            <pc:sldMk cId="3891494848" sldId="604"/>
            <ac:spMk id="4" creationId="{56475F3B-E581-4145-B814-29E9C0D4842F}"/>
          </ac:spMkLst>
        </pc:spChg>
        <pc:spChg chg="add mod ord">
          <ac:chgData name="Raffaele Cappelli" userId="88015dfd-5cfc-4583-8e31-cbed3f740558" providerId="ADAL" clId="{AB28F36F-E407-457E-B619-915DE94BDF87}" dt="2021-01-10T16:55:51.856" v="849" actId="20577"/>
          <ac:spMkLst>
            <pc:docMk/>
            <pc:sldMk cId="3891494848" sldId="604"/>
            <ac:spMk id="5" creationId="{7BEDF351-1FF8-4C9F-A182-CA5872546ECC}"/>
          </ac:spMkLst>
        </pc:spChg>
      </pc:sldChg>
      <pc:sldMasterChg chg="modSp">
        <pc:chgData name="Raffaele Cappelli" userId="88015dfd-5cfc-4583-8e31-cbed3f740558" providerId="ADAL" clId="{AB28F36F-E407-457E-B619-915DE94BDF87}" dt="2021-01-10T17:24:15.527" v="928" actId="1036"/>
        <pc:sldMasterMkLst>
          <pc:docMk/>
          <pc:sldMasterMk cId="0" sldId="2147483648"/>
        </pc:sldMasterMkLst>
        <pc:picChg chg="mod">
          <ac:chgData name="Raffaele Cappelli" userId="88015dfd-5cfc-4583-8e31-cbed3f740558" providerId="ADAL" clId="{AB28F36F-E407-457E-B619-915DE94BDF87}" dt="2021-01-10T17:24:15.527" v="928" actId="1036"/>
          <ac:picMkLst>
            <pc:docMk/>
            <pc:sldMasterMk cId="0" sldId="2147483648"/>
            <ac:picMk id="14" creationId="{2B88FC3E-A325-4845-8AC1-322331B8BB75}"/>
          </ac:picMkLst>
        </pc:picChg>
        <pc:picChg chg="mod">
          <ac:chgData name="Raffaele Cappelli" userId="88015dfd-5cfc-4583-8e31-cbed3f740558" providerId="ADAL" clId="{AB28F36F-E407-457E-B619-915DE94BDF87}" dt="2021-01-10T17:24:11.839" v="927" actId="1036"/>
          <ac:picMkLst>
            <pc:docMk/>
            <pc:sldMasterMk cId="0" sldId="2147483648"/>
            <ac:picMk id="354306" creationId="{C1F96287-01F6-4C6B-9BFC-5B2707849BC9}"/>
          </ac:picMkLst>
        </pc:picChg>
      </pc:sldMasterChg>
    </pc:docChg>
  </pc:docChgLst>
  <pc:docChgLst>
    <pc:chgData name="Raffaele Cappelli" userId="88015dfd-5cfc-4583-8e31-cbed3f740558" providerId="ADAL" clId="{86B804E7-D925-4EB3-B30F-E360D7617BEB}"/>
    <pc:docChg chg="modMainMaster modShowInfo">
      <pc:chgData name="Raffaele Cappelli" userId="88015dfd-5cfc-4583-8e31-cbed3f740558" providerId="ADAL" clId="{86B804E7-D925-4EB3-B30F-E360D7617BEB}" dt="2024-01-11T08:56:34.638" v="14" actId="2744"/>
      <pc:docMkLst>
        <pc:docMk/>
      </pc:docMkLst>
      <pc:sldMasterChg chg="addSp delSp modSp">
        <pc:chgData name="Raffaele Cappelli" userId="88015dfd-5cfc-4583-8e31-cbed3f740558" providerId="ADAL" clId="{86B804E7-D925-4EB3-B30F-E360D7617BEB}" dt="2024-01-02T10:38:33.632" v="12" actId="1036"/>
        <pc:sldMasterMkLst>
          <pc:docMk/>
          <pc:sldMasterMk cId="0" sldId="2147483648"/>
        </pc:sldMasterMkLst>
        <pc:picChg chg="del">
          <ac:chgData name="Raffaele Cappelli" userId="88015dfd-5cfc-4583-8e31-cbed3f740558" providerId="ADAL" clId="{86B804E7-D925-4EB3-B30F-E360D7617BEB}" dt="2024-01-02T10:37:00.292" v="0" actId="478"/>
          <ac:picMkLst>
            <pc:docMk/>
            <pc:sldMasterMk cId="0" sldId="2147483648"/>
            <ac:picMk id="2" creationId="{1FB61B20-4933-E64B-EA37-043FFC16E608}"/>
          </ac:picMkLst>
        </pc:picChg>
        <pc:picChg chg="add mod">
          <ac:chgData name="Raffaele Cappelli" userId="88015dfd-5cfc-4583-8e31-cbed3f740558" providerId="ADAL" clId="{86B804E7-D925-4EB3-B30F-E360D7617BEB}" dt="2024-01-02T10:38:33.632" v="12" actId="1036"/>
          <ac:picMkLst>
            <pc:docMk/>
            <pc:sldMasterMk cId="0" sldId="2147483648"/>
            <ac:picMk id="3" creationId="{F6ACD0B2-9F99-3D61-614E-1E234778FF51}"/>
          </ac:picMkLst>
        </pc:picChg>
      </pc:sldMasterChg>
    </pc:docChg>
  </pc:docChgLst>
  <pc:docChgLst>
    <pc:chgData name="Raffaele Cappelli" userId="88015dfd-5cfc-4583-8e31-cbed3f740558" providerId="ADAL" clId="{1AB71433-E5E6-472F-A44A-A69606456C9A}"/>
    <pc:docChg chg="undo redo custSel modSld modMainMaster modShowInfo">
      <pc:chgData name="Raffaele Cappelli" userId="88015dfd-5cfc-4583-8e31-cbed3f740558" providerId="ADAL" clId="{1AB71433-E5E6-472F-A44A-A69606456C9A}" dt="2023-01-02T17:36:46.468" v="128" actId="2744"/>
      <pc:docMkLst>
        <pc:docMk/>
      </pc:docMkLst>
      <pc:sldChg chg="modSp mod">
        <pc:chgData name="Raffaele Cappelli" userId="88015dfd-5cfc-4583-8e31-cbed3f740558" providerId="ADAL" clId="{1AB71433-E5E6-472F-A44A-A69606456C9A}" dt="2023-01-02T14:19:26.846" v="119" actId="33524"/>
        <pc:sldMkLst>
          <pc:docMk/>
          <pc:sldMk cId="471771535" sldId="512"/>
        </pc:sldMkLst>
        <pc:spChg chg="mod">
          <ac:chgData name="Raffaele Cappelli" userId="88015dfd-5cfc-4583-8e31-cbed3f740558" providerId="ADAL" clId="{1AB71433-E5E6-472F-A44A-A69606456C9A}" dt="2023-01-02T14:19:26.846" v="119" actId="33524"/>
          <ac:spMkLst>
            <pc:docMk/>
            <pc:sldMk cId="471771535" sldId="512"/>
            <ac:spMk id="42" creationId="{00000000-0000-0000-0000-000000000000}"/>
          </ac:spMkLst>
        </pc:spChg>
      </pc:sldChg>
      <pc:sldChg chg="modSp mod">
        <pc:chgData name="Raffaele Cappelli" userId="88015dfd-5cfc-4583-8e31-cbed3f740558" providerId="ADAL" clId="{1AB71433-E5E6-472F-A44A-A69606456C9A}" dt="2023-01-02T14:21:15.354" v="127" actId="6549"/>
        <pc:sldMkLst>
          <pc:docMk/>
          <pc:sldMk cId="974418539" sldId="552"/>
        </pc:sldMkLst>
        <pc:spChg chg="mod">
          <ac:chgData name="Raffaele Cappelli" userId="88015dfd-5cfc-4583-8e31-cbed3f740558" providerId="ADAL" clId="{1AB71433-E5E6-472F-A44A-A69606456C9A}" dt="2023-01-02T14:21:15.354" v="127" actId="6549"/>
          <ac:spMkLst>
            <pc:docMk/>
            <pc:sldMk cId="974418539" sldId="552"/>
            <ac:spMk id="4" creationId="{00000000-0000-0000-0000-000000000000}"/>
          </ac:spMkLst>
        </pc:spChg>
      </pc:sldChg>
      <pc:sldChg chg="modSp mod">
        <pc:chgData name="Raffaele Cappelli" userId="88015dfd-5cfc-4583-8e31-cbed3f740558" providerId="ADAL" clId="{1AB71433-E5E6-472F-A44A-A69606456C9A}" dt="2023-01-02T10:12:20.452" v="37" actId="14100"/>
        <pc:sldMkLst>
          <pc:docMk/>
          <pc:sldMk cId="1199567601" sldId="603"/>
        </pc:sldMkLst>
        <pc:spChg chg="mod">
          <ac:chgData name="Raffaele Cappelli" userId="88015dfd-5cfc-4583-8e31-cbed3f740558" providerId="ADAL" clId="{1AB71433-E5E6-472F-A44A-A69606456C9A}" dt="2023-01-02T10:12:20.452" v="37" actId="14100"/>
          <ac:spMkLst>
            <pc:docMk/>
            <pc:sldMk cId="1199567601" sldId="603"/>
            <ac:spMk id="3" creationId="{105F7CD5-4311-45C0-BEF1-1A9200FB93FA}"/>
          </ac:spMkLst>
        </pc:spChg>
      </pc:sldChg>
      <pc:sldChg chg="modSp mod">
        <pc:chgData name="Raffaele Cappelli" userId="88015dfd-5cfc-4583-8e31-cbed3f740558" providerId="ADAL" clId="{1AB71433-E5E6-472F-A44A-A69606456C9A}" dt="2023-01-02T10:53:21.883" v="80" actId="20577"/>
        <pc:sldMkLst>
          <pc:docMk/>
          <pc:sldMk cId="3891494848" sldId="604"/>
        </pc:sldMkLst>
        <pc:spChg chg="mod">
          <ac:chgData name="Raffaele Cappelli" userId="88015dfd-5cfc-4583-8e31-cbed3f740558" providerId="ADAL" clId="{1AB71433-E5E6-472F-A44A-A69606456C9A}" dt="2023-01-02T10:32:58.567" v="44" actId="33524"/>
          <ac:spMkLst>
            <pc:docMk/>
            <pc:sldMk cId="3891494848" sldId="604"/>
            <ac:spMk id="4" creationId="{56475F3B-E581-4145-B814-29E9C0D4842F}"/>
          </ac:spMkLst>
        </pc:spChg>
        <pc:spChg chg="mod">
          <ac:chgData name="Raffaele Cappelli" userId="88015dfd-5cfc-4583-8e31-cbed3f740558" providerId="ADAL" clId="{1AB71433-E5E6-472F-A44A-A69606456C9A}" dt="2023-01-02T10:53:21.883" v="80" actId="20577"/>
          <ac:spMkLst>
            <pc:docMk/>
            <pc:sldMk cId="3891494848" sldId="604"/>
            <ac:spMk id="5" creationId="{7BEDF351-1FF8-4C9F-A182-CA5872546ECC}"/>
          </ac:spMkLst>
        </pc:spChg>
      </pc:sldChg>
      <pc:sldChg chg="modSp mod">
        <pc:chgData name="Raffaele Cappelli" userId="88015dfd-5cfc-4583-8e31-cbed3f740558" providerId="ADAL" clId="{1AB71433-E5E6-472F-A44A-A69606456C9A}" dt="2023-01-02T13:44:43.693" v="118" actId="3626"/>
        <pc:sldMkLst>
          <pc:docMk/>
          <pc:sldMk cId="3399721612" sldId="605"/>
        </pc:sldMkLst>
        <pc:spChg chg="mod">
          <ac:chgData name="Raffaele Cappelli" userId="88015dfd-5cfc-4583-8e31-cbed3f740558" providerId="ADAL" clId="{1AB71433-E5E6-472F-A44A-A69606456C9A}" dt="2023-01-02T13:44:43.693" v="118" actId="3626"/>
          <ac:spMkLst>
            <pc:docMk/>
            <pc:sldMk cId="3399721612" sldId="605"/>
            <ac:spMk id="5" creationId="{7BEDF351-1FF8-4C9F-A182-CA5872546ECC}"/>
          </ac:spMkLst>
        </pc:spChg>
      </pc:sldChg>
      <pc:sldChg chg="modSp mod">
        <pc:chgData name="Raffaele Cappelli" userId="88015dfd-5cfc-4583-8e31-cbed3f740558" providerId="ADAL" clId="{1AB71433-E5E6-472F-A44A-A69606456C9A}" dt="2023-01-02T14:20:22.750" v="122" actId="3626"/>
        <pc:sldMkLst>
          <pc:docMk/>
          <pc:sldMk cId="1395156667" sldId="608"/>
        </pc:sldMkLst>
        <pc:graphicFrameChg chg="mod modGraphic">
          <ac:chgData name="Raffaele Cappelli" userId="88015dfd-5cfc-4583-8e31-cbed3f740558" providerId="ADAL" clId="{1AB71433-E5E6-472F-A44A-A69606456C9A}" dt="2023-01-02T14:20:22.750" v="122" actId="3626"/>
          <ac:graphicFrameMkLst>
            <pc:docMk/>
            <pc:sldMk cId="1395156667" sldId="608"/>
            <ac:graphicFrameMk id="21" creationId="{00000000-0000-0000-0000-000000000000}"/>
          </ac:graphicFrameMkLst>
        </pc:graphicFrameChg>
      </pc:sldChg>
      <pc:sldMasterChg chg="addSp delSp modSp mod">
        <pc:chgData name="Raffaele Cappelli" userId="88015dfd-5cfc-4583-8e31-cbed3f740558" providerId="ADAL" clId="{1AB71433-E5E6-472F-A44A-A69606456C9A}" dt="2023-01-02T10:55:46.901" v="117" actId="14100"/>
        <pc:sldMasterMkLst>
          <pc:docMk/>
          <pc:sldMasterMk cId="0" sldId="2147483648"/>
        </pc:sldMasterMkLst>
        <pc:spChg chg="mod">
          <ac:chgData name="Raffaele Cappelli" userId="88015dfd-5cfc-4583-8e31-cbed3f740558" providerId="ADAL" clId="{1AB71433-E5E6-472F-A44A-A69606456C9A}" dt="2023-01-02T10:55:42.003" v="116" actId="1076"/>
          <ac:spMkLst>
            <pc:docMk/>
            <pc:sldMasterMk cId="0" sldId="2147483648"/>
            <ac:spMk id="1030" creationId="{00000000-0000-0000-0000-000000000000}"/>
          </ac:spMkLst>
        </pc:spChg>
        <pc:spChg chg="ord">
          <ac:chgData name="Raffaele Cappelli" userId="88015dfd-5cfc-4583-8e31-cbed3f740558" providerId="ADAL" clId="{1AB71433-E5E6-472F-A44A-A69606456C9A}" dt="2023-01-02T10:55:32.090" v="112" actId="167"/>
          <ac:spMkLst>
            <pc:docMk/>
            <pc:sldMasterMk cId="0" sldId="2147483648"/>
            <ac:spMk id="1032" creationId="{00000000-0000-0000-0000-000000000000}"/>
          </ac:spMkLst>
        </pc:spChg>
        <pc:picChg chg="add mod">
          <ac:chgData name="Raffaele Cappelli" userId="88015dfd-5cfc-4583-8e31-cbed3f740558" providerId="ADAL" clId="{1AB71433-E5E6-472F-A44A-A69606456C9A}" dt="2023-01-02T10:55:46.901" v="117" actId="14100"/>
          <ac:picMkLst>
            <pc:docMk/>
            <pc:sldMasterMk cId="0" sldId="2147483648"/>
            <ac:picMk id="2" creationId="{1FB61B20-4933-E64B-EA37-043FFC16E608}"/>
          </ac:picMkLst>
        </pc:picChg>
        <pc:picChg chg="add del">
          <ac:chgData name="Raffaele Cappelli" userId="88015dfd-5cfc-4583-8e31-cbed3f740558" providerId="ADAL" clId="{1AB71433-E5E6-472F-A44A-A69606456C9A}" dt="2023-01-02T10:55:31.953" v="109" actId="478"/>
          <ac:picMkLst>
            <pc:docMk/>
            <pc:sldMasterMk cId="0" sldId="2147483648"/>
            <ac:picMk id="3" creationId="{00000000-0000-0000-0000-000000000000}"/>
          </ac:picMkLst>
        </pc:picChg>
        <pc:picChg chg="add del">
          <ac:chgData name="Raffaele Cappelli" userId="88015dfd-5cfc-4583-8e31-cbed3f740558" providerId="ADAL" clId="{1AB71433-E5E6-472F-A44A-A69606456C9A}" dt="2023-01-02T10:55:32.159" v="114" actId="478"/>
          <ac:picMkLst>
            <pc:docMk/>
            <pc:sldMasterMk cId="0" sldId="2147483648"/>
            <ac:picMk id="14" creationId="{2B88FC3E-A325-4845-8AC1-322331B8BB75}"/>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4" y="8"/>
            <a:ext cx="2935538" cy="493633"/>
          </a:xfrm>
          <a:prstGeom prst="rect">
            <a:avLst/>
          </a:prstGeom>
          <a:noFill/>
          <a:ln w="9525">
            <a:noFill/>
            <a:miter lim="800000"/>
            <a:headEnd/>
            <a:tailEnd/>
          </a:ln>
          <a:effectLst/>
        </p:spPr>
        <p:txBody>
          <a:bodyPr vert="horz" wrap="square" lIns="88586" tIns="44295" rIns="88586" bIns="44295" numCol="1" anchor="t" anchorCtr="0" compatLnSpc="1">
            <a:prstTxWarp prst="textNoShape">
              <a:avLst/>
            </a:prstTxWarp>
          </a:bodyPr>
          <a:lstStyle>
            <a:lvl1pPr defTabSz="885172" eaLnBrk="0" hangingPunct="0">
              <a:defRPr sz="1200">
                <a:latin typeface="Arial" pitchFamily="34" charset="0"/>
              </a:defRPr>
            </a:lvl1pPr>
          </a:lstStyle>
          <a:p>
            <a:pPr>
              <a:defRPr/>
            </a:pPr>
            <a:endParaRPr lang="en-US"/>
          </a:p>
        </p:txBody>
      </p:sp>
      <p:sp>
        <p:nvSpPr>
          <p:cNvPr id="38915" name="Rectangle 3"/>
          <p:cNvSpPr>
            <a:spLocks noGrp="1" noChangeArrowheads="1"/>
          </p:cNvSpPr>
          <p:nvPr>
            <p:ph type="dt" sz="quarter" idx="1"/>
          </p:nvPr>
        </p:nvSpPr>
        <p:spPr bwMode="auto">
          <a:xfrm>
            <a:off x="3847853" y="8"/>
            <a:ext cx="2935538" cy="493633"/>
          </a:xfrm>
          <a:prstGeom prst="rect">
            <a:avLst/>
          </a:prstGeom>
          <a:noFill/>
          <a:ln w="9525">
            <a:noFill/>
            <a:miter lim="800000"/>
            <a:headEnd/>
            <a:tailEnd/>
          </a:ln>
          <a:effectLst/>
        </p:spPr>
        <p:txBody>
          <a:bodyPr vert="horz" wrap="square" lIns="88586" tIns="44295" rIns="88586" bIns="44295" numCol="1" anchor="t" anchorCtr="0" compatLnSpc="1">
            <a:prstTxWarp prst="textNoShape">
              <a:avLst/>
            </a:prstTxWarp>
          </a:bodyPr>
          <a:lstStyle>
            <a:lvl1pPr algn="r" defTabSz="885172" eaLnBrk="0" hangingPunct="0">
              <a:defRPr sz="1200">
                <a:latin typeface="Arial" pitchFamily="34" charset="0"/>
              </a:defRPr>
            </a:lvl1pPr>
          </a:lstStyle>
          <a:p>
            <a:pPr>
              <a:defRPr/>
            </a:pPr>
            <a:endParaRPr lang="en-US"/>
          </a:p>
        </p:txBody>
      </p:sp>
      <p:sp>
        <p:nvSpPr>
          <p:cNvPr id="38916" name="Rectangle 4"/>
          <p:cNvSpPr>
            <a:spLocks noGrp="1" noChangeArrowheads="1"/>
          </p:cNvSpPr>
          <p:nvPr>
            <p:ph type="ftr" sz="quarter" idx="2"/>
          </p:nvPr>
        </p:nvSpPr>
        <p:spPr bwMode="auto">
          <a:xfrm>
            <a:off x="4" y="9433010"/>
            <a:ext cx="2935538" cy="493633"/>
          </a:xfrm>
          <a:prstGeom prst="rect">
            <a:avLst/>
          </a:prstGeom>
          <a:noFill/>
          <a:ln w="9525">
            <a:noFill/>
            <a:miter lim="800000"/>
            <a:headEnd/>
            <a:tailEnd/>
          </a:ln>
          <a:effectLst/>
        </p:spPr>
        <p:txBody>
          <a:bodyPr vert="horz" wrap="square" lIns="88586" tIns="44295" rIns="88586" bIns="44295" numCol="1" anchor="b" anchorCtr="0" compatLnSpc="1">
            <a:prstTxWarp prst="textNoShape">
              <a:avLst/>
            </a:prstTxWarp>
          </a:bodyPr>
          <a:lstStyle>
            <a:lvl1pPr defTabSz="885172" eaLnBrk="0" hangingPunct="0">
              <a:defRPr sz="1200">
                <a:latin typeface="Arial" pitchFamily="34" charset="0"/>
              </a:defRPr>
            </a:lvl1pPr>
          </a:lstStyle>
          <a:p>
            <a:pPr>
              <a:defRPr/>
            </a:pPr>
            <a:endParaRPr lang="en-US"/>
          </a:p>
        </p:txBody>
      </p:sp>
      <p:sp>
        <p:nvSpPr>
          <p:cNvPr id="38917" name="Rectangle 5"/>
          <p:cNvSpPr>
            <a:spLocks noGrp="1" noChangeArrowheads="1"/>
          </p:cNvSpPr>
          <p:nvPr>
            <p:ph type="sldNum" sz="quarter" idx="3"/>
          </p:nvPr>
        </p:nvSpPr>
        <p:spPr bwMode="auto">
          <a:xfrm>
            <a:off x="3847853" y="9433010"/>
            <a:ext cx="2935538" cy="493633"/>
          </a:xfrm>
          <a:prstGeom prst="rect">
            <a:avLst/>
          </a:prstGeom>
          <a:noFill/>
          <a:ln w="9525">
            <a:noFill/>
            <a:miter lim="800000"/>
            <a:headEnd/>
            <a:tailEnd/>
          </a:ln>
          <a:effectLst/>
        </p:spPr>
        <p:txBody>
          <a:bodyPr vert="horz" wrap="square" lIns="88586" tIns="44295" rIns="88586" bIns="44295" numCol="1" anchor="b" anchorCtr="0" compatLnSpc="1">
            <a:prstTxWarp prst="textNoShape">
              <a:avLst/>
            </a:prstTxWarp>
          </a:bodyPr>
          <a:lstStyle>
            <a:lvl1pPr algn="r" defTabSz="885172" eaLnBrk="0" hangingPunct="0">
              <a:defRPr sz="1200">
                <a:latin typeface="Arial" pitchFamily="34" charset="0"/>
              </a:defRPr>
            </a:lvl1pPr>
          </a:lstStyle>
          <a:p>
            <a:pPr>
              <a:defRPr/>
            </a:pPr>
            <a:fld id="{3FA1CAD1-0749-4C07-BAAE-067625B3B2DD}" type="slidenum">
              <a:rPr lang="en-US"/>
              <a:pPr>
                <a:defRPr/>
              </a:pPr>
              <a:t>‹N›</a:t>
            </a:fld>
            <a:endParaRPr lang="en-US"/>
          </a:p>
        </p:txBody>
      </p:sp>
    </p:spTree>
    <p:extLst>
      <p:ext uri="{BB962C8B-B14F-4D97-AF65-F5344CB8AC3E}">
        <p14:creationId xmlns:p14="http://schemas.microsoft.com/office/powerpoint/2010/main" val="30490671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744538" y="334963"/>
            <a:ext cx="6618288" cy="3724275"/>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376232" y="4299853"/>
            <a:ext cx="6105211" cy="5295054"/>
          </a:xfrm>
          <a:prstGeom prst="rect">
            <a:avLst/>
          </a:prstGeom>
          <a:noFill/>
          <a:ln w="9525">
            <a:noFill/>
            <a:miter lim="800000"/>
            <a:headEnd/>
            <a:tailEnd/>
          </a:ln>
          <a:effectLst/>
        </p:spPr>
        <p:txBody>
          <a:bodyPr vert="horz" wrap="square" lIns="88586" tIns="44295" rIns="88586" bIns="44295" numCol="1" anchor="t" anchorCtr="0" compatLnSpc="1">
            <a:prstTxWarp prst="textNoShape">
              <a:avLst/>
            </a:prstTxWarp>
          </a:bodyPr>
          <a:lstStyle/>
          <a:p>
            <a:pPr lvl="0"/>
            <a:r>
              <a:rPr lang="en-US" noProof="0"/>
              <a:t>Fare </a:t>
            </a:r>
            <a:r>
              <a:rPr lang="en-US" noProof="0" err="1"/>
              <a:t>clic</a:t>
            </a:r>
            <a:r>
              <a:rPr lang="en-US" noProof="0"/>
              <a:t> per </a:t>
            </a:r>
            <a:r>
              <a:rPr lang="en-US" noProof="0" err="1"/>
              <a:t>modificare</a:t>
            </a:r>
            <a:r>
              <a:rPr lang="en-US" noProof="0"/>
              <a:t> gli </a:t>
            </a:r>
            <a:r>
              <a:rPr lang="en-US" noProof="0" err="1"/>
              <a:t>stili</a:t>
            </a:r>
            <a:r>
              <a:rPr lang="en-US" noProof="0"/>
              <a:t> del </a:t>
            </a:r>
            <a:r>
              <a:rPr lang="en-US" noProof="0" err="1"/>
              <a:t>testo</a:t>
            </a:r>
            <a:r>
              <a:rPr lang="en-US" noProof="0"/>
              <a:t> </a:t>
            </a:r>
            <a:r>
              <a:rPr lang="en-US" noProof="0" err="1"/>
              <a:t>dello</a:t>
            </a:r>
            <a:r>
              <a:rPr lang="en-US" noProof="0"/>
              <a:t> schema</a:t>
            </a:r>
          </a:p>
          <a:p>
            <a:pPr lvl="1"/>
            <a:r>
              <a:rPr lang="en-US" noProof="0"/>
              <a:t>Secondo </a:t>
            </a:r>
            <a:r>
              <a:rPr lang="en-US" noProof="0" err="1"/>
              <a:t>livello</a:t>
            </a:r>
            <a:endParaRPr lang="en-US" noProof="0"/>
          </a:p>
          <a:p>
            <a:pPr lvl="2"/>
            <a:r>
              <a:rPr lang="en-US" noProof="0" err="1"/>
              <a:t>Terzo</a:t>
            </a:r>
            <a:r>
              <a:rPr lang="en-US" noProof="0"/>
              <a:t> </a:t>
            </a:r>
            <a:r>
              <a:rPr lang="en-US" noProof="0" err="1"/>
              <a:t>livello</a:t>
            </a:r>
            <a:endParaRPr lang="en-US" noProof="0"/>
          </a:p>
          <a:p>
            <a:pPr lvl="3"/>
            <a:r>
              <a:rPr lang="en-US" noProof="0"/>
              <a:t>Quarto </a:t>
            </a:r>
            <a:r>
              <a:rPr lang="en-US" noProof="0" err="1"/>
              <a:t>livello</a:t>
            </a:r>
            <a:endParaRPr lang="en-US" noProof="0"/>
          </a:p>
          <a:p>
            <a:pPr lvl="4"/>
            <a:r>
              <a:rPr lang="en-US" noProof="0"/>
              <a:t>Quinto </a:t>
            </a:r>
            <a:r>
              <a:rPr lang="en-US" noProof="0" err="1"/>
              <a:t>livello</a:t>
            </a:r>
            <a:endParaRPr lang="en-US" noProof="0"/>
          </a:p>
        </p:txBody>
      </p:sp>
    </p:spTree>
    <p:extLst>
      <p:ext uri="{BB962C8B-B14F-4D97-AF65-F5344CB8AC3E}">
        <p14:creationId xmlns:p14="http://schemas.microsoft.com/office/powerpoint/2010/main" val="288678587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744538" y="334963"/>
            <a:ext cx="6618288" cy="3724275"/>
          </a:xfrm>
          <a:ln/>
        </p:spPr>
      </p:sp>
      <p:sp>
        <p:nvSpPr>
          <p:cNvPr id="2048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300">
              <a:latin typeface="Arial" charset="0"/>
            </a:endParaRPr>
          </a:p>
        </p:txBody>
      </p:sp>
    </p:spTree>
    <p:extLst>
      <p:ext uri="{BB962C8B-B14F-4D97-AF65-F5344CB8AC3E}">
        <p14:creationId xmlns:p14="http://schemas.microsoft.com/office/powerpoint/2010/main" val="487539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it-IT" sz="1300">
              <a:sym typeface="Symbol" pitchFamily="18" charset="2"/>
            </a:endParaRPr>
          </a:p>
        </p:txBody>
      </p:sp>
    </p:spTree>
    <p:extLst>
      <p:ext uri="{BB962C8B-B14F-4D97-AF65-F5344CB8AC3E}">
        <p14:creationId xmlns:p14="http://schemas.microsoft.com/office/powerpoint/2010/main" val="332727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it-IT" sz="1300">
              <a:sym typeface="Symbol" pitchFamily="18" charset="2"/>
            </a:endParaRPr>
          </a:p>
        </p:txBody>
      </p:sp>
    </p:spTree>
    <p:extLst>
      <p:ext uri="{BB962C8B-B14F-4D97-AF65-F5344CB8AC3E}">
        <p14:creationId xmlns:p14="http://schemas.microsoft.com/office/powerpoint/2010/main" val="28086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it-IT">
              <a:sym typeface="Symbol" pitchFamily="18" charset="2"/>
            </a:endParaRPr>
          </a:p>
        </p:txBody>
      </p:sp>
    </p:spTree>
    <p:extLst>
      <p:ext uri="{BB962C8B-B14F-4D97-AF65-F5344CB8AC3E}">
        <p14:creationId xmlns:p14="http://schemas.microsoft.com/office/powerpoint/2010/main" val="2236634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it-IT">
              <a:sym typeface="Symbol" pitchFamily="18" charset="2"/>
            </a:endParaRPr>
          </a:p>
        </p:txBody>
      </p:sp>
    </p:spTree>
    <p:extLst>
      <p:ext uri="{BB962C8B-B14F-4D97-AF65-F5344CB8AC3E}">
        <p14:creationId xmlns:p14="http://schemas.microsoft.com/office/powerpoint/2010/main" val="1315581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US" sz="1300">
              <a:sym typeface="Symbol" pitchFamily="18" charset="2"/>
            </a:endParaRPr>
          </a:p>
        </p:txBody>
      </p:sp>
    </p:spTree>
    <p:extLst>
      <p:ext uri="{BB962C8B-B14F-4D97-AF65-F5344CB8AC3E}">
        <p14:creationId xmlns:p14="http://schemas.microsoft.com/office/powerpoint/2010/main" val="189724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US">
              <a:sym typeface="Symbol" pitchFamily="18" charset="2"/>
            </a:endParaRPr>
          </a:p>
        </p:txBody>
      </p:sp>
    </p:spTree>
    <p:extLst>
      <p:ext uri="{BB962C8B-B14F-4D97-AF65-F5344CB8AC3E}">
        <p14:creationId xmlns:p14="http://schemas.microsoft.com/office/powerpoint/2010/main" val="1468774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US">
              <a:sym typeface="Symbol" pitchFamily="18" charset="2"/>
            </a:endParaRPr>
          </a:p>
        </p:txBody>
      </p:sp>
    </p:spTree>
    <p:extLst>
      <p:ext uri="{BB962C8B-B14F-4D97-AF65-F5344CB8AC3E}">
        <p14:creationId xmlns:p14="http://schemas.microsoft.com/office/powerpoint/2010/main" val="2037975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p:txBody>
      </p:sp>
    </p:spTree>
    <p:extLst>
      <p:ext uri="{BB962C8B-B14F-4D97-AF65-F5344CB8AC3E}">
        <p14:creationId xmlns:p14="http://schemas.microsoft.com/office/powerpoint/2010/main" val="1120731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p:txBody>
      </p:sp>
    </p:spTree>
    <p:extLst>
      <p:ext uri="{BB962C8B-B14F-4D97-AF65-F5344CB8AC3E}">
        <p14:creationId xmlns:p14="http://schemas.microsoft.com/office/powerpoint/2010/main" val="1653996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p:txBody>
      </p:sp>
    </p:spTree>
    <p:extLst>
      <p:ext uri="{BB962C8B-B14F-4D97-AF65-F5344CB8AC3E}">
        <p14:creationId xmlns:p14="http://schemas.microsoft.com/office/powerpoint/2010/main" val="230601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744538" y="334963"/>
            <a:ext cx="6618288" cy="3724275"/>
          </a:xfrm>
          <a:ln/>
        </p:spPr>
      </p:sp>
      <p:sp>
        <p:nvSpPr>
          <p:cNvPr id="144386" name="Rectangle 3"/>
          <p:cNvSpPr>
            <a:spLocks noGrp="1" noChangeArrowheads="1"/>
          </p:cNvSpPr>
          <p:nvPr>
            <p:ph type="body" idx="1"/>
          </p:nvPr>
        </p:nvSpPr>
        <p:spPr>
          <a:noFill/>
          <a:ln/>
        </p:spPr>
        <p:txBody>
          <a:bodyPr/>
          <a:lstStyle/>
          <a:p>
            <a:endParaRPr lang="en-US" noProof="0">
              <a:latin typeface="Arial" pitchFamily="34" charset="0"/>
            </a:endParaRPr>
          </a:p>
        </p:txBody>
      </p:sp>
    </p:spTree>
    <p:extLst>
      <p:ext uri="{BB962C8B-B14F-4D97-AF65-F5344CB8AC3E}">
        <p14:creationId xmlns:p14="http://schemas.microsoft.com/office/powerpoint/2010/main" val="1877129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a:p>
            <a:endParaRPr lang="en-GB" sz="1300">
              <a:sym typeface="Symbol" pitchFamily="18" charset="2"/>
            </a:endParaRPr>
          </a:p>
        </p:txBody>
      </p:sp>
    </p:spTree>
    <p:extLst>
      <p:ext uri="{BB962C8B-B14F-4D97-AF65-F5344CB8AC3E}">
        <p14:creationId xmlns:p14="http://schemas.microsoft.com/office/powerpoint/2010/main" val="1408707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ln/>
        </p:spPr>
      </p:sp>
      <p:sp>
        <p:nvSpPr>
          <p:cNvPr id="148482" name="Rectangle 3"/>
          <p:cNvSpPr>
            <a:spLocks noGrp="1" noChangeArrowheads="1"/>
          </p:cNvSpPr>
          <p:nvPr>
            <p:ph type="body" idx="1"/>
          </p:nvPr>
        </p:nvSpPr>
        <p:spPr>
          <a:noFill/>
          <a:ln/>
        </p:spPr>
        <p:txBody>
          <a:bodyPr/>
          <a:lstStyle/>
          <a:p>
            <a:r>
              <a:rPr lang="en-GB" sz="1300">
                <a:sym typeface="Symbol" pitchFamily="18" charset="2"/>
              </a:rPr>
              <a:t>To reduce the template size but, more important, to perform</a:t>
            </a:r>
            <a:r>
              <a:rPr lang="en-GB" sz="1300" baseline="0">
                <a:sym typeface="Symbol" pitchFamily="18" charset="2"/>
              </a:rPr>
              <a:t> a very fast comparison, </a:t>
            </a:r>
            <a:r>
              <a:rPr lang="en-GB" sz="1300">
                <a:sym typeface="Symbol" pitchFamily="18" charset="2"/>
              </a:rPr>
              <a:t>the cylinders are transformed into bit vectors by applying a unit step function</a:t>
            </a:r>
          </a:p>
        </p:txBody>
      </p:sp>
    </p:spTree>
    <p:extLst>
      <p:ext uri="{BB962C8B-B14F-4D97-AF65-F5344CB8AC3E}">
        <p14:creationId xmlns:p14="http://schemas.microsoft.com/office/powerpoint/2010/main" val="9010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ln/>
        </p:spPr>
      </p:sp>
      <p:sp>
        <p:nvSpPr>
          <p:cNvPr id="148482" name="Rectangle 3"/>
          <p:cNvSpPr>
            <a:spLocks noGrp="1" noChangeArrowheads="1"/>
          </p:cNvSpPr>
          <p:nvPr>
            <p:ph type="body" idx="1"/>
          </p:nvPr>
        </p:nvSpPr>
        <p:spPr>
          <a:noFill/>
          <a:ln/>
        </p:spPr>
        <p:txBody>
          <a:bodyPr/>
          <a:lstStyle/>
          <a:p>
            <a:r>
              <a:rPr lang="en-GB" sz="1300">
                <a:sym typeface="Symbol" pitchFamily="18" charset="2"/>
              </a:rPr>
              <a:t>Given two bit cylinders from two different templates, their local similarity is computed very efficiently by applying simple bit-wise operations.</a:t>
            </a:r>
          </a:p>
        </p:txBody>
      </p:sp>
    </p:spTree>
    <p:extLst>
      <p:ext uri="{BB962C8B-B14F-4D97-AF65-F5344CB8AC3E}">
        <p14:creationId xmlns:p14="http://schemas.microsoft.com/office/powerpoint/2010/main" val="2224955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ln/>
        </p:spPr>
      </p:sp>
      <p:sp>
        <p:nvSpPr>
          <p:cNvPr id="148482" name="Rectangle 3"/>
          <p:cNvSpPr>
            <a:spLocks noGrp="1" noChangeArrowheads="1"/>
          </p:cNvSpPr>
          <p:nvPr>
            <p:ph type="body" idx="1"/>
          </p:nvPr>
        </p:nvSpPr>
        <p:spPr>
          <a:noFill/>
          <a:ln/>
        </p:spPr>
        <p:txBody>
          <a:bodyPr/>
          <a:lstStyle/>
          <a:p>
            <a:r>
              <a:rPr lang="en-GB" sz="1300">
                <a:sym typeface="Symbol" pitchFamily="18" charset="2"/>
              </a:rPr>
              <a:t>This is the reason why MCC is a very efficient algorithm able to perform about 42M comparisons per second on a single PC with 4 GPUs</a:t>
            </a:r>
          </a:p>
        </p:txBody>
      </p:sp>
    </p:spTree>
    <p:extLst>
      <p:ext uri="{BB962C8B-B14F-4D97-AF65-F5344CB8AC3E}">
        <p14:creationId xmlns:p14="http://schemas.microsoft.com/office/powerpoint/2010/main" val="226576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744538" y="334963"/>
            <a:ext cx="6618288" cy="3724275"/>
          </a:xfrm>
          <a:ln/>
        </p:spPr>
      </p:sp>
      <p:sp>
        <p:nvSpPr>
          <p:cNvPr id="20482" name="Rectangle 3"/>
          <p:cNvSpPr>
            <a:spLocks noGrp="1" noChangeArrowheads="1"/>
          </p:cNvSpPr>
          <p:nvPr>
            <p:ph type="body" idx="1"/>
          </p:nvPr>
        </p:nvSpPr>
        <p:spPr>
          <a:noFill/>
          <a:ln/>
        </p:spPr>
        <p:txBody>
          <a:bodyPr/>
          <a:lstStyle/>
          <a:p>
            <a:pPr marL="355661" lvl="1"/>
            <a:endParaRPr lang="en-US">
              <a:latin typeface="Arial" charset="0"/>
            </a:endParaRPr>
          </a:p>
        </p:txBody>
      </p:sp>
    </p:spTree>
    <p:extLst>
      <p:ext uri="{BB962C8B-B14F-4D97-AF65-F5344CB8AC3E}">
        <p14:creationId xmlns:p14="http://schemas.microsoft.com/office/powerpoint/2010/main" val="61650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744538" y="334963"/>
            <a:ext cx="6618288" cy="3724275"/>
          </a:xfrm>
          <a:ln/>
        </p:spPr>
      </p:sp>
      <p:sp>
        <p:nvSpPr>
          <p:cNvPr id="144386" name="Rectangle 3"/>
          <p:cNvSpPr>
            <a:spLocks noGrp="1" noChangeArrowheads="1"/>
          </p:cNvSpPr>
          <p:nvPr>
            <p:ph type="body" idx="1"/>
          </p:nvPr>
        </p:nvSpPr>
        <p:spPr>
          <a:noFill/>
          <a:ln/>
        </p:spPr>
        <p:txBody>
          <a:bodyPr/>
          <a:lstStyle/>
          <a:p>
            <a:pPr defTabSz="910490" eaLnBrk="1" fontAlgn="auto" hangingPunct="1">
              <a:spcBef>
                <a:spcPts val="0"/>
              </a:spcBef>
              <a:spcAft>
                <a:spcPts val="0"/>
              </a:spcAft>
              <a:defRPr/>
            </a:pPr>
            <a:endParaRPr lang="en-US" sz="1300"/>
          </a:p>
        </p:txBody>
      </p:sp>
    </p:spTree>
    <p:extLst>
      <p:ext uri="{BB962C8B-B14F-4D97-AF65-F5344CB8AC3E}">
        <p14:creationId xmlns:p14="http://schemas.microsoft.com/office/powerpoint/2010/main" val="233077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US" sz="1300" i="1"/>
          </a:p>
        </p:txBody>
      </p:sp>
    </p:spTree>
    <p:extLst>
      <p:ext uri="{BB962C8B-B14F-4D97-AF65-F5344CB8AC3E}">
        <p14:creationId xmlns:p14="http://schemas.microsoft.com/office/powerpoint/2010/main" val="20986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p:txBody>
      </p:sp>
    </p:spTree>
    <p:extLst>
      <p:ext uri="{BB962C8B-B14F-4D97-AF65-F5344CB8AC3E}">
        <p14:creationId xmlns:p14="http://schemas.microsoft.com/office/powerpoint/2010/main" val="303909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US" sz="1300">
              <a:latin typeface="Arial" charset="0"/>
            </a:endParaRPr>
          </a:p>
        </p:txBody>
      </p:sp>
    </p:spTree>
    <p:extLst>
      <p:ext uri="{BB962C8B-B14F-4D97-AF65-F5344CB8AC3E}">
        <p14:creationId xmlns:p14="http://schemas.microsoft.com/office/powerpoint/2010/main" val="135947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noProof="0">
              <a:sym typeface="Symbol" pitchFamily="18" charset="2"/>
            </a:endParaRPr>
          </a:p>
        </p:txBody>
      </p:sp>
    </p:spTree>
    <p:extLst>
      <p:ext uri="{BB962C8B-B14F-4D97-AF65-F5344CB8AC3E}">
        <p14:creationId xmlns:p14="http://schemas.microsoft.com/office/powerpoint/2010/main" val="72504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a:sym typeface="Symbol" pitchFamily="18" charset="2"/>
            </a:endParaRPr>
          </a:p>
        </p:txBody>
      </p:sp>
    </p:spTree>
    <p:extLst>
      <p:ext uri="{BB962C8B-B14F-4D97-AF65-F5344CB8AC3E}">
        <p14:creationId xmlns:p14="http://schemas.microsoft.com/office/powerpoint/2010/main" val="380556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744538" y="334963"/>
            <a:ext cx="6618288" cy="3724275"/>
          </a:xfrm>
          <a:ln/>
        </p:spPr>
      </p:sp>
      <p:sp>
        <p:nvSpPr>
          <p:cNvPr id="148482" name="Rectangle 3"/>
          <p:cNvSpPr>
            <a:spLocks noGrp="1" noChangeArrowheads="1"/>
          </p:cNvSpPr>
          <p:nvPr>
            <p:ph type="body" idx="1"/>
          </p:nvPr>
        </p:nvSpPr>
        <p:spPr>
          <a:noFill/>
          <a:ln/>
        </p:spPr>
        <p:txBody>
          <a:bodyPr/>
          <a:lstStyle/>
          <a:p>
            <a:endParaRPr lang="en-GB" sz="1300" noProof="0">
              <a:sym typeface="Symbol" pitchFamily="18" charset="2"/>
            </a:endParaRPr>
          </a:p>
        </p:txBody>
      </p:sp>
    </p:spTree>
    <p:extLst>
      <p:ext uri="{BB962C8B-B14F-4D97-AF65-F5344CB8AC3E}">
        <p14:creationId xmlns:p14="http://schemas.microsoft.com/office/powerpoint/2010/main" val="1925576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 y="152400"/>
            <a:ext cx="12192001" cy="609600"/>
          </a:xfrm>
        </p:spPr>
        <p:txBody>
          <a:bodyPr/>
          <a:lstStyle/>
          <a:p>
            <a:r>
              <a:rPr lang="it-IT"/>
              <a:t>Fare clic per modificare lo stile del titolo</a:t>
            </a:r>
            <a:endParaRPr lang="en-US"/>
          </a:p>
        </p:txBody>
      </p:sp>
      <p:sp>
        <p:nvSpPr>
          <p:cNvPr id="3" name="Segnaposto contenuto 2"/>
          <p:cNvSpPr>
            <a:spLocks noGrp="1"/>
          </p:cNvSpPr>
          <p:nvPr>
            <p:ph idx="1"/>
          </p:nvPr>
        </p:nvSpPr>
        <p:spPr>
          <a:xfrm>
            <a:off x="508000" y="1143000"/>
            <a:ext cx="11176000" cy="4953000"/>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BC100D-E99B-468E-AACA-AAE3BF08D6B4}" type="slidenum">
              <a:rPr lang="en-US"/>
              <a:pPr>
                <a:defRPr/>
              </a:pPr>
              <a:t>‹N›</a:t>
            </a:fld>
            <a:endParaRPr lang="en-US"/>
          </a:p>
        </p:txBody>
      </p:sp>
      <p:sp>
        <p:nvSpPr>
          <p:cNvPr id="7" name="Segnaposto piè di pagina 4">
            <a:extLst>
              <a:ext uri="{FF2B5EF4-FFF2-40B4-BE49-F238E27FC236}">
                <a16:creationId xmlns:a16="http://schemas.microsoft.com/office/drawing/2014/main" id="{FFE7FD53-6921-40B8-BA3B-B6FE8A051DF8}"/>
              </a:ext>
            </a:extLst>
          </p:cNvPr>
          <p:cNvSpPr>
            <a:spLocks noGrp="1"/>
          </p:cNvSpPr>
          <p:nvPr>
            <p:ph type="ftr" sz="quarter" idx="3"/>
          </p:nvPr>
        </p:nvSpPr>
        <p:spPr>
          <a:xfrm>
            <a:off x="2032000" y="6113427"/>
            <a:ext cx="4781550" cy="742544"/>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lvl1pPr algn="ctr">
              <a:defRPr lang="it-IT" sz="1700" dirty="0">
                <a:solidFill>
                  <a:srgbClr val="5F5F5F"/>
                </a:solidFill>
                <a:latin typeface="Arial" pitchFamily="34" charset="0"/>
              </a:defRPr>
            </a:lvl1pPr>
          </a:lstStyle>
          <a:p>
            <a:pPr eaLnBrk="0" hangingPunct="0"/>
            <a:endParaRPr lang="it-IT"/>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 y="152400"/>
            <a:ext cx="12192001" cy="609600"/>
          </a:xfrm>
        </p:spPr>
        <p:txBody>
          <a:bodyPr/>
          <a:lstStyle/>
          <a:p>
            <a:r>
              <a:rPr lang="en-US" noProof="0"/>
              <a:t>Fare </a:t>
            </a:r>
            <a:r>
              <a:rPr lang="en-US" noProof="0" err="1"/>
              <a:t>clic</a:t>
            </a:r>
            <a:r>
              <a:rPr lang="en-US" noProof="0"/>
              <a:t> per </a:t>
            </a:r>
            <a:r>
              <a:rPr lang="en-US" noProof="0" err="1"/>
              <a:t>modificare</a:t>
            </a:r>
            <a:r>
              <a:rPr lang="en-US" noProof="0"/>
              <a:t> lo stile del </a:t>
            </a:r>
            <a:r>
              <a:rPr lang="en-US" noProof="0" err="1"/>
              <a:t>titolo</a:t>
            </a:r>
            <a:endParaRPr lang="en-US" noProof="0"/>
          </a:p>
        </p:txBody>
      </p:sp>
      <p:sp>
        <p:nvSpPr>
          <p:cNvPr id="3" name="Segnaposto contenuto 2"/>
          <p:cNvSpPr>
            <a:spLocks noGrp="1"/>
          </p:cNvSpPr>
          <p:nvPr>
            <p:ph sz="half" idx="1"/>
          </p:nvPr>
        </p:nvSpPr>
        <p:spPr>
          <a:xfrm>
            <a:off x="508000" y="1143000"/>
            <a:ext cx="54864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6197600" y="1143000"/>
            <a:ext cx="5486400"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numero diapositiva 5"/>
          <p:cNvSpPr>
            <a:spLocks noGrp="1"/>
          </p:cNvSpPr>
          <p:nvPr>
            <p:ph type="sldNum" sz="quarter" idx="11"/>
          </p:nvPr>
        </p:nvSpPr>
        <p:spPr/>
        <p:txBody>
          <a:bodyPr/>
          <a:lstStyle>
            <a:lvl1pPr>
              <a:defRPr/>
            </a:lvl1pPr>
          </a:lstStyle>
          <a:p>
            <a:pPr>
              <a:defRPr/>
            </a:pPr>
            <a:fld id="{C307372B-A40D-49A4-9CC4-EF462A8310C4}" type="slidenum">
              <a:rPr lang="en-US"/>
              <a:pPr>
                <a:defRPr/>
              </a:pPr>
              <a:t>‹N›</a:t>
            </a:fld>
            <a:endParaRPr lang="en-US"/>
          </a:p>
        </p:txBody>
      </p:sp>
      <p:sp>
        <p:nvSpPr>
          <p:cNvPr id="8" name="Segnaposto piè di pagina 4">
            <a:extLst>
              <a:ext uri="{FF2B5EF4-FFF2-40B4-BE49-F238E27FC236}">
                <a16:creationId xmlns:a16="http://schemas.microsoft.com/office/drawing/2014/main" id="{4B1EEAB3-48F9-4A49-AD81-4AA01381E9CC}"/>
              </a:ext>
            </a:extLst>
          </p:cNvPr>
          <p:cNvSpPr>
            <a:spLocks noGrp="1"/>
          </p:cNvSpPr>
          <p:nvPr>
            <p:ph type="ftr" sz="quarter" idx="3"/>
          </p:nvPr>
        </p:nvSpPr>
        <p:spPr>
          <a:xfrm>
            <a:off x="2032000" y="6113427"/>
            <a:ext cx="4781550" cy="742544"/>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lvl1pPr algn="ctr">
              <a:defRPr lang="it-IT" sz="1700" dirty="0">
                <a:solidFill>
                  <a:srgbClr val="5F5F5F"/>
                </a:solidFill>
                <a:latin typeface="Arial" pitchFamily="34" charset="0"/>
              </a:defRPr>
            </a:lvl1pPr>
          </a:lstStyle>
          <a:p>
            <a:pPr eaLnBrk="0" hangingPunct="0"/>
            <a:endParaRPr lang="it-IT"/>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 y="152400"/>
            <a:ext cx="12192001" cy="609600"/>
          </a:xfrm>
        </p:spPr>
        <p:txBody>
          <a:bodyPr/>
          <a:lstStyle/>
          <a:p>
            <a:r>
              <a:rPr lang="en-US" noProof="0"/>
              <a:t>Fare </a:t>
            </a:r>
            <a:r>
              <a:rPr lang="en-US" noProof="0" err="1"/>
              <a:t>clic</a:t>
            </a:r>
            <a:r>
              <a:rPr lang="en-US" noProof="0"/>
              <a:t> per </a:t>
            </a:r>
            <a:r>
              <a:rPr lang="en-US" noProof="0" err="1"/>
              <a:t>modificare</a:t>
            </a:r>
            <a:r>
              <a:rPr lang="en-US" noProof="0"/>
              <a:t> lo stile del </a:t>
            </a:r>
            <a:r>
              <a:rPr lang="en-US" noProof="0" err="1"/>
              <a:t>titolo</a:t>
            </a:r>
            <a:endParaRPr lang="en-US" noProof="0"/>
          </a:p>
        </p:txBody>
      </p:sp>
      <p:sp>
        <p:nvSpPr>
          <p:cNvPr id="4" name="Segnaposto numero diapositiva 3"/>
          <p:cNvSpPr>
            <a:spLocks noGrp="1"/>
          </p:cNvSpPr>
          <p:nvPr>
            <p:ph type="sldNum" sz="quarter" idx="11"/>
          </p:nvPr>
        </p:nvSpPr>
        <p:spPr/>
        <p:txBody>
          <a:bodyPr/>
          <a:lstStyle>
            <a:lvl1pPr>
              <a:defRPr/>
            </a:lvl1pPr>
          </a:lstStyle>
          <a:p>
            <a:pPr>
              <a:defRPr/>
            </a:pPr>
            <a:fld id="{38879825-7CA4-4D8F-B79B-03E19E691A2B}" type="slidenum">
              <a:rPr lang="en-US"/>
              <a:pPr>
                <a:defRPr/>
              </a:pPr>
              <a:t>‹N›</a:t>
            </a:fld>
            <a:endParaRPr lang="en-US"/>
          </a:p>
        </p:txBody>
      </p:sp>
      <p:sp>
        <p:nvSpPr>
          <p:cNvPr id="6" name="Segnaposto piè di pagina 4">
            <a:extLst>
              <a:ext uri="{FF2B5EF4-FFF2-40B4-BE49-F238E27FC236}">
                <a16:creationId xmlns:a16="http://schemas.microsoft.com/office/drawing/2014/main" id="{AD10B36B-7AE5-468A-8EBE-ACB706A0ADE0}"/>
              </a:ext>
            </a:extLst>
          </p:cNvPr>
          <p:cNvSpPr>
            <a:spLocks noGrp="1"/>
          </p:cNvSpPr>
          <p:nvPr>
            <p:ph type="ftr" sz="quarter" idx="3"/>
          </p:nvPr>
        </p:nvSpPr>
        <p:spPr>
          <a:xfrm>
            <a:off x="2032000" y="6113427"/>
            <a:ext cx="4781550" cy="742544"/>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lvl1pPr algn="ctr">
              <a:defRPr lang="it-IT" sz="1700" dirty="0">
                <a:solidFill>
                  <a:srgbClr val="5F5F5F"/>
                </a:solidFill>
                <a:latin typeface="Arial" pitchFamily="34" charset="0"/>
              </a:defRPr>
            </a:lvl1pPr>
          </a:lstStyle>
          <a:p>
            <a:pPr eaLnBrk="0" hangingPunct="0"/>
            <a:endParaRPr lang="it-IT"/>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za titolo">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594F0D0F-6AE4-44D6-8DF7-9DF60244DA27}"/>
              </a:ext>
            </a:extLst>
          </p:cNvPr>
          <p:cNvSpPr>
            <a:spLocks noGrp="1"/>
          </p:cNvSpPr>
          <p:nvPr>
            <p:ph type="ftr" sz="quarter" idx="10"/>
          </p:nvPr>
        </p:nvSpPr>
        <p:spPr/>
        <p:txBody>
          <a:bodyPr/>
          <a:lstStyle/>
          <a:p>
            <a:pPr eaLnBrk="0" hangingPunct="0"/>
            <a:endParaRPr lang="it-IT"/>
          </a:p>
        </p:txBody>
      </p:sp>
      <p:sp>
        <p:nvSpPr>
          <p:cNvPr id="4" name="Segnaposto numero diapositiva 3">
            <a:extLst>
              <a:ext uri="{FF2B5EF4-FFF2-40B4-BE49-F238E27FC236}">
                <a16:creationId xmlns:a16="http://schemas.microsoft.com/office/drawing/2014/main" id="{431F5556-79BA-4CC6-A2F0-E5E84A2D91C8}"/>
              </a:ext>
            </a:extLst>
          </p:cNvPr>
          <p:cNvSpPr>
            <a:spLocks noGrp="1"/>
          </p:cNvSpPr>
          <p:nvPr>
            <p:ph type="sldNum" sz="quarter" idx="11"/>
          </p:nvPr>
        </p:nvSpPr>
        <p:spPr/>
        <p:txBody>
          <a:bodyPr/>
          <a:lstStyle/>
          <a:p>
            <a:pPr>
              <a:defRPr/>
            </a:pPr>
            <a:fld id="{82B4AEE6-A0EC-4142-A1CB-7D0619625645}" type="slidenum">
              <a:rPr lang="en-US" smtClean="0"/>
              <a:pPr>
                <a:defRPr/>
              </a:pPr>
              <a:t>‹N›</a:t>
            </a:fld>
            <a:endParaRPr lang="en-US"/>
          </a:p>
        </p:txBody>
      </p:sp>
    </p:spTree>
    <p:extLst>
      <p:ext uri="{BB962C8B-B14F-4D97-AF65-F5344CB8AC3E}">
        <p14:creationId xmlns:p14="http://schemas.microsoft.com/office/powerpoint/2010/main" val="197033156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1" y="6096001"/>
            <a:ext cx="12192001" cy="761999"/>
          </a:xfrm>
          <a:prstGeom prst="rect">
            <a:avLst/>
          </a:prstGeom>
          <a:gradFill rotWithShape="0">
            <a:gsLst>
              <a:gs pos="0">
                <a:srgbClr val="3399FF">
                  <a:gamma/>
                  <a:tint val="23922"/>
                  <a:invGamma/>
                </a:srgbClr>
              </a:gs>
              <a:gs pos="100000">
                <a:srgbClr val="3399FF"/>
              </a:gs>
            </a:gsLst>
            <a:lin ang="5400000" scaled="1"/>
          </a:gradFill>
          <a:ln w="9525">
            <a:noFill/>
            <a:miter lim="800000"/>
            <a:headEnd/>
            <a:tailEnd/>
          </a:ln>
          <a:effectLst/>
        </p:spPr>
        <p:txBody>
          <a:bodyPr wrap="none" anchor="ctr"/>
          <a:lstStyle/>
          <a:p>
            <a:pPr eaLnBrk="0" hangingPunct="0">
              <a:defRPr/>
            </a:pPr>
            <a:endParaRPr lang="en-US" sz="2400">
              <a:latin typeface="Arial" pitchFamily="34" charset="0"/>
            </a:endParaRPr>
          </a:p>
        </p:txBody>
      </p:sp>
      <p:sp>
        <p:nvSpPr>
          <p:cNvPr id="10" name="Rettangolo 9">
            <a:extLst>
              <a:ext uri="{FF2B5EF4-FFF2-40B4-BE49-F238E27FC236}">
                <a16:creationId xmlns:a16="http://schemas.microsoft.com/office/drawing/2014/main" id="{2E8AD541-1207-4E84-AEC0-B931FEA47694}"/>
              </a:ext>
            </a:extLst>
          </p:cNvPr>
          <p:cNvSpPr/>
          <p:nvPr userDrawn="1"/>
        </p:nvSpPr>
        <p:spPr bwMode="auto">
          <a:xfrm>
            <a:off x="0" y="0"/>
            <a:ext cx="12191999" cy="939800"/>
          </a:xfrm>
          <a:prstGeom prst="rect">
            <a:avLst/>
          </a:prstGeom>
          <a:gradFill rotWithShape="0">
            <a:gsLst>
              <a:gs pos="0">
                <a:srgbClr val="3399FF"/>
              </a:gs>
              <a:gs pos="100000">
                <a:srgbClr val="3399FF">
                  <a:gamma/>
                  <a:tint val="23922"/>
                  <a:invGamma/>
                </a:srgbClr>
              </a:gs>
            </a:gsLst>
            <a:lin ang="5400000" scaled="1"/>
          </a:gradFill>
          <a:ln w="12700">
            <a:noFill/>
            <a:miter lim="800000"/>
            <a:headEnd/>
            <a:tailEnd/>
          </a:ln>
          <a:effectLst/>
        </p:spPr>
        <p:txBody>
          <a:bodyPr wrap="none" anchor="ctr"/>
          <a:lstStyle/>
          <a:p>
            <a:pPr lvl="0" eaLnBrk="0" hangingPunct="0"/>
            <a:endParaRPr lang="it-IT">
              <a:latin typeface="Arial" pitchFamily="34" charset="0"/>
            </a:endParaRPr>
          </a:p>
        </p:txBody>
      </p:sp>
      <p:sp>
        <p:nvSpPr>
          <p:cNvPr id="1026" name="Rectangle 2"/>
          <p:cNvSpPr>
            <a:spLocks noGrp="1" noChangeArrowheads="1"/>
          </p:cNvSpPr>
          <p:nvPr>
            <p:ph type="title"/>
          </p:nvPr>
        </p:nvSpPr>
        <p:spPr bwMode="auto">
          <a:xfrm>
            <a:off x="-1" y="152400"/>
            <a:ext cx="10694193" cy="6096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en-US"/>
              <a:t>Fare </a:t>
            </a:r>
            <a:r>
              <a:rPr lang="en-US" err="1"/>
              <a:t>clic</a:t>
            </a:r>
            <a:r>
              <a:rPr lang="en-US"/>
              <a:t> per </a:t>
            </a:r>
            <a:r>
              <a:rPr lang="en-US" err="1"/>
              <a:t>modifice</a:t>
            </a:r>
            <a:r>
              <a:rPr lang="en-US"/>
              <a:t> del </a:t>
            </a:r>
            <a:r>
              <a:rPr lang="en-US" err="1"/>
              <a:t>titolo</a:t>
            </a:r>
            <a:r>
              <a:rPr lang="en-US"/>
              <a:t> </a:t>
            </a:r>
            <a:r>
              <a:rPr lang="en-US" err="1"/>
              <a:t>dello</a:t>
            </a:r>
            <a:r>
              <a:rPr lang="en-US"/>
              <a:t> schema</a:t>
            </a:r>
          </a:p>
        </p:txBody>
      </p:sp>
      <p:sp>
        <p:nvSpPr>
          <p:cNvPr id="1029" name="Rectangle 3"/>
          <p:cNvSpPr>
            <a:spLocks noGrp="1" noChangeArrowheads="1"/>
          </p:cNvSpPr>
          <p:nvPr>
            <p:ph type="body" idx="1"/>
          </p:nvPr>
        </p:nvSpPr>
        <p:spPr bwMode="auto">
          <a:xfrm>
            <a:off x="508000" y="1143000"/>
            <a:ext cx="11176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Fare clic per modificare gli stili del testo dello schema</a:t>
            </a:r>
          </a:p>
          <a:p>
            <a:pPr lvl="1"/>
            <a:r>
              <a:rPr lang="en-US"/>
              <a:t>Secondo livello</a:t>
            </a:r>
          </a:p>
          <a:p>
            <a:pPr lvl="2"/>
            <a:r>
              <a:rPr lang="en-US"/>
              <a:t>Terzo livello</a:t>
            </a:r>
          </a:p>
        </p:txBody>
      </p:sp>
      <p:pic>
        <p:nvPicPr>
          <p:cNvPr id="4" name="Picture 35" descr="BioFingAnim"/>
          <p:cNvPicPr>
            <a:picLocks noChangeAspect="1" noChangeArrowheads="1" noCrop="1"/>
          </p:cNvPicPr>
          <p:nvPr/>
        </p:nvPicPr>
        <p:blipFill>
          <a:blip r:embed="rId6" cstate="print"/>
          <a:srcRect/>
          <a:stretch>
            <a:fillRect/>
          </a:stretch>
        </p:blipFill>
        <p:spPr bwMode="auto">
          <a:xfrm>
            <a:off x="0" y="6099175"/>
            <a:ext cx="2032000" cy="756796"/>
          </a:xfrm>
          <a:prstGeom prst="rect">
            <a:avLst/>
          </a:prstGeom>
          <a:noFill/>
          <a:ln w="9525">
            <a:noFill/>
            <a:miter lim="800000"/>
            <a:headEnd/>
            <a:tailEnd/>
          </a:ln>
        </p:spPr>
      </p:pic>
      <p:sp>
        <p:nvSpPr>
          <p:cNvPr id="13" name="Segnaposto piè di pagina 4">
            <a:extLst>
              <a:ext uri="{FF2B5EF4-FFF2-40B4-BE49-F238E27FC236}">
                <a16:creationId xmlns:a16="http://schemas.microsoft.com/office/drawing/2014/main" id="{83D4511C-300B-4EDE-ABDF-C1D26AC9ED83}"/>
              </a:ext>
            </a:extLst>
          </p:cNvPr>
          <p:cNvSpPr>
            <a:spLocks noGrp="1"/>
          </p:cNvSpPr>
          <p:nvPr>
            <p:ph type="ftr" sz="quarter" idx="3"/>
          </p:nvPr>
        </p:nvSpPr>
        <p:spPr>
          <a:xfrm>
            <a:off x="2032000" y="6113427"/>
            <a:ext cx="4781550" cy="738223"/>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lvl1pPr algn="ctr">
              <a:defRPr lang="it-IT" sz="1700" dirty="0">
                <a:solidFill>
                  <a:srgbClr val="5F5F5F"/>
                </a:solidFill>
                <a:latin typeface="Arial" pitchFamily="34" charset="0"/>
              </a:defRPr>
            </a:lvl1pPr>
          </a:lstStyle>
          <a:p>
            <a:pPr eaLnBrk="0" hangingPunct="0"/>
            <a:endParaRPr lang="it-IT"/>
          </a:p>
        </p:txBody>
      </p:sp>
      <p:cxnSp>
        <p:nvCxnSpPr>
          <p:cNvPr id="5" name="Connettore diritto 4">
            <a:extLst>
              <a:ext uri="{FF2B5EF4-FFF2-40B4-BE49-F238E27FC236}">
                <a16:creationId xmlns:a16="http://schemas.microsoft.com/office/drawing/2014/main" id="{A8B92EE1-342D-4CFB-973B-750975C126EA}"/>
              </a:ext>
            </a:extLst>
          </p:cNvPr>
          <p:cNvCxnSpPr>
            <a:cxnSpLocks/>
          </p:cNvCxnSpPr>
          <p:nvPr userDrawn="1"/>
        </p:nvCxnSpPr>
        <p:spPr bwMode="auto">
          <a:xfrm>
            <a:off x="0" y="939800"/>
            <a:ext cx="12192000" cy="0"/>
          </a:xfrm>
          <a:prstGeom prst="line">
            <a:avLst/>
          </a:prstGeom>
          <a:gradFill rotWithShape="0">
            <a:gsLst>
              <a:gs pos="0">
                <a:srgbClr val="3399FF"/>
              </a:gs>
              <a:gs pos="100000">
                <a:srgbClr val="3399FF">
                  <a:gamma/>
                  <a:tint val="23922"/>
                  <a:invGamma/>
                </a:srgbClr>
              </a:gs>
            </a:gsLst>
            <a:lin ang="5400000" scaled="1"/>
          </a:gradFill>
          <a:ln w="12700">
            <a:solidFill>
              <a:srgbClr val="0000FF"/>
            </a:solidFill>
            <a:miter lim="800000"/>
            <a:headEnd/>
            <a:tailEnd/>
          </a:ln>
          <a:effectLst/>
        </p:spPr>
      </p:cxnSp>
      <p:cxnSp>
        <p:nvCxnSpPr>
          <p:cNvPr id="17" name="Connettore diritto 16">
            <a:extLst>
              <a:ext uri="{FF2B5EF4-FFF2-40B4-BE49-F238E27FC236}">
                <a16:creationId xmlns:a16="http://schemas.microsoft.com/office/drawing/2014/main" id="{EF4FED0A-F614-4BB2-BFC2-5D2E4FCD2CA7}"/>
              </a:ext>
            </a:extLst>
          </p:cNvPr>
          <p:cNvCxnSpPr>
            <a:cxnSpLocks/>
          </p:cNvCxnSpPr>
          <p:nvPr userDrawn="1"/>
        </p:nvCxnSpPr>
        <p:spPr bwMode="auto">
          <a:xfrm>
            <a:off x="0" y="6096000"/>
            <a:ext cx="12192000" cy="0"/>
          </a:xfrm>
          <a:prstGeom prst="line">
            <a:avLst/>
          </a:prstGeom>
          <a:gradFill rotWithShape="0">
            <a:gsLst>
              <a:gs pos="0">
                <a:srgbClr val="3399FF"/>
              </a:gs>
              <a:gs pos="100000">
                <a:srgbClr val="3399FF">
                  <a:gamma/>
                  <a:tint val="23922"/>
                  <a:invGamma/>
                </a:srgbClr>
              </a:gs>
            </a:gsLst>
            <a:lin ang="5400000" scaled="1"/>
          </a:gradFill>
          <a:ln w="12700">
            <a:solidFill>
              <a:srgbClr val="0000FF"/>
            </a:solidFill>
            <a:miter lim="800000"/>
            <a:headEnd/>
            <a:tailEnd/>
          </a:ln>
          <a:effectLst/>
        </p:spPr>
      </p:cxnSp>
      <p:sp>
        <p:nvSpPr>
          <p:cNvPr id="1030" name="Rectangle 6"/>
          <p:cNvSpPr>
            <a:spLocks noGrp="1" noChangeArrowheads="1"/>
          </p:cNvSpPr>
          <p:nvPr userDrawn="1">
            <p:ph type="sldNum" sz="quarter" idx="4"/>
          </p:nvPr>
        </p:nvSpPr>
        <p:spPr bwMode="auto">
          <a:xfrm>
            <a:off x="11182350" y="44451"/>
            <a:ext cx="987420" cy="33655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t" anchorCtr="0" compatLnSpc="1">
            <a:prstTxWarp prst="textNoShape">
              <a:avLst/>
            </a:prstTxWarp>
          </a:bodyPr>
          <a:lstStyle>
            <a:lvl1pPr algn="r" eaLnBrk="0" hangingPunct="0">
              <a:defRPr sz="1700">
                <a:solidFill>
                  <a:srgbClr val="5F5F5F"/>
                </a:solidFill>
                <a:latin typeface="Arial" pitchFamily="34" charset="0"/>
              </a:defRPr>
            </a:lvl1pPr>
          </a:lstStyle>
          <a:p>
            <a:pPr>
              <a:defRPr/>
            </a:pPr>
            <a:fld id="{82B4AEE6-A0EC-4142-A1CB-7D0619625645}" type="slidenum">
              <a:rPr lang="en-US"/>
              <a:pPr>
                <a:defRPr/>
              </a:pPr>
              <a:t>‹N›</a:t>
            </a:fld>
            <a:endParaRPr lang="en-US"/>
          </a:p>
        </p:txBody>
      </p:sp>
      <p:pic>
        <p:nvPicPr>
          <p:cNvPr id="3" name="Picture 2" descr="2024 Winter School on Biometrics">
            <a:extLst>
              <a:ext uri="{FF2B5EF4-FFF2-40B4-BE49-F238E27FC236}">
                <a16:creationId xmlns:a16="http://schemas.microsoft.com/office/drawing/2014/main" id="{F6ACD0B2-9F99-3D61-614E-1E234778FF51}"/>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27155" b="1794"/>
          <a:stretch/>
        </p:blipFill>
        <p:spPr bwMode="auto">
          <a:xfrm>
            <a:off x="7799294" y="6093867"/>
            <a:ext cx="4392705" cy="780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4" r:id="rId2"/>
    <p:sldLayoutId id="2147483666" r:id="rId3"/>
    <p:sldLayoutId id="2147483667" r:id="rId4"/>
  </p:sldLayoutIdLst>
  <p:transition/>
  <p:hf hdr="0" dt="0"/>
  <p:txStyles>
    <p:titleStyle>
      <a:lvl1pPr algn="ctr" rtl="0" eaLnBrk="0" fontAlgn="base" hangingPunct="0">
        <a:spcBef>
          <a:spcPct val="0"/>
        </a:spcBef>
        <a:spcAft>
          <a:spcPct val="0"/>
        </a:spcAft>
        <a:defRPr sz="2800">
          <a:solidFill>
            <a:srgbClr val="333399"/>
          </a:solidFill>
          <a:latin typeface="+mj-lt"/>
          <a:ea typeface="+mj-ea"/>
          <a:cs typeface="+mj-cs"/>
        </a:defRPr>
      </a:lvl1pPr>
      <a:lvl2pPr algn="ctr" rtl="0" eaLnBrk="0" fontAlgn="base" hangingPunct="0">
        <a:spcBef>
          <a:spcPct val="0"/>
        </a:spcBef>
        <a:spcAft>
          <a:spcPct val="0"/>
        </a:spcAft>
        <a:defRPr sz="3200">
          <a:solidFill>
            <a:srgbClr val="333399"/>
          </a:solidFill>
          <a:latin typeface="Arial" pitchFamily="34" charset="0"/>
        </a:defRPr>
      </a:lvl2pPr>
      <a:lvl3pPr algn="ctr" rtl="0" eaLnBrk="0" fontAlgn="base" hangingPunct="0">
        <a:spcBef>
          <a:spcPct val="0"/>
        </a:spcBef>
        <a:spcAft>
          <a:spcPct val="0"/>
        </a:spcAft>
        <a:defRPr sz="3200">
          <a:solidFill>
            <a:srgbClr val="333399"/>
          </a:solidFill>
          <a:latin typeface="Arial" pitchFamily="34" charset="0"/>
        </a:defRPr>
      </a:lvl3pPr>
      <a:lvl4pPr algn="ctr" rtl="0" eaLnBrk="0" fontAlgn="base" hangingPunct="0">
        <a:spcBef>
          <a:spcPct val="0"/>
        </a:spcBef>
        <a:spcAft>
          <a:spcPct val="0"/>
        </a:spcAft>
        <a:defRPr sz="3200">
          <a:solidFill>
            <a:srgbClr val="333399"/>
          </a:solidFill>
          <a:latin typeface="Arial" pitchFamily="34" charset="0"/>
        </a:defRPr>
      </a:lvl4pPr>
      <a:lvl5pPr algn="ctr" rtl="0" eaLnBrk="0" fontAlgn="base" hangingPunct="0">
        <a:spcBef>
          <a:spcPct val="0"/>
        </a:spcBef>
        <a:spcAft>
          <a:spcPct val="0"/>
        </a:spcAft>
        <a:defRPr sz="3200">
          <a:solidFill>
            <a:srgbClr val="333399"/>
          </a:solidFill>
          <a:latin typeface="Arial" pitchFamily="34" charset="0"/>
        </a:defRPr>
      </a:lvl5pPr>
      <a:lvl6pPr marL="457200" algn="ctr" rtl="0" eaLnBrk="0" fontAlgn="base" hangingPunct="0">
        <a:spcBef>
          <a:spcPct val="0"/>
        </a:spcBef>
        <a:spcAft>
          <a:spcPct val="0"/>
        </a:spcAft>
        <a:defRPr sz="3200">
          <a:solidFill>
            <a:srgbClr val="333399"/>
          </a:solidFill>
          <a:latin typeface="Arial" pitchFamily="34" charset="0"/>
        </a:defRPr>
      </a:lvl6pPr>
      <a:lvl7pPr marL="914400" algn="ctr" rtl="0" eaLnBrk="0" fontAlgn="base" hangingPunct="0">
        <a:spcBef>
          <a:spcPct val="0"/>
        </a:spcBef>
        <a:spcAft>
          <a:spcPct val="0"/>
        </a:spcAft>
        <a:defRPr sz="3200">
          <a:solidFill>
            <a:srgbClr val="333399"/>
          </a:solidFill>
          <a:latin typeface="Arial" pitchFamily="34" charset="0"/>
        </a:defRPr>
      </a:lvl7pPr>
      <a:lvl8pPr marL="1371600" algn="ctr" rtl="0" eaLnBrk="0" fontAlgn="base" hangingPunct="0">
        <a:spcBef>
          <a:spcPct val="0"/>
        </a:spcBef>
        <a:spcAft>
          <a:spcPct val="0"/>
        </a:spcAft>
        <a:defRPr sz="3200">
          <a:solidFill>
            <a:srgbClr val="333399"/>
          </a:solidFill>
          <a:latin typeface="Arial" pitchFamily="34" charset="0"/>
        </a:defRPr>
      </a:lvl8pPr>
      <a:lvl9pPr marL="1828800" algn="ctr" rtl="0" eaLnBrk="0" fontAlgn="base" hangingPunct="0">
        <a:spcBef>
          <a:spcPct val="0"/>
        </a:spcBef>
        <a:spcAft>
          <a:spcPct val="0"/>
        </a:spcAft>
        <a:defRPr sz="3200">
          <a:solidFill>
            <a:srgbClr val="333399"/>
          </a:solidFill>
          <a:latin typeface="Arial" pitchFamily="34" charset="0"/>
        </a:defRPr>
      </a:lvl9pPr>
    </p:titleStyle>
    <p:body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49.png"/><Relationship Id="rId4" Type="http://schemas.openxmlformats.org/officeDocument/2006/relationships/image" Target="../media/image52.png"/><Relationship Id="rId9" Type="http://schemas.openxmlformats.org/officeDocument/2006/relationships/image" Target="../media/image56.png"/></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9.png"/><Relationship Id="rId7"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64.png"/><Relationship Id="rId5" Type="http://schemas.openxmlformats.org/officeDocument/2006/relationships/image" Target="../media/image52.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emf"/><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oleObject" Target="../embeddings/oleObject1.bin"/><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6.wmf"/><Relationship Id="rId11" Type="http://schemas.openxmlformats.org/officeDocument/2006/relationships/image" Target="../media/image21.png"/><Relationship Id="rId5" Type="http://schemas.openxmlformats.org/officeDocument/2006/relationships/oleObject" Target="../embeddings/oleObject1.bin"/><Relationship Id="rId1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C0A8F6E-4B3D-4568-81E2-A963BA87F042}"/>
              </a:ext>
            </a:extLst>
          </p:cNvPr>
          <p:cNvSpPr txBox="1">
            <a:spLocks noChangeArrowheads="1"/>
          </p:cNvSpPr>
          <p:nvPr/>
        </p:nvSpPr>
        <p:spPr bwMode="auto">
          <a:xfrm>
            <a:off x="1741170" y="2053595"/>
            <a:ext cx="8138160" cy="2400657"/>
          </a:xfrm>
          <a:prstGeom prst="rect">
            <a:avLst/>
          </a:prstGeom>
          <a:noFill/>
          <a:ln w="9525">
            <a:noFill/>
            <a:miter lim="800000"/>
            <a:headEnd/>
            <a:tailEnd/>
          </a:ln>
          <a:effectLst>
            <a:outerShdw dist="28398" dir="1593903" algn="ctr" rotWithShape="0">
              <a:schemeClr val="bg2"/>
            </a:outerShdw>
          </a:effec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2800">
                <a:solidFill>
                  <a:srgbClr val="333399"/>
                </a:solidFill>
                <a:latin typeface="+mj-lt"/>
                <a:ea typeface="+mj-ea"/>
                <a:cs typeface="+mj-cs"/>
              </a:defRPr>
            </a:lvl1pPr>
            <a:lvl2pPr algn="ctr" rtl="0" eaLnBrk="0" fontAlgn="base" hangingPunct="0">
              <a:spcBef>
                <a:spcPct val="0"/>
              </a:spcBef>
              <a:spcAft>
                <a:spcPct val="0"/>
              </a:spcAft>
              <a:defRPr sz="3200">
                <a:solidFill>
                  <a:srgbClr val="333399"/>
                </a:solidFill>
                <a:latin typeface="Arial" pitchFamily="34" charset="0"/>
              </a:defRPr>
            </a:lvl2pPr>
            <a:lvl3pPr algn="ctr" rtl="0" eaLnBrk="0" fontAlgn="base" hangingPunct="0">
              <a:spcBef>
                <a:spcPct val="0"/>
              </a:spcBef>
              <a:spcAft>
                <a:spcPct val="0"/>
              </a:spcAft>
              <a:defRPr sz="3200">
                <a:solidFill>
                  <a:srgbClr val="333399"/>
                </a:solidFill>
                <a:latin typeface="Arial" pitchFamily="34" charset="0"/>
              </a:defRPr>
            </a:lvl3pPr>
            <a:lvl4pPr algn="ctr" rtl="0" eaLnBrk="0" fontAlgn="base" hangingPunct="0">
              <a:spcBef>
                <a:spcPct val="0"/>
              </a:spcBef>
              <a:spcAft>
                <a:spcPct val="0"/>
              </a:spcAft>
              <a:defRPr sz="3200">
                <a:solidFill>
                  <a:srgbClr val="333399"/>
                </a:solidFill>
                <a:latin typeface="Arial" pitchFamily="34" charset="0"/>
              </a:defRPr>
            </a:lvl4pPr>
            <a:lvl5pPr algn="ctr" rtl="0" eaLnBrk="0" fontAlgn="base" hangingPunct="0">
              <a:spcBef>
                <a:spcPct val="0"/>
              </a:spcBef>
              <a:spcAft>
                <a:spcPct val="0"/>
              </a:spcAft>
              <a:defRPr sz="3200">
                <a:solidFill>
                  <a:srgbClr val="333399"/>
                </a:solidFill>
                <a:latin typeface="Arial" pitchFamily="34" charset="0"/>
              </a:defRPr>
            </a:lvl5pPr>
            <a:lvl6pPr marL="457200" algn="ctr" rtl="0" eaLnBrk="0" fontAlgn="base" hangingPunct="0">
              <a:spcBef>
                <a:spcPct val="0"/>
              </a:spcBef>
              <a:spcAft>
                <a:spcPct val="0"/>
              </a:spcAft>
              <a:defRPr sz="3200">
                <a:solidFill>
                  <a:srgbClr val="333399"/>
                </a:solidFill>
                <a:latin typeface="Arial" pitchFamily="34" charset="0"/>
              </a:defRPr>
            </a:lvl6pPr>
            <a:lvl7pPr marL="914400" algn="ctr" rtl="0" eaLnBrk="0" fontAlgn="base" hangingPunct="0">
              <a:spcBef>
                <a:spcPct val="0"/>
              </a:spcBef>
              <a:spcAft>
                <a:spcPct val="0"/>
              </a:spcAft>
              <a:defRPr sz="3200">
                <a:solidFill>
                  <a:srgbClr val="333399"/>
                </a:solidFill>
                <a:latin typeface="Arial" pitchFamily="34" charset="0"/>
              </a:defRPr>
            </a:lvl7pPr>
            <a:lvl8pPr marL="1371600" algn="ctr" rtl="0" eaLnBrk="0" fontAlgn="base" hangingPunct="0">
              <a:spcBef>
                <a:spcPct val="0"/>
              </a:spcBef>
              <a:spcAft>
                <a:spcPct val="0"/>
              </a:spcAft>
              <a:defRPr sz="3200">
                <a:solidFill>
                  <a:srgbClr val="333399"/>
                </a:solidFill>
                <a:latin typeface="Arial" pitchFamily="34" charset="0"/>
              </a:defRPr>
            </a:lvl8pPr>
            <a:lvl9pPr marL="1828800" algn="ctr" rtl="0" eaLnBrk="0" fontAlgn="base" hangingPunct="0">
              <a:spcBef>
                <a:spcPct val="0"/>
              </a:spcBef>
              <a:spcAft>
                <a:spcPct val="0"/>
              </a:spcAft>
              <a:defRPr sz="3200">
                <a:solidFill>
                  <a:srgbClr val="333399"/>
                </a:solidFill>
                <a:latin typeface="Arial" pitchFamily="34" charset="0"/>
              </a:defRPr>
            </a:lvl9pPr>
          </a:lstStyle>
          <a:p>
            <a:pPr>
              <a:defRPr/>
            </a:pPr>
            <a:r>
              <a:rPr lang="en-US" sz="4800" b="1" kern="0">
                <a:solidFill>
                  <a:schemeClr val="accent2"/>
                </a:solidFill>
                <a:cs typeface="Arial" pitchFamily="34" charset="0"/>
              </a:rPr>
              <a:t>Hands on </a:t>
            </a:r>
          </a:p>
          <a:p>
            <a:pPr>
              <a:defRPr/>
            </a:pPr>
            <a:r>
              <a:rPr lang="en-US" sz="5400" b="1" kern="0">
                <a:solidFill>
                  <a:schemeClr val="accent2"/>
                </a:solidFill>
                <a:cs typeface="Arial" pitchFamily="34" charset="0"/>
              </a:rPr>
              <a:t>Fingerprint Recognition </a:t>
            </a:r>
            <a:r>
              <a:rPr lang="en-US" sz="4800" b="1" kern="0">
                <a:solidFill>
                  <a:schemeClr val="accent2"/>
                </a:solidFill>
                <a:cs typeface="Arial" pitchFamily="34" charset="0"/>
              </a:rPr>
              <a:t>with OpenCV and Python</a:t>
            </a:r>
            <a:endParaRPr lang="en-US" sz="5400" kern="0">
              <a:solidFill>
                <a:schemeClr val="accent2"/>
              </a:solidFill>
            </a:endParaRPr>
          </a:p>
        </p:txBody>
      </p:sp>
      <p:sp>
        <p:nvSpPr>
          <p:cNvPr id="12" name="Rectangle 13">
            <a:extLst>
              <a:ext uri="{FF2B5EF4-FFF2-40B4-BE49-F238E27FC236}">
                <a16:creationId xmlns:a16="http://schemas.microsoft.com/office/drawing/2014/main" id="{D6E398D7-EEA7-41A4-B13B-6B86AF0D08E5}"/>
              </a:ext>
            </a:extLst>
          </p:cNvPr>
          <p:cNvSpPr>
            <a:spLocks noChangeArrowheads="1"/>
          </p:cNvSpPr>
          <p:nvPr/>
        </p:nvSpPr>
        <p:spPr bwMode="auto">
          <a:xfrm>
            <a:off x="923490" y="90986"/>
            <a:ext cx="3572310" cy="677108"/>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ctr" anchorCtr="0" compatLnSpc="1">
            <a:prstTxWarp prst="textNoShape">
              <a:avLst/>
            </a:prstTxWarp>
            <a:spAutoFit/>
          </a:bodyPr>
          <a:lstStyle/>
          <a:p>
            <a:pPr eaLnBrk="0" hangingPunct="0"/>
            <a:r>
              <a:rPr lang="en-US" sz="2000">
                <a:solidFill>
                  <a:srgbClr val="333399"/>
                </a:solidFill>
                <a:latin typeface="+mj-lt"/>
                <a:ea typeface="+mj-ea"/>
                <a:cs typeface="+mj-cs"/>
              </a:rPr>
              <a:t>Biometric System Laboratory</a:t>
            </a:r>
            <a:br>
              <a:rPr lang="en-US" sz="2000">
                <a:solidFill>
                  <a:srgbClr val="333399"/>
                </a:solidFill>
                <a:latin typeface="+mj-lt"/>
                <a:ea typeface="+mj-ea"/>
                <a:cs typeface="+mj-cs"/>
              </a:rPr>
            </a:br>
            <a:r>
              <a:rPr lang="en-US" sz="1800">
                <a:solidFill>
                  <a:srgbClr val="333399"/>
                </a:solidFill>
                <a:latin typeface="+mj-lt"/>
                <a:ea typeface="+mj-ea"/>
                <a:cs typeface="+mj-cs"/>
              </a:rPr>
              <a:t>University of Bologna - ITALY</a:t>
            </a:r>
            <a:endParaRPr lang="en-US" sz="2000">
              <a:solidFill>
                <a:srgbClr val="333399"/>
              </a:solidFill>
              <a:latin typeface="+mj-lt"/>
              <a:ea typeface="+mj-ea"/>
              <a:cs typeface="+mj-cs"/>
            </a:endParaRPr>
          </a:p>
        </p:txBody>
      </p:sp>
      <p:pic>
        <p:nvPicPr>
          <p:cNvPr id="15" name="Picture 29">
            <a:extLst>
              <a:ext uri="{FF2B5EF4-FFF2-40B4-BE49-F238E27FC236}">
                <a16:creationId xmlns:a16="http://schemas.microsoft.com/office/drawing/2014/main" id="{BDBF8AAD-80F9-4BBF-9599-02001AE6CFC4}"/>
              </a:ext>
            </a:extLst>
          </p:cNvPr>
          <p:cNvPicPr>
            <a:picLocks noChangeAspect="1" noChangeArrowheads="1"/>
          </p:cNvPicPr>
          <p:nvPr/>
        </p:nvPicPr>
        <p:blipFill>
          <a:blip r:embed="rId3" cstate="print"/>
          <a:srcRect/>
          <a:stretch>
            <a:fillRect/>
          </a:stretch>
        </p:blipFill>
        <p:spPr bwMode="auto">
          <a:xfrm>
            <a:off x="4038354" y="491331"/>
            <a:ext cx="198985" cy="106747"/>
          </a:xfrm>
          <a:prstGeom prst="rect">
            <a:avLst/>
          </a:prstGeom>
          <a:noFill/>
          <a:ln w="12700">
            <a:noFill/>
            <a:miter lim="800000"/>
            <a:headEnd type="none" w="sm" len="sm"/>
            <a:tailEnd type="none" w="sm" len="sm"/>
          </a:ln>
        </p:spPr>
      </p:pic>
      <p:pic>
        <p:nvPicPr>
          <p:cNvPr id="16" name="Immagine 15">
            <a:extLst>
              <a:ext uri="{FF2B5EF4-FFF2-40B4-BE49-F238E27FC236}">
                <a16:creationId xmlns:a16="http://schemas.microsoft.com/office/drawing/2014/main" id="{01DF7FF2-CD9A-4FAE-AB8B-9683C2ADC26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052" t="12122" r="19378" b="13556"/>
          <a:stretch/>
        </p:blipFill>
        <p:spPr>
          <a:xfrm>
            <a:off x="0" y="0"/>
            <a:ext cx="977916" cy="915078"/>
          </a:xfrm>
          <a:prstGeom prst="rect">
            <a:avLst/>
          </a:prstGeom>
        </p:spPr>
      </p:pic>
      <p:pic>
        <p:nvPicPr>
          <p:cNvPr id="17" name="Picture 43" descr="Image6">
            <a:extLst>
              <a:ext uri="{FF2B5EF4-FFF2-40B4-BE49-F238E27FC236}">
                <a16:creationId xmlns:a16="http://schemas.microsoft.com/office/drawing/2014/main" id="{7A7978A7-32D9-4A35-8806-DEE87373E877}"/>
              </a:ext>
            </a:extLst>
          </p:cNvPr>
          <p:cNvPicPr>
            <a:picLocks noChangeAspect="1" noChangeArrowheads="1"/>
          </p:cNvPicPr>
          <p:nvPr/>
        </p:nvPicPr>
        <p:blipFill>
          <a:blip r:embed="rId5" cstate="print">
            <a:lum bright="6000" contrast="-6000"/>
          </a:blip>
          <a:srcRect l="16525" b="16502"/>
          <a:stretch>
            <a:fillRect/>
          </a:stretch>
        </p:blipFill>
        <p:spPr bwMode="auto">
          <a:xfrm>
            <a:off x="0" y="3604076"/>
            <a:ext cx="2341563" cy="2417762"/>
          </a:xfrm>
          <a:prstGeom prst="rect">
            <a:avLst/>
          </a:prstGeom>
          <a:noFill/>
          <a:ln w="9525">
            <a:noFill/>
            <a:miter lim="800000"/>
            <a:headEnd/>
            <a:tailEnd/>
          </a:ln>
        </p:spPr>
      </p:pic>
      <p:sp>
        <p:nvSpPr>
          <p:cNvPr id="3" name="Rettangolo 2">
            <a:extLst>
              <a:ext uri="{FF2B5EF4-FFF2-40B4-BE49-F238E27FC236}">
                <a16:creationId xmlns:a16="http://schemas.microsoft.com/office/drawing/2014/main" id="{105F7CD5-4311-45C0-BEF1-1A9200FB93FA}"/>
              </a:ext>
            </a:extLst>
          </p:cNvPr>
          <p:cNvSpPr/>
          <p:nvPr/>
        </p:nvSpPr>
        <p:spPr>
          <a:xfrm>
            <a:off x="8749717" y="1056902"/>
            <a:ext cx="3300241" cy="707886"/>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ctr" anchorCtr="0" compatLnSpc="1">
            <a:prstTxWarp prst="textNoShape">
              <a:avLst/>
            </a:prstTxWarp>
            <a:spAutoFit/>
          </a:bodyPr>
          <a:lstStyle/>
          <a:p>
            <a:pPr algn="r" eaLnBrk="0" hangingPunct="0"/>
            <a:r>
              <a:rPr lang="en-US" sz="2000">
                <a:solidFill>
                  <a:srgbClr val="333399"/>
                </a:solidFill>
                <a:latin typeface="+mj-lt"/>
                <a:ea typeface="+mj-ea"/>
                <a:cs typeface="+mj-cs"/>
              </a:rPr>
              <a:t>Raffaele Cappelli</a:t>
            </a:r>
          </a:p>
          <a:p>
            <a:pPr algn="r" eaLnBrk="0" hangingPunct="0"/>
            <a:r>
              <a:rPr lang="en-US" sz="2000">
                <a:solidFill>
                  <a:srgbClr val="333399"/>
                </a:solidFill>
                <a:latin typeface="+mj-lt"/>
                <a:ea typeface="+mj-ea"/>
                <a:cs typeface="+mj-cs"/>
              </a:rPr>
              <a:t>raffaele.cappelli@unibo.it</a:t>
            </a:r>
          </a:p>
        </p:txBody>
      </p:sp>
    </p:spTree>
    <p:extLst>
      <p:ext uri="{BB962C8B-B14F-4D97-AF65-F5344CB8AC3E}">
        <p14:creationId xmlns:p14="http://schemas.microsoft.com/office/powerpoint/2010/main" val="119956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Enhancement (1)</a:t>
            </a:r>
          </a:p>
        </p:txBody>
      </p:sp>
      <p:sp>
        <p:nvSpPr>
          <p:cNvPr id="30" name="Segnaposto numero diapositiva 4"/>
          <p:cNvSpPr>
            <a:spLocks noGrp="1"/>
          </p:cNvSpPr>
          <p:nvPr>
            <p:ph type="sldNum" sz="quarter" idx="11"/>
          </p:nvPr>
        </p:nvSpPr>
        <p:spPr/>
        <p:txBody>
          <a:bodyPr/>
          <a:lstStyle/>
          <a:p>
            <a:fld id="{5F83021E-D38F-495C-B4F2-BD3903A9B1B7}" type="slidenum">
              <a:rPr lang="en-US"/>
              <a:pPr/>
              <a:t>9</a:t>
            </a:fld>
            <a:endParaRPr lang="en-US"/>
          </a:p>
        </p:txBody>
      </p:sp>
      <p:sp>
        <p:nvSpPr>
          <p:cNvPr id="34" name="Rectangle 4"/>
          <p:cNvSpPr txBox="1">
            <a:spLocks noChangeArrowheads="1"/>
          </p:cNvSpPr>
          <p:nvPr/>
        </p:nvSpPr>
        <p:spPr bwMode="auto">
          <a:xfrm>
            <a:off x="412790" y="961964"/>
            <a:ext cx="11499810" cy="14242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US" altLang="it-IT">
                <a:latin typeface="Arial" pitchFamily="34" charset="0"/>
              </a:rPr>
              <a:t>The </a:t>
            </a:r>
            <a:r>
              <a:rPr lang="en-US" altLang="it-IT">
                <a:solidFill>
                  <a:srgbClr val="FF0000"/>
                </a:solidFill>
                <a:latin typeface="Arial" pitchFamily="34" charset="0"/>
              </a:rPr>
              <a:t>performance </a:t>
            </a:r>
            <a:r>
              <a:rPr lang="en-US" altLang="it-IT">
                <a:latin typeface="Arial" pitchFamily="34" charset="0"/>
              </a:rPr>
              <a:t>of feature extraction and comparison algorithms are strictly </a:t>
            </a:r>
            <a:r>
              <a:rPr lang="en-US" altLang="it-IT">
                <a:solidFill>
                  <a:srgbClr val="FF0000"/>
                </a:solidFill>
                <a:latin typeface="Arial" pitchFamily="34" charset="0"/>
              </a:rPr>
              <a:t>related</a:t>
            </a:r>
            <a:r>
              <a:rPr lang="en-US" altLang="it-IT">
                <a:latin typeface="Arial" pitchFamily="34" charset="0"/>
              </a:rPr>
              <a:t> to the </a:t>
            </a:r>
            <a:r>
              <a:rPr lang="en-US" altLang="it-IT">
                <a:solidFill>
                  <a:srgbClr val="FF0000"/>
                </a:solidFill>
                <a:latin typeface="Arial" pitchFamily="34" charset="0"/>
              </a:rPr>
              <a:t>image quality</a:t>
            </a:r>
            <a:r>
              <a:rPr lang="en-US" altLang="it-IT">
                <a:latin typeface="Arial" pitchFamily="34" charset="0"/>
              </a:rPr>
              <a:t>.</a:t>
            </a:r>
          </a:p>
          <a:p>
            <a:pPr marL="0" indent="0" algn="just">
              <a:buNone/>
              <a:defRPr/>
            </a:pPr>
            <a:r>
              <a:rPr lang="en-US" altLang="it-IT">
                <a:latin typeface="Arial" pitchFamily="34" charset="0"/>
              </a:rPr>
              <a:t>The </a:t>
            </a:r>
            <a:r>
              <a:rPr lang="en-US" altLang="it-IT">
                <a:solidFill>
                  <a:srgbClr val="FF0000"/>
                </a:solidFill>
                <a:latin typeface="Arial" pitchFamily="34" charset="0"/>
              </a:rPr>
              <a:t>objective </a:t>
            </a:r>
            <a:r>
              <a:rPr lang="en-US" altLang="it-IT">
                <a:latin typeface="Arial" pitchFamily="34" charset="0"/>
              </a:rPr>
              <a:t>of enhancement techniques is to </a:t>
            </a:r>
            <a:r>
              <a:rPr lang="en-US" altLang="it-IT">
                <a:solidFill>
                  <a:srgbClr val="FF0000"/>
                </a:solidFill>
                <a:latin typeface="Arial" pitchFamily="34" charset="0"/>
              </a:rPr>
              <a:t>improve </a:t>
            </a:r>
            <a:r>
              <a:rPr lang="en-US" altLang="it-IT">
                <a:latin typeface="Arial" pitchFamily="34" charset="0"/>
              </a:rPr>
              <a:t>the fingerprint </a:t>
            </a:r>
            <a:r>
              <a:rPr lang="en-US" altLang="it-IT">
                <a:solidFill>
                  <a:srgbClr val="FF0000"/>
                </a:solidFill>
                <a:latin typeface="Arial" pitchFamily="34" charset="0"/>
              </a:rPr>
              <a:t>image quality</a:t>
            </a:r>
            <a:r>
              <a:rPr lang="en-US" altLang="it-IT">
                <a:latin typeface="Arial" pitchFamily="34" charset="0"/>
              </a:rPr>
              <a:t>.</a:t>
            </a:r>
          </a:p>
        </p:txBody>
      </p:sp>
      <p:sp>
        <p:nvSpPr>
          <p:cNvPr id="35" name="Rectangle 4"/>
          <p:cNvSpPr txBox="1">
            <a:spLocks noChangeArrowheads="1"/>
          </p:cNvSpPr>
          <p:nvPr/>
        </p:nvSpPr>
        <p:spPr bwMode="auto">
          <a:xfrm>
            <a:off x="462989" y="2591540"/>
            <a:ext cx="7468793" cy="3313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Clr>
                <a:srgbClr val="C00000"/>
              </a:buClr>
              <a:buNone/>
              <a:defRPr/>
            </a:pPr>
            <a:r>
              <a:rPr lang="en-US">
                <a:latin typeface="Arial" pitchFamily="34" charset="0"/>
              </a:rPr>
              <a:t>Typical degradations:</a:t>
            </a:r>
          </a:p>
          <a:p>
            <a:pPr marL="457200" lvl="1" indent="-368300" algn="just">
              <a:buClr>
                <a:srgbClr val="0048DB">
                  <a:lumMod val="75000"/>
                </a:srgbClr>
              </a:buClr>
              <a:buFont typeface="+mj-lt"/>
              <a:buAutoNum type="alphaLcPeriod"/>
              <a:defRPr/>
            </a:pPr>
            <a:r>
              <a:rPr lang="en-US" sz="2000">
                <a:solidFill>
                  <a:schemeClr val="accent2"/>
                </a:solidFill>
                <a:latin typeface="Arial" pitchFamily="34" charset="0"/>
              </a:rPr>
              <a:t>ridge lines are not continuous;</a:t>
            </a:r>
          </a:p>
          <a:p>
            <a:pPr marL="457200" lvl="1" indent="-368300" algn="just">
              <a:buClr>
                <a:srgbClr val="0048DB">
                  <a:lumMod val="75000"/>
                </a:srgbClr>
              </a:buClr>
              <a:buFont typeface="+mj-lt"/>
              <a:buAutoNum type="alphaLcPeriod"/>
              <a:defRPr/>
            </a:pPr>
            <a:r>
              <a:rPr lang="en-US" sz="2000">
                <a:solidFill>
                  <a:schemeClr val="accent2"/>
                </a:solidFill>
                <a:latin typeface="Arial" pitchFamily="34" charset="0"/>
              </a:rPr>
              <a:t>cuts, creases and bruises on the finger;</a:t>
            </a:r>
          </a:p>
          <a:p>
            <a:pPr marL="457200" lvl="1" indent="-368300" algn="just">
              <a:buClr>
                <a:srgbClr val="0048DB">
                  <a:lumMod val="75000"/>
                </a:srgbClr>
              </a:buClr>
              <a:buFont typeface="+mj-lt"/>
              <a:buAutoNum type="alphaLcPeriod"/>
              <a:defRPr/>
            </a:pPr>
            <a:r>
              <a:rPr lang="en-US" sz="2000">
                <a:solidFill>
                  <a:schemeClr val="accent2"/>
                </a:solidFill>
                <a:latin typeface="Arial" pitchFamily="34" charset="0"/>
              </a:rPr>
              <a:t>parallel ridges are not well separated.</a:t>
            </a:r>
          </a:p>
          <a:p>
            <a:pPr marL="0" lvl="1" indent="0" algn="just">
              <a:buClr>
                <a:srgbClr val="0048DB">
                  <a:lumMod val="75000"/>
                </a:srgbClr>
              </a:buClr>
              <a:buNone/>
              <a:defRPr/>
            </a:pPr>
            <a:endParaRPr lang="en-US" sz="2000">
              <a:solidFill>
                <a:schemeClr val="accent2"/>
              </a:solidFill>
              <a:latin typeface="Arial" pitchFamily="34" charset="0"/>
            </a:endParaRPr>
          </a:p>
          <a:p>
            <a:pPr marL="0" lvl="1" indent="0" algn="just">
              <a:buClr>
                <a:srgbClr val="0048DB">
                  <a:lumMod val="75000"/>
                </a:srgbClr>
              </a:buClr>
              <a:buNone/>
              <a:defRPr/>
            </a:pPr>
            <a:r>
              <a:rPr lang="en-US" sz="2000">
                <a:solidFill>
                  <a:schemeClr val="accent2"/>
                </a:solidFill>
                <a:latin typeface="Arial" pitchFamily="34" charset="0"/>
              </a:rPr>
              <a:t>The most widely used technique for fingerprint enhancement is based on </a:t>
            </a:r>
            <a:r>
              <a:rPr lang="en-US" sz="2000">
                <a:solidFill>
                  <a:srgbClr val="FF0000"/>
                </a:solidFill>
                <a:latin typeface="Arial" pitchFamily="34" charset="0"/>
              </a:rPr>
              <a:t>contextual filters</a:t>
            </a:r>
            <a:r>
              <a:rPr lang="en-US" sz="2000">
                <a:solidFill>
                  <a:schemeClr val="accent2"/>
                </a:solidFill>
                <a:latin typeface="Arial" pitchFamily="34" charset="0"/>
              </a:rPr>
              <a:t>.</a:t>
            </a:r>
          </a:p>
          <a:p>
            <a:pPr marL="0" lvl="1" indent="0" algn="just">
              <a:buClr>
                <a:srgbClr val="0048DB">
                  <a:lumMod val="75000"/>
                </a:srgbClr>
              </a:buClr>
              <a:buNone/>
              <a:defRPr/>
            </a:pPr>
            <a:r>
              <a:rPr lang="en-US" sz="2000">
                <a:solidFill>
                  <a:schemeClr val="accent2"/>
                </a:solidFill>
                <a:latin typeface="Arial" pitchFamily="34" charset="0"/>
              </a:rPr>
              <a:t>In contextual filtering, the characteristics of the filter used change according to the </a:t>
            </a:r>
            <a:r>
              <a:rPr lang="en-US" sz="2000">
                <a:solidFill>
                  <a:srgbClr val="FF0000"/>
                </a:solidFill>
                <a:latin typeface="Arial" pitchFamily="34" charset="0"/>
              </a:rPr>
              <a:t>local context</a:t>
            </a:r>
            <a:r>
              <a:rPr lang="en-US" sz="2000">
                <a:solidFill>
                  <a:schemeClr val="accent2"/>
                </a:solidFill>
                <a:latin typeface="Arial" pitchFamily="34" charset="0"/>
              </a:rPr>
              <a:t>. </a:t>
            </a:r>
          </a:p>
        </p:txBody>
      </p:sp>
      <p:grpSp>
        <p:nvGrpSpPr>
          <p:cNvPr id="12" name="Gruppo 11"/>
          <p:cNvGrpSpPr/>
          <p:nvPr/>
        </p:nvGrpSpPr>
        <p:grpSpPr>
          <a:xfrm>
            <a:off x="8153303" y="2105257"/>
            <a:ext cx="2293840" cy="3888000"/>
            <a:chOff x="6629303" y="2105257"/>
            <a:chExt cx="2293840" cy="3888000"/>
          </a:xfrm>
        </p:grpSpPr>
        <p:grpSp>
          <p:nvGrpSpPr>
            <p:cNvPr id="2" name="Gruppo 1"/>
            <p:cNvGrpSpPr/>
            <p:nvPr/>
          </p:nvGrpSpPr>
          <p:grpSpPr>
            <a:xfrm>
              <a:off x="6903524" y="2105257"/>
              <a:ext cx="2019619" cy="3888000"/>
              <a:chOff x="5817674" y="2105257"/>
              <a:chExt cx="2019619" cy="3888000"/>
            </a:xfrm>
          </p:grpSpPr>
          <p:pic>
            <p:nvPicPr>
              <p:cNvPr id="3" name="Immagine 2"/>
              <p:cNvPicPr>
                <a:picLocks noChangeAspect="1"/>
              </p:cNvPicPr>
              <p:nvPr/>
            </p:nvPicPr>
            <p:blipFill rotWithShape="1">
              <a:blip r:embed="rId3">
                <a:extLst>
                  <a:ext uri="{28A0092B-C50C-407E-A947-70E740481C1C}">
                    <a14:useLocalDpi xmlns:a14="http://schemas.microsoft.com/office/drawing/2010/main" val="0"/>
                  </a:ext>
                </a:extLst>
              </a:blip>
              <a:srcRect b="9726"/>
              <a:stretch/>
            </p:blipFill>
            <p:spPr>
              <a:xfrm>
                <a:off x="5844025" y="2105257"/>
                <a:ext cx="1993268" cy="3888000"/>
              </a:xfrm>
              <a:prstGeom prst="rect">
                <a:avLst/>
              </a:prstGeom>
              <a:ln>
                <a:solidFill>
                  <a:schemeClr val="tx1"/>
                </a:solidFill>
              </a:ln>
            </p:spPr>
          </p:pic>
          <p:sp>
            <p:nvSpPr>
              <p:cNvPr id="4" name="Ovale 3"/>
              <p:cNvSpPr/>
              <p:nvPr/>
            </p:nvSpPr>
            <p:spPr bwMode="auto">
              <a:xfrm>
                <a:off x="5972175" y="2107068"/>
                <a:ext cx="1343025" cy="715933"/>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36" name="Ovale 35"/>
              <p:cNvSpPr/>
              <p:nvPr/>
            </p:nvSpPr>
            <p:spPr bwMode="auto">
              <a:xfrm>
                <a:off x="6379212" y="4869318"/>
                <a:ext cx="1343025" cy="931407"/>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37" name="Ovale 36"/>
              <p:cNvSpPr/>
              <p:nvPr/>
            </p:nvSpPr>
            <p:spPr bwMode="auto">
              <a:xfrm>
                <a:off x="5817674" y="4042495"/>
                <a:ext cx="735526" cy="332906"/>
              </a:xfrm>
              <a:prstGeom prst="ellipse">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11" name="CasellaDiTesto 10"/>
            <p:cNvSpPr txBox="1"/>
            <p:nvPr/>
          </p:nvSpPr>
          <p:spPr>
            <a:xfrm>
              <a:off x="8372037" y="2204507"/>
              <a:ext cx="314325" cy="400110"/>
            </a:xfrm>
            <a:prstGeom prst="rect">
              <a:avLst/>
            </a:prstGeom>
            <a:noFill/>
          </p:spPr>
          <p:txBody>
            <a:bodyPr wrap="square" rtlCol="0">
              <a:spAutoFit/>
            </a:bodyPr>
            <a:lstStyle/>
            <a:p>
              <a:r>
                <a:rPr lang="en-US" sz="2000">
                  <a:solidFill>
                    <a:srgbClr val="FF0000"/>
                  </a:solidFill>
                </a:rPr>
                <a:t>a</a:t>
              </a:r>
              <a:endParaRPr lang="en-US">
                <a:solidFill>
                  <a:srgbClr val="FF0000"/>
                </a:solidFill>
              </a:endParaRPr>
            </a:p>
          </p:txBody>
        </p:sp>
        <p:sp>
          <p:nvSpPr>
            <p:cNvPr id="21" name="CasellaDiTesto 20"/>
            <p:cNvSpPr txBox="1"/>
            <p:nvPr/>
          </p:nvSpPr>
          <p:spPr>
            <a:xfrm>
              <a:off x="6629303" y="3789635"/>
              <a:ext cx="314325" cy="400110"/>
            </a:xfrm>
            <a:prstGeom prst="rect">
              <a:avLst/>
            </a:prstGeom>
            <a:noFill/>
          </p:spPr>
          <p:txBody>
            <a:bodyPr wrap="square" rtlCol="0">
              <a:spAutoFit/>
            </a:bodyPr>
            <a:lstStyle/>
            <a:p>
              <a:r>
                <a:rPr lang="en-US" sz="2000">
                  <a:solidFill>
                    <a:srgbClr val="FF0000"/>
                  </a:solidFill>
                </a:rPr>
                <a:t>b</a:t>
              </a:r>
              <a:endParaRPr lang="en-US">
                <a:solidFill>
                  <a:srgbClr val="FF0000"/>
                </a:solidFill>
              </a:endParaRPr>
            </a:p>
          </p:txBody>
        </p:sp>
        <p:sp>
          <p:nvSpPr>
            <p:cNvPr id="22" name="CasellaDiTesto 21"/>
            <p:cNvSpPr txBox="1"/>
            <p:nvPr/>
          </p:nvSpPr>
          <p:spPr>
            <a:xfrm>
              <a:off x="8606877" y="5569053"/>
              <a:ext cx="314325" cy="400110"/>
            </a:xfrm>
            <a:prstGeom prst="rect">
              <a:avLst/>
            </a:prstGeom>
            <a:noFill/>
          </p:spPr>
          <p:txBody>
            <a:bodyPr wrap="square" rtlCol="0">
              <a:spAutoFit/>
            </a:bodyPr>
            <a:lstStyle/>
            <a:p>
              <a:r>
                <a:rPr lang="en-US" sz="2000">
                  <a:solidFill>
                    <a:srgbClr val="FF0000"/>
                  </a:solidFill>
                </a:rPr>
                <a:t>c</a:t>
              </a:r>
              <a:endParaRPr lang="en-US">
                <a:solidFill>
                  <a:srgbClr val="FF0000"/>
                </a:solidFill>
              </a:endParaRPr>
            </a:p>
          </p:txBody>
        </p:sp>
      </p:grpSp>
    </p:spTree>
    <p:extLst>
      <p:ext uri="{BB962C8B-B14F-4D97-AF65-F5344CB8AC3E}">
        <p14:creationId xmlns:p14="http://schemas.microsoft.com/office/powerpoint/2010/main" val="2626661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Enhancement (2)</a:t>
            </a:r>
          </a:p>
        </p:txBody>
      </p:sp>
      <p:sp>
        <p:nvSpPr>
          <p:cNvPr id="30" name="Segnaposto numero diapositiva 4"/>
          <p:cNvSpPr>
            <a:spLocks noGrp="1"/>
          </p:cNvSpPr>
          <p:nvPr>
            <p:ph type="sldNum" sz="quarter" idx="11"/>
          </p:nvPr>
        </p:nvSpPr>
        <p:spPr/>
        <p:txBody>
          <a:bodyPr/>
          <a:lstStyle/>
          <a:p>
            <a:fld id="{5F83021E-D38F-495C-B4F2-BD3903A9B1B7}" type="slidenum">
              <a:rPr lang="en-US"/>
              <a:pPr/>
              <a:t>10</a:t>
            </a:fld>
            <a:endParaRPr lang="en-US"/>
          </a:p>
        </p:txBody>
      </p:sp>
      <p:sp>
        <p:nvSpPr>
          <p:cNvPr id="18" name="Rectangle 4"/>
          <p:cNvSpPr txBox="1">
            <a:spLocks noChangeArrowheads="1"/>
          </p:cNvSpPr>
          <p:nvPr/>
        </p:nvSpPr>
        <p:spPr bwMode="auto">
          <a:xfrm>
            <a:off x="82550" y="961964"/>
            <a:ext cx="10518775" cy="1468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US" altLang="it-IT" sz="1800">
                <a:latin typeface="Arial" pitchFamily="34" charset="0"/>
              </a:rPr>
              <a:t>The </a:t>
            </a:r>
            <a:r>
              <a:rPr lang="en-US" altLang="it-IT" sz="1800">
                <a:solidFill>
                  <a:srgbClr val="FF0000"/>
                </a:solidFill>
                <a:latin typeface="Arial" pitchFamily="34" charset="0"/>
              </a:rPr>
              <a:t>local context </a:t>
            </a:r>
            <a:r>
              <a:rPr lang="en-US" altLang="it-IT" sz="1800">
                <a:latin typeface="Arial" pitchFamily="34" charset="0"/>
              </a:rPr>
              <a:t>of a fingerprint is represented by the </a:t>
            </a:r>
            <a:r>
              <a:rPr lang="en-US" altLang="it-IT" sz="1800">
                <a:solidFill>
                  <a:srgbClr val="FF0000"/>
                </a:solidFill>
                <a:latin typeface="Arial" pitchFamily="34" charset="0"/>
              </a:rPr>
              <a:t>ridge orientation </a:t>
            </a:r>
            <a:r>
              <a:rPr lang="en-US" altLang="it-IT" sz="1800">
                <a:latin typeface="Arial" pitchFamily="34" charset="0"/>
              </a:rPr>
              <a:t>and</a:t>
            </a:r>
            <a:r>
              <a:rPr lang="en-US" altLang="it-IT" sz="1800">
                <a:solidFill>
                  <a:srgbClr val="FF0000"/>
                </a:solidFill>
                <a:latin typeface="Arial" pitchFamily="34" charset="0"/>
              </a:rPr>
              <a:t> frequency</a:t>
            </a:r>
            <a:r>
              <a:rPr lang="en-US" altLang="it-IT" sz="1800">
                <a:latin typeface="Arial" pitchFamily="34" charset="0"/>
              </a:rPr>
              <a:t>.</a:t>
            </a:r>
          </a:p>
          <a:p>
            <a:pPr marL="0" indent="0" algn="just">
              <a:buNone/>
              <a:defRPr/>
            </a:pPr>
            <a:r>
              <a:rPr lang="en-US" altLang="it-IT" sz="1800">
                <a:solidFill>
                  <a:srgbClr val="FF0000"/>
                </a:solidFill>
                <a:latin typeface="Arial" pitchFamily="34" charset="0"/>
              </a:rPr>
              <a:t>                                </a:t>
            </a:r>
          </a:p>
          <a:p>
            <a:pPr marL="0" indent="0" algn="just">
              <a:buNone/>
              <a:defRPr/>
            </a:pPr>
            <a:r>
              <a:rPr lang="en-US" altLang="it-IT" sz="1800">
                <a:solidFill>
                  <a:srgbClr val="FF0000"/>
                </a:solidFill>
                <a:latin typeface="Arial" pitchFamily="34" charset="0"/>
              </a:rPr>
              <a:t>                                 Gabor filter</a:t>
            </a:r>
            <a:r>
              <a:rPr lang="en-US" altLang="it-IT" sz="1800">
                <a:latin typeface="Arial" pitchFamily="34" charset="0"/>
              </a:rPr>
              <a:t>: sinusoidal plane wave tapered by a Gaussian.</a:t>
            </a:r>
          </a:p>
        </p:txBody>
      </p:sp>
      <p:sp>
        <p:nvSpPr>
          <p:cNvPr id="10" name="AutoShape 3"/>
          <p:cNvSpPr>
            <a:spLocks noChangeAspect="1" noChangeArrowheads="1" noTextEdit="1"/>
          </p:cNvSpPr>
          <p:nvPr/>
        </p:nvSpPr>
        <p:spPr bwMode="auto">
          <a:xfrm>
            <a:off x="1690688" y="1392238"/>
            <a:ext cx="206216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1690688" y="1392239"/>
            <a:ext cx="4167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it-IT" altLang="it-IT" sz="1300">
                <a:solidFill>
                  <a:srgbClr val="000000"/>
                </a:solidFill>
                <a:latin typeface="Times New Roman" panose="02020603050405020304" pitchFamily="18" charset="0"/>
              </a:rPr>
              <a:t> </a:t>
            </a:r>
            <a:endParaRPr lang="it-IT" altLang="it-IT" sz="1800"/>
          </a:p>
        </p:txBody>
      </p:sp>
      <p:pic>
        <p:nvPicPr>
          <p:cNvPr id="354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8" y="1306513"/>
            <a:ext cx="204628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2"/>
          <p:cNvSpPr>
            <a:spLocks noChangeArrowheads="1"/>
          </p:cNvSpPr>
          <p:nvPr/>
        </p:nvSpPr>
        <p:spPr bwMode="auto">
          <a:xfrm>
            <a:off x="2455863" y="1397002"/>
            <a:ext cx="352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it-IT" altLang="it-IT" sz="1100" i="1">
                <a:solidFill>
                  <a:srgbClr val="000000"/>
                </a:solidFill>
                <a:latin typeface="Times New Roman" panose="02020603050405020304" pitchFamily="18" charset="0"/>
              </a:rPr>
              <a:t> </a:t>
            </a:r>
            <a:endParaRPr lang="it-IT" altLang="it-IT" sz="1800"/>
          </a:p>
        </p:txBody>
      </p:sp>
      <p:grpSp>
        <p:nvGrpSpPr>
          <p:cNvPr id="51" name="Gruppo 50"/>
          <p:cNvGrpSpPr/>
          <p:nvPr/>
        </p:nvGrpSpPr>
        <p:grpSpPr>
          <a:xfrm>
            <a:off x="5483992" y="2515895"/>
            <a:ext cx="1496042" cy="3240000"/>
            <a:chOff x="3959992" y="2791467"/>
            <a:chExt cx="1496042" cy="3240000"/>
          </a:xfrm>
        </p:grpSpPr>
        <p:pic>
          <p:nvPicPr>
            <p:cNvPr id="4" name="Immagin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9992" y="2791467"/>
              <a:ext cx="1496042" cy="3240000"/>
            </a:xfrm>
            <a:prstGeom prst="rect">
              <a:avLst/>
            </a:prstGeom>
            <a:ln>
              <a:solidFill>
                <a:schemeClr val="tx1"/>
              </a:solidFill>
            </a:ln>
          </p:spPr>
        </p:pic>
        <p:sp>
          <p:nvSpPr>
            <p:cNvPr id="23" name="Rettangolo 22"/>
            <p:cNvSpPr/>
            <p:nvPr/>
          </p:nvSpPr>
          <p:spPr bwMode="auto">
            <a:xfrm>
              <a:off x="4922520" y="3215640"/>
              <a:ext cx="90000" cy="9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nvGrpSpPr>
          <p:cNvPr id="52" name="Gruppo 51"/>
          <p:cNvGrpSpPr/>
          <p:nvPr/>
        </p:nvGrpSpPr>
        <p:grpSpPr>
          <a:xfrm>
            <a:off x="7297866" y="2515895"/>
            <a:ext cx="1380711" cy="3240000"/>
            <a:chOff x="5773865" y="2791467"/>
            <a:chExt cx="1380711" cy="3240000"/>
          </a:xfrm>
        </p:grpSpPr>
        <p:pic>
          <p:nvPicPr>
            <p:cNvPr id="20" name="Picture 6"/>
            <p:cNvPicPr>
              <a:picLocks noChangeAspect="1" noChangeArrowheads="1"/>
            </p:cNvPicPr>
            <p:nvPr/>
          </p:nvPicPr>
          <p:blipFill rotWithShape="1">
            <a:blip r:embed="rId5" cstate="print"/>
            <a:srcRect t="1443" b="2461"/>
            <a:stretch/>
          </p:blipFill>
          <p:spPr bwMode="auto">
            <a:xfrm>
              <a:off x="5773865" y="2791467"/>
              <a:ext cx="1380711" cy="3240000"/>
            </a:xfrm>
            <a:prstGeom prst="rect">
              <a:avLst/>
            </a:prstGeom>
            <a:noFill/>
            <a:ln w="9525">
              <a:solidFill>
                <a:schemeClr val="tx1"/>
              </a:solidFill>
              <a:miter lim="800000"/>
              <a:headEnd/>
              <a:tailEnd/>
            </a:ln>
          </p:spPr>
        </p:pic>
        <p:sp>
          <p:nvSpPr>
            <p:cNvPr id="29" name="Rettangolo 28"/>
            <p:cNvSpPr/>
            <p:nvPr/>
          </p:nvSpPr>
          <p:spPr bwMode="auto">
            <a:xfrm>
              <a:off x="6509940" y="3901440"/>
              <a:ext cx="324000" cy="32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64" name="Rettangolo 63"/>
          <p:cNvSpPr/>
          <p:nvPr/>
        </p:nvSpPr>
        <p:spPr bwMode="auto">
          <a:xfrm>
            <a:off x="6446520" y="4976926"/>
            <a:ext cx="90000" cy="900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nvGrpSpPr>
          <p:cNvPr id="193539" name="Gruppo 193538"/>
          <p:cNvGrpSpPr/>
          <p:nvPr/>
        </p:nvGrpSpPr>
        <p:grpSpPr>
          <a:xfrm>
            <a:off x="1691125" y="2515895"/>
            <a:ext cx="1661058" cy="3240000"/>
            <a:chOff x="167125" y="2791467"/>
            <a:chExt cx="1661058" cy="3240000"/>
          </a:xfrm>
        </p:grpSpPr>
        <p:grpSp>
          <p:nvGrpSpPr>
            <p:cNvPr id="32" name="Gruppo 31"/>
            <p:cNvGrpSpPr/>
            <p:nvPr/>
          </p:nvGrpSpPr>
          <p:grpSpPr>
            <a:xfrm>
              <a:off x="167125" y="2791467"/>
              <a:ext cx="1661058" cy="3240000"/>
              <a:chOff x="167125" y="2791467"/>
              <a:chExt cx="1661058" cy="3240000"/>
            </a:xfrm>
          </p:grpSpPr>
          <p:pic>
            <p:nvPicPr>
              <p:cNvPr id="14" name="Immagine 13"/>
              <p:cNvPicPr>
                <a:picLocks noChangeAspect="1"/>
              </p:cNvPicPr>
              <p:nvPr/>
            </p:nvPicPr>
            <p:blipFill rotWithShape="1">
              <a:blip r:embed="rId6">
                <a:extLst>
                  <a:ext uri="{28A0092B-C50C-407E-A947-70E740481C1C}">
                    <a14:useLocalDpi xmlns:a14="http://schemas.microsoft.com/office/drawing/2010/main" val="0"/>
                  </a:ext>
                </a:extLst>
              </a:blip>
              <a:srcRect b="9726"/>
              <a:stretch/>
            </p:blipFill>
            <p:spPr>
              <a:xfrm>
                <a:off x="167125" y="2791467"/>
                <a:ext cx="1661058" cy="3240000"/>
              </a:xfrm>
              <a:prstGeom prst="rect">
                <a:avLst/>
              </a:prstGeom>
              <a:ln>
                <a:solidFill>
                  <a:schemeClr val="tx1"/>
                </a:solidFill>
              </a:ln>
            </p:spPr>
          </p:pic>
          <p:sp>
            <p:nvSpPr>
              <p:cNvPr id="44" name="Rettangolo 43"/>
              <p:cNvSpPr/>
              <p:nvPr/>
            </p:nvSpPr>
            <p:spPr bwMode="auto">
              <a:xfrm>
                <a:off x="1074748" y="3215640"/>
                <a:ext cx="90000" cy="9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69" name="Rettangolo 68"/>
            <p:cNvSpPr/>
            <p:nvPr/>
          </p:nvSpPr>
          <p:spPr bwMode="auto">
            <a:xfrm>
              <a:off x="1074748" y="5201477"/>
              <a:ext cx="90000" cy="900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nvGrpSpPr>
          <p:cNvPr id="193540" name="Gruppo 193539"/>
          <p:cNvGrpSpPr/>
          <p:nvPr/>
        </p:nvGrpSpPr>
        <p:grpSpPr>
          <a:xfrm>
            <a:off x="3670015" y="2515895"/>
            <a:ext cx="1496147" cy="3240000"/>
            <a:chOff x="2146014" y="2791467"/>
            <a:chExt cx="1496147" cy="3240000"/>
          </a:xfrm>
        </p:grpSpPr>
        <p:grpSp>
          <p:nvGrpSpPr>
            <p:cNvPr id="33" name="Gruppo 32"/>
            <p:cNvGrpSpPr/>
            <p:nvPr/>
          </p:nvGrpSpPr>
          <p:grpSpPr>
            <a:xfrm>
              <a:off x="2146014" y="2791467"/>
              <a:ext cx="1496147" cy="3240000"/>
              <a:chOff x="2146014" y="2791467"/>
              <a:chExt cx="1496147" cy="3240000"/>
            </a:xfrm>
          </p:grpSpPr>
          <p:pic>
            <p:nvPicPr>
              <p:cNvPr id="5" name="Immagin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6014" y="2791467"/>
                <a:ext cx="1496147" cy="3240000"/>
              </a:xfrm>
              <a:prstGeom prst="rect">
                <a:avLst/>
              </a:prstGeom>
              <a:ln>
                <a:solidFill>
                  <a:schemeClr val="tx1"/>
                </a:solidFill>
              </a:ln>
            </p:spPr>
          </p:pic>
          <p:sp>
            <p:nvSpPr>
              <p:cNvPr id="48" name="Rettangolo 47"/>
              <p:cNvSpPr/>
              <p:nvPr/>
            </p:nvSpPr>
            <p:spPr bwMode="auto">
              <a:xfrm>
                <a:off x="3116162" y="3215640"/>
                <a:ext cx="90000" cy="9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72" name="Rettangolo 71"/>
            <p:cNvSpPr/>
            <p:nvPr/>
          </p:nvSpPr>
          <p:spPr bwMode="auto">
            <a:xfrm>
              <a:off x="3067705" y="5252498"/>
              <a:ext cx="90000" cy="900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nvGrpSpPr>
          <p:cNvPr id="193541" name="Gruppo 193540"/>
          <p:cNvGrpSpPr/>
          <p:nvPr/>
        </p:nvGrpSpPr>
        <p:grpSpPr>
          <a:xfrm>
            <a:off x="8996408" y="2515895"/>
            <a:ext cx="1498459" cy="3240000"/>
            <a:chOff x="7472407" y="2791467"/>
            <a:chExt cx="1498459" cy="3240000"/>
          </a:xfrm>
        </p:grpSpPr>
        <p:grpSp>
          <p:nvGrpSpPr>
            <p:cNvPr id="61" name="Gruppo 60"/>
            <p:cNvGrpSpPr/>
            <p:nvPr/>
          </p:nvGrpSpPr>
          <p:grpSpPr>
            <a:xfrm>
              <a:off x="7472407" y="2791467"/>
              <a:ext cx="1498459" cy="3240000"/>
              <a:chOff x="7472407" y="2791467"/>
              <a:chExt cx="1498459" cy="3240000"/>
            </a:xfrm>
          </p:grpSpPr>
          <p:pic>
            <p:nvPicPr>
              <p:cNvPr id="8" name="Immagin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72407" y="2791467"/>
                <a:ext cx="1498459" cy="3240000"/>
              </a:xfrm>
              <a:prstGeom prst="rect">
                <a:avLst/>
              </a:prstGeom>
              <a:ln>
                <a:solidFill>
                  <a:schemeClr val="tx1"/>
                </a:solidFill>
              </a:ln>
            </p:spPr>
          </p:pic>
          <p:sp>
            <p:nvSpPr>
              <p:cNvPr id="58" name="Rettangolo 57"/>
              <p:cNvSpPr/>
              <p:nvPr/>
            </p:nvSpPr>
            <p:spPr bwMode="auto">
              <a:xfrm>
                <a:off x="8348034" y="3215640"/>
                <a:ext cx="90000" cy="9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75" name="Rettangolo 74"/>
            <p:cNvSpPr/>
            <p:nvPr/>
          </p:nvSpPr>
          <p:spPr bwMode="auto">
            <a:xfrm>
              <a:off x="8348034" y="5222016"/>
              <a:ext cx="90000" cy="900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80" name="Rettangolo 79"/>
          <p:cNvSpPr/>
          <p:nvPr/>
        </p:nvSpPr>
        <p:spPr bwMode="auto">
          <a:xfrm>
            <a:off x="7342383" y="4345931"/>
            <a:ext cx="324000" cy="324000"/>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Tree>
    <p:extLst>
      <p:ext uri="{BB962C8B-B14F-4D97-AF65-F5344CB8AC3E}">
        <p14:creationId xmlns:p14="http://schemas.microsoft.com/office/powerpoint/2010/main" val="1450781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Minutiae detection (1)</a:t>
            </a:r>
          </a:p>
        </p:txBody>
      </p:sp>
      <p:sp>
        <p:nvSpPr>
          <p:cNvPr id="30" name="Segnaposto numero diapositiva 4"/>
          <p:cNvSpPr>
            <a:spLocks noGrp="1"/>
          </p:cNvSpPr>
          <p:nvPr>
            <p:ph type="sldNum" sz="quarter" idx="11"/>
          </p:nvPr>
        </p:nvSpPr>
        <p:spPr/>
        <p:txBody>
          <a:bodyPr/>
          <a:lstStyle/>
          <a:p>
            <a:fld id="{5F83021E-D38F-495C-B4F2-BD3903A9B1B7}" type="slidenum">
              <a:rPr lang="en-US"/>
              <a:pPr/>
              <a:t>11</a:t>
            </a:fld>
            <a:endParaRPr lang="en-US"/>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023" y="3086096"/>
            <a:ext cx="1572479" cy="2880000"/>
          </a:xfrm>
          <a:prstGeom prst="rect">
            <a:avLst/>
          </a:prstGeom>
          <a:ln>
            <a:solidFill>
              <a:schemeClr val="tx1"/>
            </a:solidFill>
          </a:ln>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8149" y="3086096"/>
            <a:ext cx="1571717" cy="2880000"/>
          </a:xfrm>
          <a:prstGeom prst="rect">
            <a:avLst/>
          </a:prstGeom>
          <a:ln>
            <a:solidFill>
              <a:schemeClr val="tx1"/>
            </a:solidFill>
          </a:ln>
        </p:spPr>
      </p:pic>
      <p:pic>
        <p:nvPicPr>
          <p:cNvPr id="4" name="Immagin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49513" y="3086097"/>
            <a:ext cx="1571717" cy="2880000"/>
          </a:xfrm>
          <a:prstGeom prst="rect">
            <a:avLst/>
          </a:prstGeom>
          <a:ln>
            <a:solidFill>
              <a:schemeClr val="tx1"/>
            </a:solidFill>
          </a:ln>
        </p:spPr>
      </p:pic>
      <p:grpSp>
        <p:nvGrpSpPr>
          <p:cNvPr id="6" name="Gruppo 5"/>
          <p:cNvGrpSpPr/>
          <p:nvPr/>
        </p:nvGrpSpPr>
        <p:grpSpPr>
          <a:xfrm>
            <a:off x="8840878" y="3086096"/>
            <a:ext cx="1670845" cy="2880000"/>
            <a:chOff x="7238915" y="2933696"/>
            <a:chExt cx="1670845" cy="3060000"/>
          </a:xfrm>
        </p:grpSpPr>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9816" y="2933696"/>
              <a:ext cx="1669944" cy="3060000"/>
            </a:xfrm>
            <a:prstGeom prst="rect">
              <a:avLst/>
            </a:prstGeom>
            <a:ln>
              <a:solidFill>
                <a:schemeClr val="tx1"/>
              </a:solidFill>
            </a:ln>
          </p:spPr>
        </p:pic>
        <p:pic>
          <p:nvPicPr>
            <p:cNvPr id="5" name="Immagine 4"/>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8915" y="2933696"/>
              <a:ext cx="1670845" cy="3060000"/>
            </a:xfrm>
            <a:prstGeom prst="rect">
              <a:avLst/>
            </a:prstGeom>
          </p:spPr>
        </p:pic>
      </p:grpSp>
      <p:sp>
        <p:nvSpPr>
          <p:cNvPr id="16" name="Freccia a destra 15"/>
          <p:cNvSpPr/>
          <p:nvPr/>
        </p:nvSpPr>
        <p:spPr bwMode="auto">
          <a:xfrm>
            <a:off x="3306324" y="4258082"/>
            <a:ext cx="684000"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17" name="Freccia a destra 16"/>
          <p:cNvSpPr/>
          <p:nvPr/>
        </p:nvSpPr>
        <p:spPr bwMode="auto">
          <a:xfrm>
            <a:off x="5697688" y="4258082"/>
            <a:ext cx="684000"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18" name="Freccia a destra 17"/>
          <p:cNvSpPr/>
          <p:nvPr/>
        </p:nvSpPr>
        <p:spPr bwMode="auto">
          <a:xfrm>
            <a:off x="8089053" y="4258082"/>
            <a:ext cx="684000"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12" name="CasellaDiTesto 11"/>
          <p:cNvSpPr txBox="1"/>
          <p:nvPr/>
        </p:nvSpPr>
        <p:spPr>
          <a:xfrm>
            <a:off x="3491162" y="4794110"/>
            <a:ext cx="314325" cy="369332"/>
          </a:xfrm>
          <a:prstGeom prst="rect">
            <a:avLst/>
          </a:prstGeom>
          <a:noFill/>
        </p:spPr>
        <p:txBody>
          <a:bodyPr wrap="square" rtlCol="0">
            <a:spAutoFit/>
          </a:bodyPr>
          <a:lstStyle/>
          <a:p>
            <a:r>
              <a:rPr lang="en-US" sz="1800">
                <a:solidFill>
                  <a:srgbClr val="FF0000"/>
                </a:solidFill>
              </a:rPr>
              <a:t>a</a:t>
            </a:r>
            <a:endParaRPr lang="en-US">
              <a:solidFill>
                <a:srgbClr val="FF0000"/>
              </a:solidFill>
            </a:endParaRPr>
          </a:p>
        </p:txBody>
      </p:sp>
      <p:sp>
        <p:nvSpPr>
          <p:cNvPr id="20" name="CasellaDiTesto 19"/>
          <p:cNvSpPr txBox="1"/>
          <p:nvPr/>
        </p:nvSpPr>
        <p:spPr>
          <a:xfrm>
            <a:off x="5882526" y="4794110"/>
            <a:ext cx="314325" cy="369332"/>
          </a:xfrm>
          <a:prstGeom prst="rect">
            <a:avLst/>
          </a:prstGeom>
          <a:noFill/>
        </p:spPr>
        <p:txBody>
          <a:bodyPr wrap="square" rtlCol="0">
            <a:spAutoFit/>
          </a:bodyPr>
          <a:lstStyle/>
          <a:p>
            <a:r>
              <a:rPr lang="en-US" sz="1800">
                <a:solidFill>
                  <a:srgbClr val="FF0000"/>
                </a:solidFill>
              </a:rPr>
              <a:t>b</a:t>
            </a:r>
            <a:endParaRPr lang="en-US">
              <a:solidFill>
                <a:srgbClr val="FF0000"/>
              </a:solidFill>
            </a:endParaRPr>
          </a:p>
        </p:txBody>
      </p:sp>
      <p:sp>
        <p:nvSpPr>
          <p:cNvPr id="21" name="CasellaDiTesto 20"/>
          <p:cNvSpPr txBox="1"/>
          <p:nvPr/>
        </p:nvSpPr>
        <p:spPr>
          <a:xfrm>
            <a:off x="8273891" y="4794110"/>
            <a:ext cx="314325" cy="369332"/>
          </a:xfrm>
          <a:prstGeom prst="rect">
            <a:avLst/>
          </a:prstGeom>
          <a:noFill/>
        </p:spPr>
        <p:txBody>
          <a:bodyPr wrap="square" rtlCol="0">
            <a:spAutoFit/>
          </a:bodyPr>
          <a:lstStyle/>
          <a:p>
            <a:r>
              <a:rPr lang="en-US" sz="1800">
                <a:solidFill>
                  <a:srgbClr val="FF0000"/>
                </a:solidFill>
              </a:rPr>
              <a:t>c</a:t>
            </a:r>
            <a:endParaRPr lang="en-US">
              <a:solidFill>
                <a:srgbClr val="FF0000"/>
              </a:solidFill>
            </a:endParaRPr>
          </a:p>
        </p:txBody>
      </p:sp>
      <p:sp>
        <p:nvSpPr>
          <p:cNvPr id="22" name="Segnaposto contenuto 2">
            <a:extLst>
              <a:ext uri="{FF2B5EF4-FFF2-40B4-BE49-F238E27FC236}">
                <a16:creationId xmlns:a16="http://schemas.microsoft.com/office/drawing/2014/main" id="{8171BC5A-9AE0-44D5-AC55-615E1C55631A}"/>
              </a:ext>
            </a:extLst>
          </p:cNvPr>
          <p:cNvSpPr txBox="1">
            <a:spLocks/>
          </p:cNvSpPr>
          <p:nvPr/>
        </p:nvSpPr>
        <p:spPr bwMode="auto">
          <a:xfrm>
            <a:off x="400070" y="1057771"/>
            <a:ext cx="11426169" cy="19172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FontTx/>
              <a:buNone/>
              <a:defRPr/>
            </a:pPr>
            <a:r>
              <a:rPr lang="en-US" sz="2400" kern="1200">
                <a:latin typeface="Arial" pitchFamily="34" charset="0"/>
              </a:rPr>
              <a:t>Traditional approach:</a:t>
            </a:r>
          </a:p>
          <a:p>
            <a:pPr marL="266700" lvl="1" indent="-266700" algn="just">
              <a:buClr>
                <a:schemeClr val="accent2"/>
              </a:buClr>
              <a:buFont typeface="+mj-lt"/>
              <a:buAutoNum type="alphaLcPeriod"/>
              <a:defRPr/>
            </a:pPr>
            <a:r>
              <a:rPr lang="en-GB" sz="2000" kern="1200">
                <a:solidFill>
                  <a:srgbClr val="FF0000"/>
                </a:solidFill>
                <a:latin typeface="Arial" pitchFamily="34" charset="0"/>
                <a:ea typeface="+mn-ea"/>
                <a:cs typeface="+mn-cs"/>
              </a:rPr>
              <a:t>Enhancement/Binarization: </a:t>
            </a:r>
            <a:r>
              <a:rPr lang="en-US" sz="2000" kern="1200">
                <a:solidFill>
                  <a:schemeClr val="accent2"/>
                </a:solidFill>
                <a:latin typeface="Arial" pitchFamily="34" charset="0"/>
                <a:ea typeface="+mn-ea"/>
                <a:cs typeface="+mn-cs"/>
              </a:rPr>
              <a:t>conversion into a binary image</a:t>
            </a:r>
            <a:r>
              <a:rPr lang="it-IT" sz="2000" kern="1200">
                <a:solidFill>
                  <a:schemeClr val="accent2"/>
                </a:solidFill>
                <a:latin typeface="Arial" pitchFamily="34" charset="0"/>
                <a:ea typeface="+mn-ea"/>
                <a:cs typeface="+mn-cs"/>
              </a:rPr>
              <a:t>;</a:t>
            </a:r>
          </a:p>
          <a:p>
            <a:pPr marL="266700" lvl="1" indent="-266700" algn="just">
              <a:buClr>
                <a:schemeClr val="accent2"/>
              </a:buClr>
              <a:buFont typeface="+mj-lt"/>
              <a:buAutoNum type="alphaLcPeriod"/>
              <a:defRPr/>
            </a:pPr>
            <a:r>
              <a:rPr lang="it-IT" sz="2000" kern="1200" err="1">
                <a:solidFill>
                  <a:srgbClr val="FF0000"/>
                </a:solidFill>
                <a:latin typeface="Arial" pitchFamily="34" charset="0"/>
                <a:ea typeface="+mn-ea"/>
                <a:cs typeface="+mn-cs"/>
              </a:rPr>
              <a:t>Thinning</a:t>
            </a:r>
            <a:r>
              <a:rPr lang="it-IT" sz="2000" kern="1200">
                <a:solidFill>
                  <a:srgbClr val="FF0000"/>
                </a:solidFill>
                <a:latin typeface="Arial" pitchFamily="34" charset="0"/>
                <a:ea typeface="+mn-ea"/>
                <a:cs typeface="+mn-cs"/>
              </a:rPr>
              <a:t>: </a:t>
            </a:r>
            <a:r>
              <a:rPr lang="en-US" sz="2000" kern="1200">
                <a:solidFill>
                  <a:schemeClr val="accent2"/>
                </a:solidFill>
                <a:latin typeface="Arial" pitchFamily="34" charset="0"/>
                <a:ea typeface="+mn-ea"/>
                <a:cs typeface="+mn-cs"/>
              </a:rPr>
              <a:t>the binary image is thinned to reduce the ridge thickness to one pixel;</a:t>
            </a:r>
          </a:p>
          <a:p>
            <a:pPr marL="266700" lvl="1" indent="-266700" algn="just">
              <a:buClr>
                <a:schemeClr val="accent2"/>
              </a:buClr>
              <a:buFont typeface="+mj-lt"/>
              <a:buAutoNum type="alphaLcPeriod"/>
              <a:defRPr/>
            </a:pPr>
            <a:r>
              <a:rPr lang="it-IT" sz="2000" kern="1200" err="1">
                <a:solidFill>
                  <a:srgbClr val="FF0000"/>
                </a:solidFill>
                <a:latin typeface="Arial" pitchFamily="34" charset="0"/>
                <a:ea typeface="+mn-ea"/>
                <a:cs typeface="+mn-cs"/>
              </a:rPr>
              <a:t>Detection</a:t>
            </a:r>
            <a:r>
              <a:rPr lang="it-IT" sz="2000" kern="1200">
                <a:solidFill>
                  <a:srgbClr val="FF0000"/>
                </a:solidFill>
                <a:latin typeface="Arial" pitchFamily="34" charset="0"/>
                <a:ea typeface="+mn-ea"/>
                <a:cs typeface="+mn-cs"/>
              </a:rPr>
              <a:t>: </a:t>
            </a:r>
            <a:r>
              <a:rPr lang="it-IT" sz="2000" kern="1200">
                <a:solidFill>
                  <a:schemeClr val="accent2"/>
                </a:solidFill>
                <a:latin typeface="Arial" pitchFamily="34" charset="0"/>
                <a:ea typeface="+mn-ea"/>
                <a:cs typeface="+mn-cs"/>
              </a:rPr>
              <a:t>an image</a:t>
            </a:r>
            <a:r>
              <a:rPr lang="en-US" sz="2000" kern="1200">
                <a:solidFill>
                  <a:schemeClr val="accent2"/>
                </a:solidFill>
                <a:latin typeface="Arial" pitchFamily="34" charset="0"/>
                <a:ea typeface="+mn-ea"/>
                <a:cs typeface="+mn-cs"/>
              </a:rPr>
              <a:t> scan then allows to detect minutiae.</a:t>
            </a:r>
          </a:p>
          <a:p>
            <a:pPr lvl="1" algn="just"/>
            <a:endParaRPr lang="it-IT" sz="2400" kern="0"/>
          </a:p>
          <a:p>
            <a:pPr lvl="5" algn="just"/>
            <a:endParaRPr lang="en-US" sz="1400" kern="0"/>
          </a:p>
        </p:txBody>
      </p:sp>
    </p:spTree>
    <p:extLst>
      <p:ext uri="{BB962C8B-B14F-4D97-AF65-F5344CB8AC3E}">
        <p14:creationId xmlns:p14="http://schemas.microsoft.com/office/powerpoint/2010/main" val="77680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Minutiae detection (2)</a:t>
            </a:r>
          </a:p>
        </p:txBody>
      </p:sp>
      <p:sp>
        <p:nvSpPr>
          <p:cNvPr id="30" name="Segnaposto numero diapositiva 4"/>
          <p:cNvSpPr>
            <a:spLocks noGrp="1"/>
          </p:cNvSpPr>
          <p:nvPr>
            <p:ph type="sldNum" sz="quarter" idx="11"/>
          </p:nvPr>
        </p:nvSpPr>
        <p:spPr/>
        <p:txBody>
          <a:bodyPr/>
          <a:lstStyle/>
          <a:p>
            <a:fld id="{5F83021E-D38F-495C-B4F2-BD3903A9B1B7}" type="slidenum">
              <a:rPr lang="en-US"/>
              <a:pPr/>
              <a:t>12</a:t>
            </a:fld>
            <a:endParaRPr lang="en-US"/>
          </a:p>
        </p:txBody>
      </p:sp>
      <p:grpSp>
        <p:nvGrpSpPr>
          <p:cNvPr id="31" name="Gruppo 30"/>
          <p:cNvGrpSpPr/>
          <p:nvPr/>
        </p:nvGrpSpPr>
        <p:grpSpPr>
          <a:xfrm>
            <a:off x="7380060" y="1908276"/>
            <a:ext cx="1653284" cy="1676418"/>
            <a:chOff x="7095040" y="1540101"/>
            <a:chExt cx="1653284" cy="1676418"/>
          </a:xfrm>
        </p:grpSpPr>
        <p:grpSp>
          <p:nvGrpSpPr>
            <p:cNvPr id="4" name="Gruppo 3"/>
            <p:cNvGrpSpPr/>
            <p:nvPr/>
          </p:nvGrpSpPr>
          <p:grpSpPr>
            <a:xfrm>
              <a:off x="7095040" y="1540101"/>
              <a:ext cx="1653284" cy="1676418"/>
              <a:chOff x="7095040" y="4338906"/>
              <a:chExt cx="1653284" cy="1676418"/>
            </a:xfrm>
          </p:grpSpPr>
          <p:sp>
            <p:nvSpPr>
              <p:cNvPr id="15" name="Text Box 6"/>
              <p:cNvSpPr txBox="1">
                <a:spLocks noChangeArrowheads="1"/>
              </p:cNvSpPr>
              <p:nvPr/>
            </p:nvSpPr>
            <p:spPr bwMode="auto">
              <a:xfrm>
                <a:off x="7590767" y="4338906"/>
                <a:ext cx="962110" cy="306197"/>
              </a:xfrm>
              <a:prstGeom prst="rect">
                <a:avLst/>
              </a:prstGeom>
              <a:solidFill>
                <a:srgbClr val="FFFFFF"/>
              </a:solidFill>
              <a:ln w="9525">
                <a:noFill/>
                <a:miter lim="800000"/>
                <a:headEnd/>
                <a:tailEnd/>
              </a:ln>
              <a:effectLst/>
            </p:spPr>
            <p:txBody>
              <a:bodyPr vert="horz" wrap="square" lIns="18000" tIns="18000" rIns="18000" bIns="18000" numCol="1" anchor="t" anchorCtr="0" compatLnSpc="1">
                <a:prstTxWarp prst="textNoShape">
                  <a:avLst/>
                </a:prstTxWarp>
              </a:bodyPr>
              <a:lstStyle/>
              <a:p>
                <a:pPr algn="ctr"/>
                <a:r>
                  <a:rPr lang="it-IT" sz="1600" i="1" err="1">
                    <a:latin typeface="Times New Roman" pitchFamily="18" charset="0"/>
                  </a:rPr>
                  <a:t>cn</a:t>
                </a:r>
                <a:r>
                  <a:rPr lang="it-IT" sz="1600">
                    <a:latin typeface="Times New Roman" pitchFamily="18" charset="0"/>
                  </a:rPr>
                  <a:t>(</a:t>
                </a:r>
                <a:r>
                  <a:rPr lang="it-IT" sz="1600" b="1">
                    <a:latin typeface="Times New Roman" pitchFamily="18" charset="0"/>
                  </a:rPr>
                  <a:t>p</a:t>
                </a:r>
                <a:r>
                  <a:rPr lang="it-IT" sz="1600">
                    <a:latin typeface="Times New Roman" pitchFamily="18" charset="0"/>
                  </a:rPr>
                  <a:t>) = 3</a:t>
                </a:r>
                <a:endParaRPr lang="it-IT" sz="1600">
                  <a:latin typeface="Arial" pitchFamily="34" charset="0"/>
                </a:endParaRPr>
              </a:p>
            </p:txBody>
          </p:sp>
          <p:grpSp>
            <p:nvGrpSpPr>
              <p:cNvPr id="80" name="Group 7"/>
              <p:cNvGrpSpPr>
                <a:grpSpLocks/>
              </p:cNvGrpSpPr>
              <p:nvPr/>
            </p:nvGrpSpPr>
            <p:grpSpPr bwMode="auto">
              <a:xfrm>
                <a:off x="7369765" y="4641414"/>
                <a:ext cx="1378559" cy="1373910"/>
                <a:chOff x="3058" y="2710"/>
                <a:chExt cx="1387" cy="1382"/>
              </a:xfrm>
            </p:grpSpPr>
            <p:grpSp>
              <p:nvGrpSpPr>
                <p:cNvPr id="81" name="Group 8"/>
                <p:cNvGrpSpPr>
                  <a:grpSpLocks/>
                </p:cNvGrpSpPr>
                <p:nvPr/>
              </p:nvGrpSpPr>
              <p:grpSpPr bwMode="auto">
                <a:xfrm>
                  <a:off x="3058" y="2987"/>
                  <a:ext cx="1387" cy="275"/>
                  <a:chOff x="3446" y="2922"/>
                  <a:chExt cx="1387" cy="275"/>
                </a:xfrm>
              </p:grpSpPr>
              <p:sp>
                <p:nvSpPr>
                  <p:cNvPr id="106" name="Rectangle 9"/>
                  <p:cNvSpPr>
                    <a:spLocks noChangeArrowheads="1"/>
                  </p:cNvSpPr>
                  <p:nvPr/>
                </p:nvSpPr>
                <p:spPr bwMode="auto">
                  <a:xfrm>
                    <a:off x="3728" y="2922"/>
                    <a:ext cx="275" cy="275"/>
                  </a:xfrm>
                  <a:prstGeom prst="rect">
                    <a:avLst/>
                  </a:prstGeom>
                  <a:no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7" name="Rectangle 10"/>
                  <p:cNvSpPr>
                    <a:spLocks noChangeArrowheads="1"/>
                  </p:cNvSpPr>
                  <p:nvPr/>
                </p:nvSpPr>
                <p:spPr bwMode="auto">
                  <a:xfrm>
                    <a:off x="4001" y="2922"/>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8" name="Rectangle 11"/>
                  <p:cNvSpPr>
                    <a:spLocks noChangeArrowheads="1"/>
                  </p:cNvSpPr>
                  <p:nvPr/>
                </p:nvSpPr>
                <p:spPr bwMode="auto">
                  <a:xfrm>
                    <a:off x="4281" y="2922"/>
                    <a:ext cx="275" cy="275"/>
                  </a:xfrm>
                  <a:prstGeom prst="rect">
                    <a:avLst/>
                  </a:prstGeom>
                  <a:solidFill>
                    <a:schemeClr val="bg2">
                      <a:lumMod val="10000"/>
                    </a:schemeClr>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9" name="Rectangle 12"/>
                  <p:cNvSpPr>
                    <a:spLocks noChangeArrowheads="1"/>
                  </p:cNvSpPr>
                  <p:nvPr/>
                </p:nvSpPr>
                <p:spPr bwMode="auto">
                  <a:xfrm>
                    <a:off x="3446" y="2922"/>
                    <a:ext cx="275" cy="275"/>
                  </a:xfrm>
                  <a:prstGeom prst="rect">
                    <a:avLst/>
                  </a:prstGeom>
                  <a:no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10" name="Rectangle 13"/>
                  <p:cNvSpPr>
                    <a:spLocks noChangeArrowheads="1"/>
                  </p:cNvSpPr>
                  <p:nvPr/>
                </p:nvSpPr>
                <p:spPr bwMode="auto">
                  <a:xfrm>
                    <a:off x="4558" y="2922"/>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82" name="Group 14"/>
                <p:cNvGrpSpPr>
                  <a:grpSpLocks/>
                </p:cNvGrpSpPr>
                <p:nvPr/>
              </p:nvGrpSpPr>
              <p:grpSpPr bwMode="auto">
                <a:xfrm>
                  <a:off x="3058" y="3262"/>
                  <a:ext cx="1387" cy="275"/>
                  <a:chOff x="3446" y="3203"/>
                  <a:chExt cx="1387" cy="275"/>
                </a:xfrm>
              </p:grpSpPr>
              <p:sp>
                <p:nvSpPr>
                  <p:cNvPr id="101" name="Rectangle 15"/>
                  <p:cNvSpPr>
                    <a:spLocks noChangeArrowheads="1"/>
                  </p:cNvSpPr>
                  <p:nvPr/>
                </p:nvSpPr>
                <p:spPr bwMode="auto">
                  <a:xfrm>
                    <a:off x="372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2" name="Rectangle 16"/>
                  <p:cNvSpPr>
                    <a:spLocks noChangeArrowheads="1"/>
                  </p:cNvSpPr>
                  <p:nvPr/>
                </p:nvSpPr>
                <p:spPr bwMode="auto">
                  <a:xfrm>
                    <a:off x="4001" y="3203"/>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3" name="Rectangle 17"/>
                  <p:cNvSpPr>
                    <a:spLocks noChangeArrowheads="1"/>
                  </p:cNvSpPr>
                  <p:nvPr/>
                </p:nvSpPr>
                <p:spPr bwMode="auto">
                  <a:xfrm>
                    <a:off x="4281"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4" name="Rectangle 18"/>
                  <p:cNvSpPr>
                    <a:spLocks noChangeArrowheads="1"/>
                  </p:cNvSpPr>
                  <p:nvPr/>
                </p:nvSpPr>
                <p:spPr bwMode="auto">
                  <a:xfrm>
                    <a:off x="3446"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5" name="Rectangle 19"/>
                  <p:cNvSpPr>
                    <a:spLocks noChangeArrowheads="1"/>
                  </p:cNvSpPr>
                  <p:nvPr/>
                </p:nvSpPr>
                <p:spPr bwMode="auto">
                  <a:xfrm>
                    <a:off x="455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83" name="Group 20"/>
                <p:cNvGrpSpPr>
                  <a:grpSpLocks/>
                </p:cNvGrpSpPr>
                <p:nvPr/>
              </p:nvGrpSpPr>
              <p:grpSpPr bwMode="auto">
                <a:xfrm>
                  <a:off x="3058" y="3537"/>
                  <a:ext cx="1387" cy="275"/>
                  <a:chOff x="3446" y="3485"/>
                  <a:chExt cx="1387" cy="275"/>
                </a:xfrm>
              </p:grpSpPr>
              <p:sp>
                <p:nvSpPr>
                  <p:cNvPr id="96" name="Rectangle 21"/>
                  <p:cNvSpPr>
                    <a:spLocks noChangeArrowheads="1"/>
                  </p:cNvSpPr>
                  <p:nvPr/>
                </p:nvSpPr>
                <p:spPr bwMode="auto">
                  <a:xfrm>
                    <a:off x="3728" y="3485"/>
                    <a:ext cx="275" cy="275"/>
                  </a:xfrm>
                  <a:prstGeom prst="rect">
                    <a:avLst/>
                  </a:prstGeom>
                  <a:solidFill>
                    <a:schemeClr val="bg2">
                      <a:lumMod val="10000"/>
                    </a:schemeClr>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7" name="Rectangle 22"/>
                  <p:cNvSpPr>
                    <a:spLocks noChangeArrowheads="1"/>
                  </p:cNvSpPr>
                  <p:nvPr/>
                </p:nvSpPr>
                <p:spPr bwMode="auto">
                  <a:xfrm>
                    <a:off x="4001"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8" name="Rectangle 23"/>
                  <p:cNvSpPr>
                    <a:spLocks noChangeArrowheads="1"/>
                  </p:cNvSpPr>
                  <p:nvPr/>
                </p:nvSpPr>
                <p:spPr bwMode="auto">
                  <a:xfrm>
                    <a:off x="4281" y="3485"/>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9" name="Rectangle 24"/>
                  <p:cNvSpPr>
                    <a:spLocks noChangeArrowheads="1"/>
                  </p:cNvSpPr>
                  <p:nvPr/>
                </p:nvSpPr>
                <p:spPr bwMode="auto">
                  <a:xfrm>
                    <a:off x="3446"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100" name="Rectangle 25"/>
                  <p:cNvSpPr>
                    <a:spLocks noChangeArrowheads="1"/>
                  </p:cNvSpPr>
                  <p:nvPr/>
                </p:nvSpPr>
                <p:spPr bwMode="auto">
                  <a:xfrm>
                    <a:off x="4558"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84" name="Rectangle 26"/>
                <p:cNvSpPr>
                  <a:spLocks noChangeArrowheads="1"/>
                </p:cNvSpPr>
                <p:nvPr/>
              </p:nvSpPr>
              <p:spPr bwMode="auto">
                <a:xfrm>
                  <a:off x="334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85" name="Rectangle 27"/>
                <p:cNvSpPr>
                  <a:spLocks noChangeArrowheads="1"/>
                </p:cNvSpPr>
                <p:nvPr/>
              </p:nvSpPr>
              <p:spPr bwMode="auto">
                <a:xfrm>
                  <a:off x="3613"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86" name="Rectangle 28"/>
                <p:cNvSpPr>
                  <a:spLocks noChangeArrowheads="1"/>
                </p:cNvSpPr>
                <p:nvPr/>
              </p:nvSpPr>
              <p:spPr bwMode="auto">
                <a:xfrm>
                  <a:off x="3893"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87" name="Rectangle 29"/>
                <p:cNvSpPr>
                  <a:spLocks noChangeArrowheads="1"/>
                </p:cNvSpPr>
                <p:nvPr/>
              </p:nvSpPr>
              <p:spPr bwMode="auto">
                <a:xfrm>
                  <a:off x="3058"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88" name="Rectangle 30"/>
                <p:cNvSpPr>
                  <a:spLocks noChangeArrowheads="1"/>
                </p:cNvSpPr>
                <p:nvPr/>
              </p:nvSpPr>
              <p:spPr bwMode="auto">
                <a:xfrm>
                  <a:off x="417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nvGrpSpPr>
                <p:cNvPr id="89" name="Group 31"/>
                <p:cNvGrpSpPr>
                  <a:grpSpLocks/>
                </p:cNvGrpSpPr>
                <p:nvPr/>
              </p:nvGrpSpPr>
              <p:grpSpPr bwMode="auto">
                <a:xfrm>
                  <a:off x="3058" y="2710"/>
                  <a:ext cx="1387" cy="275"/>
                  <a:chOff x="3446" y="2650"/>
                  <a:chExt cx="1387" cy="275"/>
                </a:xfrm>
              </p:grpSpPr>
              <p:sp>
                <p:nvSpPr>
                  <p:cNvPr id="91" name="Rectangle 32"/>
                  <p:cNvSpPr>
                    <a:spLocks noChangeArrowheads="1"/>
                  </p:cNvSpPr>
                  <p:nvPr/>
                </p:nvSpPr>
                <p:spPr bwMode="auto">
                  <a:xfrm>
                    <a:off x="372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2" name="Rectangle 33"/>
                  <p:cNvSpPr>
                    <a:spLocks noChangeArrowheads="1"/>
                  </p:cNvSpPr>
                  <p:nvPr/>
                </p:nvSpPr>
                <p:spPr bwMode="auto">
                  <a:xfrm>
                    <a:off x="4001"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3" name="Rectangle 34"/>
                  <p:cNvSpPr>
                    <a:spLocks noChangeArrowheads="1"/>
                  </p:cNvSpPr>
                  <p:nvPr/>
                </p:nvSpPr>
                <p:spPr bwMode="auto">
                  <a:xfrm>
                    <a:off x="4281"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4" name="Rectangle 35"/>
                  <p:cNvSpPr>
                    <a:spLocks noChangeArrowheads="1"/>
                  </p:cNvSpPr>
                  <p:nvPr/>
                </p:nvSpPr>
                <p:spPr bwMode="auto">
                  <a:xfrm>
                    <a:off x="3446"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95" name="Rectangle 36"/>
                  <p:cNvSpPr>
                    <a:spLocks noChangeArrowheads="1"/>
                  </p:cNvSpPr>
                  <p:nvPr/>
                </p:nvSpPr>
                <p:spPr bwMode="auto">
                  <a:xfrm>
                    <a:off x="455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90" name="Rectangle 37"/>
                <p:cNvSpPr>
                  <a:spLocks noChangeArrowheads="1"/>
                </p:cNvSpPr>
                <p:nvPr/>
              </p:nvSpPr>
              <p:spPr bwMode="auto">
                <a:xfrm>
                  <a:off x="3334" y="2996"/>
                  <a:ext cx="851" cy="821"/>
                </a:xfrm>
                <a:prstGeom prst="rect">
                  <a:avLst/>
                </a:prstGeom>
                <a:noFill/>
                <a:ln w="28575">
                  <a:solidFill>
                    <a:srgbClr val="FF0000"/>
                  </a:solidFill>
                  <a:prstDash val="sysDot"/>
                  <a:miter lim="800000"/>
                  <a:headEnd/>
                  <a:tailEnd/>
                </a:ln>
                <a:effectLst/>
              </p:spPr>
              <p:txBody>
                <a:bodyPr vert="horz" wrap="square" lIns="91440" tIns="45720" rIns="91440" bIns="45720" numCol="1" anchor="t" anchorCtr="0" compatLnSpc="1">
                  <a:prstTxWarp prst="textNoShape">
                    <a:avLst/>
                  </a:prstTxWarp>
                </a:bodyPr>
                <a:lstStyle/>
                <a:p>
                  <a:endParaRPr lang="it-IT"/>
                </a:p>
              </p:txBody>
            </p:sp>
          </p:grpSp>
          <p:sp>
            <p:nvSpPr>
              <p:cNvPr id="113" name="Text Box 4"/>
              <p:cNvSpPr txBox="1">
                <a:spLocks noChangeArrowheads="1"/>
              </p:cNvSpPr>
              <p:nvPr/>
            </p:nvSpPr>
            <p:spPr bwMode="auto">
              <a:xfrm>
                <a:off x="7095040" y="4622546"/>
                <a:ext cx="274725" cy="1392778"/>
              </a:xfrm>
              <a:prstGeom prst="rect">
                <a:avLst/>
              </a:prstGeom>
              <a:noFill/>
              <a:ln w="9525">
                <a:noFill/>
                <a:miter lim="800000"/>
                <a:headEnd/>
                <a:tailEnd/>
              </a:ln>
              <a:effectLst/>
            </p:spPr>
            <p:txBody>
              <a:bodyPr vert="vert270" wrap="square" lIns="18000" tIns="18000" rIns="18000" bIns="18000" numCol="1" anchor="t" anchorCtr="0" compatLnSpc="1">
                <a:prstTxWarp prst="textNoShape">
                  <a:avLst/>
                </a:prstTxWarp>
              </a:bodyPr>
              <a:lstStyle/>
              <a:p>
                <a:pPr algn="ctr"/>
                <a:r>
                  <a:rPr lang="it-IT" sz="1600" i="1" err="1">
                    <a:latin typeface="Times New Roman" pitchFamily="18" charset="0"/>
                  </a:rPr>
                  <a:t>bifurcation</a:t>
                </a:r>
                <a:endParaRPr lang="it-IT" sz="4000">
                  <a:latin typeface="Arial" pitchFamily="34" charset="0"/>
                </a:endParaRPr>
              </a:p>
            </p:txBody>
          </p:sp>
        </p:grpSp>
        <p:grpSp>
          <p:nvGrpSpPr>
            <p:cNvPr id="124" name="Gruppo 123"/>
            <p:cNvGrpSpPr/>
            <p:nvPr/>
          </p:nvGrpSpPr>
          <p:grpSpPr>
            <a:xfrm>
              <a:off x="7640731" y="2117410"/>
              <a:ext cx="839913" cy="831107"/>
              <a:chOff x="820264" y="2144233"/>
              <a:chExt cx="839913" cy="831107"/>
            </a:xfrm>
          </p:grpSpPr>
          <p:sp>
            <p:nvSpPr>
              <p:cNvPr id="125" name="Rettangolo 124"/>
              <p:cNvSpPr/>
              <p:nvPr/>
            </p:nvSpPr>
            <p:spPr bwMode="auto">
              <a:xfrm>
                <a:off x="820264" y="2144233"/>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6" name="Rettangolo 125"/>
              <p:cNvSpPr/>
              <p:nvPr/>
            </p:nvSpPr>
            <p:spPr bwMode="auto">
              <a:xfrm>
                <a:off x="820264" y="2699962"/>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7" name="Rettangolo 126"/>
              <p:cNvSpPr/>
              <p:nvPr/>
            </p:nvSpPr>
            <p:spPr bwMode="auto">
              <a:xfrm>
                <a:off x="829789"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8" name="Rettangolo 127"/>
              <p:cNvSpPr/>
              <p:nvPr/>
            </p:nvSpPr>
            <p:spPr bwMode="auto">
              <a:xfrm>
                <a:off x="1382977"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grpSp>
        <p:nvGrpSpPr>
          <p:cNvPr id="193537" name="Gruppo 193536"/>
          <p:cNvGrpSpPr/>
          <p:nvPr/>
        </p:nvGrpSpPr>
        <p:grpSpPr>
          <a:xfrm>
            <a:off x="2420705" y="1771722"/>
            <a:ext cx="1917601" cy="1805958"/>
            <a:chOff x="0" y="1433824"/>
            <a:chExt cx="1917601" cy="1805958"/>
          </a:xfrm>
        </p:grpSpPr>
        <p:grpSp>
          <p:nvGrpSpPr>
            <p:cNvPr id="10" name="Gruppo 9"/>
            <p:cNvGrpSpPr/>
            <p:nvPr/>
          </p:nvGrpSpPr>
          <p:grpSpPr>
            <a:xfrm>
              <a:off x="0" y="1433824"/>
              <a:ext cx="1917601" cy="1805958"/>
              <a:chOff x="0" y="1433824"/>
              <a:chExt cx="1917601" cy="1805958"/>
            </a:xfrm>
          </p:grpSpPr>
          <p:grpSp>
            <p:nvGrpSpPr>
              <p:cNvPr id="3" name="Gruppo 2"/>
              <p:cNvGrpSpPr/>
              <p:nvPr/>
            </p:nvGrpSpPr>
            <p:grpSpPr>
              <a:xfrm>
                <a:off x="0" y="1433824"/>
                <a:ext cx="1917601" cy="1805958"/>
                <a:chOff x="2657159" y="4215124"/>
                <a:chExt cx="1917601" cy="1805958"/>
              </a:xfrm>
            </p:grpSpPr>
            <p:sp>
              <p:nvSpPr>
                <p:cNvPr id="13" name="Text Box 4"/>
                <p:cNvSpPr txBox="1">
                  <a:spLocks noChangeArrowheads="1"/>
                </p:cNvSpPr>
                <p:nvPr/>
              </p:nvSpPr>
              <p:spPr bwMode="auto">
                <a:xfrm>
                  <a:off x="3414296" y="4215124"/>
                  <a:ext cx="962110" cy="306197"/>
                </a:xfrm>
                <a:prstGeom prst="rect">
                  <a:avLst/>
                </a:prstGeom>
                <a:solidFill>
                  <a:srgbClr val="FFFFFF"/>
                </a:solidFill>
                <a:ln w="9525">
                  <a:noFill/>
                  <a:miter lim="800000"/>
                  <a:headEnd/>
                  <a:tailEnd/>
                </a:ln>
                <a:effectLst/>
              </p:spPr>
              <p:txBody>
                <a:bodyPr vert="horz" wrap="square" lIns="18000" tIns="18000" rIns="18000" bIns="18000" numCol="1" anchor="t" anchorCtr="0" compatLnSpc="1">
                  <a:prstTxWarp prst="textNoShape">
                    <a:avLst/>
                  </a:prstTxWarp>
                </a:bodyPr>
                <a:lstStyle/>
                <a:p>
                  <a:pPr algn="ctr"/>
                  <a:r>
                    <a:rPr lang="it-IT" sz="1600" i="1" err="1">
                      <a:latin typeface="Times New Roman" pitchFamily="18" charset="0"/>
                    </a:rPr>
                    <a:t>cn</a:t>
                  </a:r>
                  <a:r>
                    <a:rPr lang="it-IT" sz="1600">
                      <a:latin typeface="Times New Roman" pitchFamily="18" charset="0"/>
                    </a:rPr>
                    <a:t>(</a:t>
                  </a:r>
                  <a:r>
                    <a:rPr lang="it-IT" sz="1600" b="1">
                      <a:latin typeface="Times New Roman" pitchFamily="18" charset="0"/>
                    </a:rPr>
                    <a:t>p</a:t>
                  </a:r>
                  <a:r>
                    <a:rPr lang="it-IT" sz="1600">
                      <a:latin typeface="Times New Roman" pitchFamily="18" charset="0"/>
                    </a:rPr>
                    <a:t>) = 2</a:t>
                  </a:r>
                  <a:endParaRPr lang="it-IT" sz="4000">
                    <a:latin typeface="Arial" pitchFamily="34" charset="0"/>
                  </a:endParaRPr>
                </a:p>
              </p:txBody>
            </p:sp>
            <p:grpSp>
              <p:nvGrpSpPr>
                <p:cNvPr id="16" name="Group 7"/>
                <p:cNvGrpSpPr>
                  <a:grpSpLocks/>
                </p:cNvGrpSpPr>
                <p:nvPr/>
              </p:nvGrpSpPr>
              <p:grpSpPr bwMode="auto">
                <a:xfrm>
                  <a:off x="3196201" y="4647172"/>
                  <a:ext cx="1378559" cy="1373910"/>
                  <a:chOff x="3058" y="2710"/>
                  <a:chExt cx="1387" cy="1382"/>
                </a:xfrm>
              </p:grpSpPr>
              <p:grpSp>
                <p:nvGrpSpPr>
                  <p:cNvPr id="17" name="Group 8"/>
                  <p:cNvGrpSpPr>
                    <a:grpSpLocks/>
                  </p:cNvGrpSpPr>
                  <p:nvPr/>
                </p:nvGrpSpPr>
                <p:grpSpPr bwMode="auto">
                  <a:xfrm>
                    <a:off x="3058" y="2987"/>
                    <a:ext cx="1387" cy="275"/>
                    <a:chOff x="3446" y="2922"/>
                    <a:chExt cx="1387" cy="275"/>
                  </a:xfrm>
                </p:grpSpPr>
                <p:sp>
                  <p:nvSpPr>
                    <p:cNvPr id="44" name="Rectangle 9"/>
                    <p:cNvSpPr>
                      <a:spLocks noChangeArrowheads="1"/>
                    </p:cNvSpPr>
                    <p:nvPr/>
                  </p:nvSpPr>
                  <p:spPr bwMode="auto">
                    <a:xfrm>
                      <a:off x="3728" y="2922"/>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5" name="Rectangle 10"/>
                    <p:cNvSpPr>
                      <a:spLocks noChangeArrowheads="1"/>
                    </p:cNvSpPr>
                    <p:nvPr/>
                  </p:nvSpPr>
                  <p:spPr bwMode="auto">
                    <a:xfrm>
                      <a:off x="4001" y="2922"/>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6" name="Rectangle 11"/>
                    <p:cNvSpPr>
                      <a:spLocks noChangeArrowheads="1"/>
                    </p:cNvSpPr>
                    <p:nvPr/>
                  </p:nvSpPr>
                  <p:spPr bwMode="auto">
                    <a:xfrm>
                      <a:off x="4281" y="2922"/>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7" name="Rectangle 12"/>
                    <p:cNvSpPr>
                      <a:spLocks noChangeArrowheads="1"/>
                    </p:cNvSpPr>
                    <p:nvPr/>
                  </p:nvSpPr>
                  <p:spPr bwMode="auto">
                    <a:xfrm>
                      <a:off x="3446" y="2922"/>
                      <a:ext cx="275" cy="275"/>
                    </a:xfrm>
                    <a:prstGeom prst="rect">
                      <a:avLst/>
                    </a:prstGeom>
                    <a:no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8" name="Rectangle 13"/>
                    <p:cNvSpPr>
                      <a:spLocks noChangeArrowheads="1"/>
                    </p:cNvSpPr>
                    <p:nvPr/>
                  </p:nvSpPr>
                  <p:spPr bwMode="auto">
                    <a:xfrm>
                      <a:off x="4558" y="2922"/>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18" name="Group 14"/>
                  <p:cNvGrpSpPr>
                    <a:grpSpLocks/>
                  </p:cNvGrpSpPr>
                  <p:nvPr/>
                </p:nvGrpSpPr>
                <p:grpSpPr bwMode="auto">
                  <a:xfrm>
                    <a:off x="3058" y="3262"/>
                    <a:ext cx="1387" cy="275"/>
                    <a:chOff x="3446" y="3203"/>
                    <a:chExt cx="1387" cy="275"/>
                  </a:xfrm>
                </p:grpSpPr>
                <p:sp>
                  <p:nvSpPr>
                    <p:cNvPr id="39" name="Rectangle 15"/>
                    <p:cNvSpPr>
                      <a:spLocks noChangeArrowheads="1"/>
                    </p:cNvSpPr>
                    <p:nvPr/>
                  </p:nvSpPr>
                  <p:spPr bwMode="auto">
                    <a:xfrm>
                      <a:off x="372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0" name="Rectangle 16"/>
                    <p:cNvSpPr>
                      <a:spLocks noChangeArrowheads="1"/>
                    </p:cNvSpPr>
                    <p:nvPr/>
                  </p:nvSpPr>
                  <p:spPr bwMode="auto">
                    <a:xfrm>
                      <a:off x="4001" y="3203"/>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1" name="Rectangle 17"/>
                    <p:cNvSpPr>
                      <a:spLocks noChangeArrowheads="1"/>
                    </p:cNvSpPr>
                    <p:nvPr/>
                  </p:nvSpPr>
                  <p:spPr bwMode="auto">
                    <a:xfrm>
                      <a:off x="4281"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2" name="Rectangle 18"/>
                    <p:cNvSpPr>
                      <a:spLocks noChangeArrowheads="1"/>
                    </p:cNvSpPr>
                    <p:nvPr/>
                  </p:nvSpPr>
                  <p:spPr bwMode="auto">
                    <a:xfrm>
                      <a:off x="3446"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43" name="Rectangle 19"/>
                    <p:cNvSpPr>
                      <a:spLocks noChangeArrowheads="1"/>
                    </p:cNvSpPr>
                    <p:nvPr/>
                  </p:nvSpPr>
                  <p:spPr bwMode="auto">
                    <a:xfrm>
                      <a:off x="455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19" name="Group 20"/>
                  <p:cNvGrpSpPr>
                    <a:grpSpLocks/>
                  </p:cNvGrpSpPr>
                  <p:nvPr/>
                </p:nvGrpSpPr>
                <p:grpSpPr bwMode="auto">
                  <a:xfrm>
                    <a:off x="3058" y="3537"/>
                    <a:ext cx="1387" cy="275"/>
                    <a:chOff x="3446" y="3485"/>
                    <a:chExt cx="1387" cy="275"/>
                  </a:xfrm>
                </p:grpSpPr>
                <p:sp>
                  <p:nvSpPr>
                    <p:cNvPr id="34" name="Rectangle 21"/>
                    <p:cNvSpPr>
                      <a:spLocks noChangeArrowheads="1"/>
                    </p:cNvSpPr>
                    <p:nvPr/>
                  </p:nvSpPr>
                  <p:spPr bwMode="auto">
                    <a:xfrm>
                      <a:off x="3728"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5" name="Rectangle 22"/>
                    <p:cNvSpPr>
                      <a:spLocks noChangeArrowheads="1"/>
                    </p:cNvSpPr>
                    <p:nvPr/>
                  </p:nvSpPr>
                  <p:spPr bwMode="auto">
                    <a:xfrm>
                      <a:off x="4001"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6" name="Rectangle 23"/>
                    <p:cNvSpPr>
                      <a:spLocks noChangeArrowheads="1"/>
                    </p:cNvSpPr>
                    <p:nvPr/>
                  </p:nvSpPr>
                  <p:spPr bwMode="auto">
                    <a:xfrm>
                      <a:off x="4281" y="3485"/>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7" name="Rectangle 24"/>
                    <p:cNvSpPr>
                      <a:spLocks noChangeArrowheads="1"/>
                    </p:cNvSpPr>
                    <p:nvPr/>
                  </p:nvSpPr>
                  <p:spPr bwMode="auto">
                    <a:xfrm>
                      <a:off x="3446"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8" name="Rectangle 25"/>
                    <p:cNvSpPr>
                      <a:spLocks noChangeArrowheads="1"/>
                    </p:cNvSpPr>
                    <p:nvPr/>
                  </p:nvSpPr>
                  <p:spPr bwMode="auto">
                    <a:xfrm>
                      <a:off x="4558"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20" name="Rectangle 26"/>
                  <p:cNvSpPr>
                    <a:spLocks noChangeArrowheads="1"/>
                  </p:cNvSpPr>
                  <p:nvPr/>
                </p:nvSpPr>
                <p:spPr bwMode="auto">
                  <a:xfrm>
                    <a:off x="334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1" name="Rectangle 27"/>
                  <p:cNvSpPr>
                    <a:spLocks noChangeArrowheads="1"/>
                  </p:cNvSpPr>
                  <p:nvPr/>
                </p:nvSpPr>
                <p:spPr bwMode="auto">
                  <a:xfrm>
                    <a:off x="3613"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2" name="Rectangle 28"/>
                  <p:cNvSpPr>
                    <a:spLocks noChangeArrowheads="1"/>
                  </p:cNvSpPr>
                  <p:nvPr/>
                </p:nvSpPr>
                <p:spPr bwMode="auto">
                  <a:xfrm>
                    <a:off x="3893"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3" name="Rectangle 29"/>
                  <p:cNvSpPr>
                    <a:spLocks noChangeArrowheads="1"/>
                  </p:cNvSpPr>
                  <p:nvPr/>
                </p:nvSpPr>
                <p:spPr bwMode="auto">
                  <a:xfrm>
                    <a:off x="3058"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4" name="Rectangle 30"/>
                  <p:cNvSpPr>
                    <a:spLocks noChangeArrowheads="1"/>
                  </p:cNvSpPr>
                  <p:nvPr/>
                </p:nvSpPr>
                <p:spPr bwMode="auto">
                  <a:xfrm>
                    <a:off x="417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nvGrpSpPr>
                  <p:cNvPr id="25" name="Group 31"/>
                  <p:cNvGrpSpPr>
                    <a:grpSpLocks/>
                  </p:cNvGrpSpPr>
                  <p:nvPr/>
                </p:nvGrpSpPr>
                <p:grpSpPr bwMode="auto">
                  <a:xfrm>
                    <a:off x="3058" y="2710"/>
                    <a:ext cx="1387" cy="275"/>
                    <a:chOff x="3446" y="2650"/>
                    <a:chExt cx="1387" cy="275"/>
                  </a:xfrm>
                </p:grpSpPr>
                <p:sp>
                  <p:nvSpPr>
                    <p:cNvPr id="27" name="Rectangle 32"/>
                    <p:cNvSpPr>
                      <a:spLocks noChangeArrowheads="1"/>
                    </p:cNvSpPr>
                    <p:nvPr/>
                  </p:nvSpPr>
                  <p:spPr bwMode="auto">
                    <a:xfrm>
                      <a:off x="372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8" name="Rectangle 33"/>
                    <p:cNvSpPr>
                      <a:spLocks noChangeArrowheads="1"/>
                    </p:cNvSpPr>
                    <p:nvPr/>
                  </p:nvSpPr>
                  <p:spPr bwMode="auto">
                    <a:xfrm>
                      <a:off x="4001"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29" name="Rectangle 34"/>
                    <p:cNvSpPr>
                      <a:spLocks noChangeArrowheads="1"/>
                    </p:cNvSpPr>
                    <p:nvPr/>
                  </p:nvSpPr>
                  <p:spPr bwMode="auto">
                    <a:xfrm>
                      <a:off x="4281" y="2650"/>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2" name="Rectangle 35"/>
                    <p:cNvSpPr>
                      <a:spLocks noChangeArrowheads="1"/>
                    </p:cNvSpPr>
                    <p:nvPr/>
                  </p:nvSpPr>
                  <p:spPr bwMode="auto">
                    <a:xfrm>
                      <a:off x="3446" y="2650"/>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33" name="Rectangle 36"/>
                    <p:cNvSpPr>
                      <a:spLocks noChangeArrowheads="1"/>
                    </p:cNvSpPr>
                    <p:nvPr/>
                  </p:nvSpPr>
                  <p:spPr bwMode="auto">
                    <a:xfrm>
                      <a:off x="455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26" name="Rectangle 37"/>
                  <p:cNvSpPr>
                    <a:spLocks noChangeArrowheads="1"/>
                  </p:cNvSpPr>
                  <p:nvPr/>
                </p:nvSpPr>
                <p:spPr bwMode="auto">
                  <a:xfrm>
                    <a:off x="3334" y="2996"/>
                    <a:ext cx="851" cy="821"/>
                  </a:xfrm>
                  <a:prstGeom prst="rect">
                    <a:avLst/>
                  </a:prstGeom>
                  <a:noFill/>
                  <a:ln w="28575">
                    <a:solidFill>
                      <a:srgbClr val="FF0000"/>
                    </a:solidFill>
                    <a:prstDash val="sysDot"/>
                    <a:miter lim="800000"/>
                    <a:headEnd/>
                    <a:tailEnd/>
                  </a:ln>
                  <a:effectLst/>
                </p:spPr>
                <p:txBody>
                  <a:bodyPr vert="horz" wrap="square" lIns="91440" tIns="45720" rIns="91440" bIns="45720" numCol="1" anchor="t" anchorCtr="0" compatLnSpc="1">
                    <a:prstTxWarp prst="textNoShape">
                      <a:avLst/>
                    </a:prstTxWarp>
                  </a:bodyPr>
                  <a:lstStyle/>
                  <a:p>
                    <a:endParaRPr lang="it-IT"/>
                  </a:p>
                </p:txBody>
              </p:sp>
            </p:grpSp>
            <p:sp>
              <p:nvSpPr>
                <p:cNvPr id="111" name="Text Box 4"/>
                <p:cNvSpPr txBox="1">
                  <a:spLocks noChangeArrowheads="1"/>
                </p:cNvSpPr>
                <p:nvPr/>
              </p:nvSpPr>
              <p:spPr bwMode="auto">
                <a:xfrm>
                  <a:off x="2657159" y="4623228"/>
                  <a:ext cx="549449" cy="1392778"/>
                </a:xfrm>
                <a:prstGeom prst="rect">
                  <a:avLst/>
                </a:prstGeom>
                <a:noFill/>
                <a:ln w="9525">
                  <a:noFill/>
                  <a:miter lim="800000"/>
                  <a:headEnd/>
                  <a:tailEnd/>
                </a:ln>
                <a:effectLst/>
              </p:spPr>
              <p:txBody>
                <a:bodyPr vert="vert270" wrap="square" lIns="18000" tIns="18000" rIns="18000" bIns="18000" numCol="1" anchor="t" anchorCtr="0" compatLnSpc="1">
                  <a:prstTxWarp prst="textNoShape">
                    <a:avLst/>
                  </a:prstTxWarp>
                </a:bodyPr>
                <a:lstStyle/>
                <a:p>
                  <a:pPr algn="ctr"/>
                  <a:r>
                    <a:rPr lang="it-IT" sz="1600" i="1">
                      <a:latin typeface="Times New Roman" pitchFamily="18" charset="0"/>
                    </a:rPr>
                    <a:t>Intermediate </a:t>
                  </a:r>
                  <a:r>
                    <a:rPr lang="it-IT" sz="1600" i="1" err="1">
                      <a:latin typeface="Times New Roman" pitchFamily="18" charset="0"/>
                    </a:rPr>
                    <a:t>ridge</a:t>
                  </a:r>
                  <a:r>
                    <a:rPr lang="it-IT" sz="1600" i="1">
                      <a:latin typeface="Times New Roman" pitchFamily="18" charset="0"/>
                    </a:rPr>
                    <a:t> </a:t>
                  </a:r>
                  <a:r>
                    <a:rPr lang="it-IT" sz="1600" i="1" err="1">
                      <a:latin typeface="Times New Roman" pitchFamily="18" charset="0"/>
                    </a:rPr>
                    <a:t>point</a:t>
                  </a:r>
                  <a:endParaRPr lang="it-IT" sz="4000">
                    <a:latin typeface="Arial" pitchFamily="34" charset="0"/>
                  </a:endParaRPr>
                </a:p>
              </p:txBody>
            </p:sp>
          </p:grpSp>
          <p:grpSp>
            <p:nvGrpSpPr>
              <p:cNvPr id="9" name="Gruppo 8"/>
              <p:cNvGrpSpPr/>
              <p:nvPr/>
            </p:nvGrpSpPr>
            <p:grpSpPr>
              <a:xfrm>
                <a:off x="820264" y="2144233"/>
                <a:ext cx="839913" cy="831107"/>
                <a:chOff x="820264" y="2144233"/>
                <a:chExt cx="839913" cy="831107"/>
              </a:xfrm>
            </p:grpSpPr>
            <p:sp>
              <p:nvSpPr>
                <p:cNvPr id="8" name="Rettangolo 7"/>
                <p:cNvSpPr/>
                <p:nvPr/>
              </p:nvSpPr>
              <p:spPr bwMode="auto">
                <a:xfrm>
                  <a:off x="820264" y="2144233"/>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16" name="Rettangolo 115"/>
                <p:cNvSpPr/>
                <p:nvPr/>
              </p:nvSpPr>
              <p:spPr bwMode="auto">
                <a:xfrm>
                  <a:off x="820264" y="2699962"/>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17" name="Rettangolo 116"/>
                <p:cNvSpPr/>
                <p:nvPr/>
              </p:nvSpPr>
              <p:spPr bwMode="auto">
                <a:xfrm>
                  <a:off x="820264"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18" name="Rettangolo 117"/>
                <p:cNvSpPr/>
                <p:nvPr/>
              </p:nvSpPr>
              <p:spPr bwMode="auto">
                <a:xfrm>
                  <a:off x="1382977"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sp>
          <p:nvSpPr>
            <p:cNvPr id="193536" name="Freccia ad arco 193535"/>
            <p:cNvSpPr/>
            <p:nvPr/>
          </p:nvSpPr>
          <p:spPr bwMode="auto">
            <a:xfrm>
              <a:off x="894214" y="2098888"/>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31" name="Freccia ad arco 130"/>
            <p:cNvSpPr/>
            <p:nvPr/>
          </p:nvSpPr>
          <p:spPr bwMode="auto">
            <a:xfrm rot="10800000">
              <a:off x="1181441" y="2640456"/>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nvGrpSpPr>
          <p:cNvPr id="193539" name="Gruppo 193538"/>
          <p:cNvGrpSpPr/>
          <p:nvPr/>
        </p:nvGrpSpPr>
        <p:grpSpPr>
          <a:xfrm>
            <a:off x="5161845" y="1868538"/>
            <a:ext cx="1651629" cy="1709142"/>
            <a:chOff x="3573676" y="1525564"/>
            <a:chExt cx="1651629" cy="1709142"/>
          </a:xfrm>
        </p:grpSpPr>
        <p:grpSp>
          <p:nvGrpSpPr>
            <p:cNvPr id="11" name="Gruppo 10"/>
            <p:cNvGrpSpPr/>
            <p:nvPr/>
          </p:nvGrpSpPr>
          <p:grpSpPr>
            <a:xfrm>
              <a:off x="3573676" y="1525564"/>
              <a:ext cx="1651629" cy="1709142"/>
              <a:chOff x="3573676" y="1525564"/>
              <a:chExt cx="1651629" cy="1709142"/>
            </a:xfrm>
          </p:grpSpPr>
          <p:grpSp>
            <p:nvGrpSpPr>
              <p:cNvPr id="5" name="Gruppo 4"/>
              <p:cNvGrpSpPr/>
              <p:nvPr/>
            </p:nvGrpSpPr>
            <p:grpSpPr>
              <a:xfrm>
                <a:off x="3573676" y="1525564"/>
                <a:ext cx="1651629" cy="1709142"/>
                <a:chOff x="5164131" y="4306182"/>
                <a:chExt cx="1651629" cy="1709142"/>
              </a:xfrm>
            </p:grpSpPr>
            <p:sp>
              <p:nvSpPr>
                <p:cNvPr id="14" name="Text Box 5"/>
                <p:cNvSpPr txBox="1">
                  <a:spLocks noChangeArrowheads="1"/>
                </p:cNvSpPr>
                <p:nvPr/>
              </p:nvSpPr>
              <p:spPr bwMode="auto">
                <a:xfrm>
                  <a:off x="5647924" y="4306182"/>
                  <a:ext cx="962110" cy="306197"/>
                </a:xfrm>
                <a:prstGeom prst="rect">
                  <a:avLst/>
                </a:prstGeom>
                <a:solidFill>
                  <a:srgbClr val="FFFFFF"/>
                </a:solidFill>
                <a:ln w="9525">
                  <a:noFill/>
                  <a:miter lim="800000"/>
                  <a:headEnd/>
                  <a:tailEnd/>
                </a:ln>
                <a:effectLst/>
              </p:spPr>
              <p:txBody>
                <a:bodyPr vert="horz" wrap="square" lIns="18000" tIns="18000" rIns="18000" bIns="18000" numCol="1" anchor="t" anchorCtr="0" compatLnSpc="1">
                  <a:prstTxWarp prst="textNoShape">
                    <a:avLst/>
                  </a:prstTxWarp>
                </a:bodyPr>
                <a:lstStyle/>
                <a:p>
                  <a:pPr algn="ctr"/>
                  <a:r>
                    <a:rPr lang="it-IT" sz="1600" i="1" err="1">
                      <a:latin typeface="Times New Roman" pitchFamily="18" charset="0"/>
                    </a:rPr>
                    <a:t>cn</a:t>
                  </a:r>
                  <a:r>
                    <a:rPr lang="it-IT" sz="1600">
                      <a:latin typeface="Times New Roman" pitchFamily="18" charset="0"/>
                    </a:rPr>
                    <a:t>(</a:t>
                  </a:r>
                  <a:r>
                    <a:rPr lang="it-IT" sz="1600" b="1">
                      <a:latin typeface="Times New Roman" pitchFamily="18" charset="0"/>
                    </a:rPr>
                    <a:t>p</a:t>
                  </a:r>
                  <a:r>
                    <a:rPr lang="it-IT" sz="1600">
                      <a:latin typeface="Times New Roman" pitchFamily="18" charset="0"/>
                    </a:rPr>
                    <a:t>) = 1</a:t>
                  </a:r>
                  <a:endParaRPr lang="it-IT" sz="4000">
                    <a:latin typeface="Arial" pitchFamily="34" charset="0"/>
                  </a:endParaRPr>
                </a:p>
              </p:txBody>
            </p:sp>
            <p:grpSp>
              <p:nvGrpSpPr>
                <p:cNvPr id="49" name="Group 7"/>
                <p:cNvGrpSpPr>
                  <a:grpSpLocks/>
                </p:cNvGrpSpPr>
                <p:nvPr/>
              </p:nvGrpSpPr>
              <p:grpSpPr bwMode="auto">
                <a:xfrm>
                  <a:off x="5437201" y="4623227"/>
                  <a:ext cx="1378559" cy="1373910"/>
                  <a:chOff x="3058" y="2710"/>
                  <a:chExt cx="1387" cy="1382"/>
                </a:xfrm>
              </p:grpSpPr>
              <p:grpSp>
                <p:nvGrpSpPr>
                  <p:cNvPr id="50" name="Group 8"/>
                  <p:cNvGrpSpPr>
                    <a:grpSpLocks/>
                  </p:cNvGrpSpPr>
                  <p:nvPr/>
                </p:nvGrpSpPr>
                <p:grpSpPr bwMode="auto">
                  <a:xfrm>
                    <a:off x="3058" y="2987"/>
                    <a:ext cx="1387" cy="275"/>
                    <a:chOff x="3446" y="2922"/>
                    <a:chExt cx="1387" cy="275"/>
                  </a:xfrm>
                </p:grpSpPr>
                <p:sp>
                  <p:nvSpPr>
                    <p:cNvPr id="75" name="Rectangle 9"/>
                    <p:cNvSpPr>
                      <a:spLocks noChangeArrowheads="1"/>
                    </p:cNvSpPr>
                    <p:nvPr/>
                  </p:nvSpPr>
                  <p:spPr bwMode="auto">
                    <a:xfrm>
                      <a:off x="3728" y="2922"/>
                      <a:ext cx="275" cy="275"/>
                    </a:xfrm>
                    <a:prstGeom prst="rect">
                      <a:avLst/>
                    </a:prstGeom>
                    <a:no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6" name="Rectangle 10"/>
                    <p:cNvSpPr>
                      <a:spLocks noChangeArrowheads="1"/>
                    </p:cNvSpPr>
                    <p:nvPr/>
                  </p:nvSpPr>
                  <p:spPr bwMode="auto">
                    <a:xfrm>
                      <a:off x="4001" y="2922"/>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7" name="Rectangle 11"/>
                    <p:cNvSpPr>
                      <a:spLocks noChangeArrowheads="1"/>
                    </p:cNvSpPr>
                    <p:nvPr/>
                  </p:nvSpPr>
                  <p:spPr bwMode="auto">
                    <a:xfrm>
                      <a:off x="4281" y="2922"/>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8" name="Rectangle 12"/>
                    <p:cNvSpPr>
                      <a:spLocks noChangeArrowheads="1"/>
                    </p:cNvSpPr>
                    <p:nvPr/>
                  </p:nvSpPr>
                  <p:spPr bwMode="auto">
                    <a:xfrm>
                      <a:off x="3446" y="2922"/>
                      <a:ext cx="275" cy="275"/>
                    </a:xfrm>
                    <a:prstGeom prst="rect">
                      <a:avLst/>
                    </a:prstGeom>
                    <a:no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9" name="Rectangle 13"/>
                    <p:cNvSpPr>
                      <a:spLocks noChangeArrowheads="1"/>
                    </p:cNvSpPr>
                    <p:nvPr/>
                  </p:nvSpPr>
                  <p:spPr bwMode="auto">
                    <a:xfrm>
                      <a:off x="4558" y="2922"/>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51" name="Group 14"/>
                  <p:cNvGrpSpPr>
                    <a:grpSpLocks/>
                  </p:cNvGrpSpPr>
                  <p:nvPr/>
                </p:nvGrpSpPr>
                <p:grpSpPr bwMode="auto">
                  <a:xfrm>
                    <a:off x="3058" y="3262"/>
                    <a:ext cx="1387" cy="275"/>
                    <a:chOff x="3446" y="3203"/>
                    <a:chExt cx="1387" cy="275"/>
                  </a:xfrm>
                </p:grpSpPr>
                <p:sp>
                  <p:nvSpPr>
                    <p:cNvPr id="70" name="Rectangle 15"/>
                    <p:cNvSpPr>
                      <a:spLocks noChangeArrowheads="1"/>
                    </p:cNvSpPr>
                    <p:nvPr/>
                  </p:nvSpPr>
                  <p:spPr bwMode="auto">
                    <a:xfrm>
                      <a:off x="372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1" name="Rectangle 16"/>
                    <p:cNvSpPr>
                      <a:spLocks noChangeArrowheads="1"/>
                    </p:cNvSpPr>
                    <p:nvPr/>
                  </p:nvSpPr>
                  <p:spPr bwMode="auto">
                    <a:xfrm>
                      <a:off x="4001" y="3203"/>
                      <a:ext cx="275" cy="275"/>
                    </a:xfrm>
                    <a:prstGeom prst="rect">
                      <a:avLst/>
                    </a:prstGeom>
                    <a:solidFill>
                      <a:srgbClr val="000000"/>
                    </a:solidFill>
                    <a:ln w="9525">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2" name="Rectangle 17"/>
                    <p:cNvSpPr>
                      <a:spLocks noChangeArrowheads="1"/>
                    </p:cNvSpPr>
                    <p:nvPr/>
                  </p:nvSpPr>
                  <p:spPr bwMode="auto">
                    <a:xfrm>
                      <a:off x="4281"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3" name="Rectangle 18"/>
                    <p:cNvSpPr>
                      <a:spLocks noChangeArrowheads="1"/>
                    </p:cNvSpPr>
                    <p:nvPr/>
                  </p:nvSpPr>
                  <p:spPr bwMode="auto">
                    <a:xfrm>
                      <a:off x="3446"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74" name="Rectangle 19"/>
                    <p:cNvSpPr>
                      <a:spLocks noChangeArrowheads="1"/>
                    </p:cNvSpPr>
                    <p:nvPr/>
                  </p:nvSpPr>
                  <p:spPr bwMode="auto">
                    <a:xfrm>
                      <a:off x="4558" y="3203"/>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grpSp>
                <p:nvGrpSpPr>
                  <p:cNvPr id="52" name="Group 20"/>
                  <p:cNvGrpSpPr>
                    <a:grpSpLocks/>
                  </p:cNvGrpSpPr>
                  <p:nvPr/>
                </p:nvGrpSpPr>
                <p:grpSpPr bwMode="auto">
                  <a:xfrm>
                    <a:off x="3058" y="3537"/>
                    <a:ext cx="1387" cy="275"/>
                    <a:chOff x="3446" y="3485"/>
                    <a:chExt cx="1387" cy="275"/>
                  </a:xfrm>
                </p:grpSpPr>
                <p:sp>
                  <p:nvSpPr>
                    <p:cNvPr id="65" name="Rectangle 21"/>
                    <p:cNvSpPr>
                      <a:spLocks noChangeArrowheads="1"/>
                    </p:cNvSpPr>
                    <p:nvPr/>
                  </p:nvSpPr>
                  <p:spPr bwMode="auto">
                    <a:xfrm>
                      <a:off x="3728"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6" name="Rectangle 22"/>
                    <p:cNvSpPr>
                      <a:spLocks noChangeArrowheads="1"/>
                    </p:cNvSpPr>
                    <p:nvPr/>
                  </p:nvSpPr>
                  <p:spPr bwMode="auto">
                    <a:xfrm>
                      <a:off x="4001"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7" name="Rectangle 23"/>
                    <p:cNvSpPr>
                      <a:spLocks noChangeArrowheads="1"/>
                    </p:cNvSpPr>
                    <p:nvPr/>
                  </p:nvSpPr>
                  <p:spPr bwMode="auto">
                    <a:xfrm>
                      <a:off x="4281" y="3485"/>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8" name="Rectangle 24"/>
                    <p:cNvSpPr>
                      <a:spLocks noChangeArrowheads="1"/>
                    </p:cNvSpPr>
                    <p:nvPr/>
                  </p:nvSpPr>
                  <p:spPr bwMode="auto">
                    <a:xfrm>
                      <a:off x="3446"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9" name="Rectangle 25"/>
                    <p:cNvSpPr>
                      <a:spLocks noChangeArrowheads="1"/>
                    </p:cNvSpPr>
                    <p:nvPr/>
                  </p:nvSpPr>
                  <p:spPr bwMode="auto">
                    <a:xfrm>
                      <a:off x="4558" y="3485"/>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53" name="Rectangle 26"/>
                  <p:cNvSpPr>
                    <a:spLocks noChangeArrowheads="1"/>
                  </p:cNvSpPr>
                  <p:nvPr/>
                </p:nvSpPr>
                <p:spPr bwMode="auto">
                  <a:xfrm>
                    <a:off x="334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54" name="Rectangle 27"/>
                  <p:cNvSpPr>
                    <a:spLocks noChangeArrowheads="1"/>
                  </p:cNvSpPr>
                  <p:nvPr/>
                </p:nvSpPr>
                <p:spPr bwMode="auto">
                  <a:xfrm>
                    <a:off x="3613"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55" name="Rectangle 28"/>
                  <p:cNvSpPr>
                    <a:spLocks noChangeArrowheads="1"/>
                  </p:cNvSpPr>
                  <p:nvPr/>
                </p:nvSpPr>
                <p:spPr bwMode="auto">
                  <a:xfrm>
                    <a:off x="3893"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56" name="Rectangle 29"/>
                  <p:cNvSpPr>
                    <a:spLocks noChangeArrowheads="1"/>
                  </p:cNvSpPr>
                  <p:nvPr/>
                </p:nvSpPr>
                <p:spPr bwMode="auto">
                  <a:xfrm>
                    <a:off x="3058" y="3817"/>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57" name="Rectangle 30"/>
                  <p:cNvSpPr>
                    <a:spLocks noChangeArrowheads="1"/>
                  </p:cNvSpPr>
                  <p:nvPr/>
                </p:nvSpPr>
                <p:spPr bwMode="auto">
                  <a:xfrm>
                    <a:off x="4170" y="3817"/>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nvGrpSpPr>
                  <p:cNvPr id="58" name="Group 31"/>
                  <p:cNvGrpSpPr>
                    <a:grpSpLocks/>
                  </p:cNvGrpSpPr>
                  <p:nvPr/>
                </p:nvGrpSpPr>
                <p:grpSpPr bwMode="auto">
                  <a:xfrm>
                    <a:off x="3058" y="2710"/>
                    <a:ext cx="1387" cy="275"/>
                    <a:chOff x="3446" y="2650"/>
                    <a:chExt cx="1387" cy="275"/>
                  </a:xfrm>
                </p:grpSpPr>
                <p:sp>
                  <p:nvSpPr>
                    <p:cNvPr id="60" name="Rectangle 32"/>
                    <p:cNvSpPr>
                      <a:spLocks noChangeArrowheads="1"/>
                    </p:cNvSpPr>
                    <p:nvPr/>
                  </p:nvSpPr>
                  <p:spPr bwMode="auto">
                    <a:xfrm>
                      <a:off x="372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1" name="Rectangle 33"/>
                    <p:cNvSpPr>
                      <a:spLocks noChangeArrowheads="1"/>
                    </p:cNvSpPr>
                    <p:nvPr/>
                  </p:nvSpPr>
                  <p:spPr bwMode="auto">
                    <a:xfrm>
                      <a:off x="4001"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2" name="Rectangle 34"/>
                    <p:cNvSpPr>
                      <a:spLocks noChangeArrowheads="1"/>
                    </p:cNvSpPr>
                    <p:nvPr/>
                  </p:nvSpPr>
                  <p:spPr bwMode="auto">
                    <a:xfrm>
                      <a:off x="4281" y="2650"/>
                      <a:ext cx="275" cy="275"/>
                    </a:xfrm>
                    <a:prstGeom prst="rect">
                      <a:avLst/>
                    </a:prstGeom>
                    <a:solidFill>
                      <a:srgbClr val="000000"/>
                    </a:solid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3" name="Rectangle 35"/>
                    <p:cNvSpPr>
                      <a:spLocks noChangeArrowheads="1"/>
                    </p:cNvSpPr>
                    <p:nvPr/>
                  </p:nvSpPr>
                  <p:spPr bwMode="auto">
                    <a:xfrm>
                      <a:off x="3446"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sp>
                  <p:nvSpPr>
                    <p:cNvPr id="64" name="Rectangle 36"/>
                    <p:cNvSpPr>
                      <a:spLocks noChangeArrowheads="1"/>
                    </p:cNvSpPr>
                    <p:nvPr/>
                  </p:nvSpPr>
                  <p:spPr bwMode="auto">
                    <a:xfrm>
                      <a:off x="4558" y="2650"/>
                      <a:ext cx="275" cy="275"/>
                    </a:xfrm>
                    <a:prstGeom prst="rect">
                      <a:avLst/>
                    </a:prstGeom>
                    <a:noFill/>
                    <a:ln w="6350">
                      <a:solidFill>
                        <a:srgbClr val="000000"/>
                      </a:solidFill>
                      <a:miter lim="800000"/>
                      <a:headEnd/>
                      <a:tailEnd/>
                    </a:ln>
                    <a:effectLst/>
                  </p:spPr>
                  <p:txBody>
                    <a:bodyPr vert="horz" wrap="square" lIns="18000" tIns="18000" rIns="18000" bIns="18000" numCol="1" anchor="t" anchorCtr="0" compatLnSpc="1">
                      <a:prstTxWarp prst="textNoShape">
                        <a:avLst/>
                      </a:prstTxWarp>
                    </a:bodyPr>
                    <a:lstStyle/>
                    <a:p>
                      <a:endParaRPr lang="it-IT"/>
                    </a:p>
                  </p:txBody>
                </p:sp>
              </p:grpSp>
              <p:sp>
                <p:nvSpPr>
                  <p:cNvPr id="59" name="Rectangle 37"/>
                  <p:cNvSpPr>
                    <a:spLocks noChangeArrowheads="1"/>
                  </p:cNvSpPr>
                  <p:nvPr/>
                </p:nvSpPr>
                <p:spPr bwMode="auto">
                  <a:xfrm>
                    <a:off x="3334" y="2996"/>
                    <a:ext cx="851" cy="821"/>
                  </a:xfrm>
                  <a:prstGeom prst="rect">
                    <a:avLst/>
                  </a:prstGeom>
                  <a:noFill/>
                  <a:ln w="28575">
                    <a:solidFill>
                      <a:srgbClr val="FF0000"/>
                    </a:solidFill>
                    <a:prstDash val="sysDot"/>
                    <a:miter lim="800000"/>
                    <a:headEnd/>
                    <a:tailEnd/>
                  </a:ln>
                  <a:effectLst/>
                </p:spPr>
                <p:txBody>
                  <a:bodyPr vert="horz" wrap="square" lIns="91440" tIns="45720" rIns="91440" bIns="45720" numCol="1" anchor="t" anchorCtr="0" compatLnSpc="1">
                    <a:prstTxWarp prst="textNoShape">
                      <a:avLst/>
                    </a:prstTxWarp>
                  </a:bodyPr>
                  <a:lstStyle/>
                  <a:p>
                    <a:endParaRPr lang="it-IT"/>
                  </a:p>
                </p:txBody>
              </p:sp>
            </p:grpSp>
            <p:sp>
              <p:nvSpPr>
                <p:cNvPr id="112" name="Text Box 4"/>
                <p:cNvSpPr txBox="1">
                  <a:spLocks noChangeArrowheads="1"/>
                </p:cNvSpPr>
                <p:nvPr/>
              </p:nvSpPr>
              <p:spPr bwMode="auto">
                <a:xfrm>
                  <a:off x="5164131" y="4622546"/>
                  <a:ext cx="274725" cy="1392778"/>
                </a:xfrm>
                <a:prstGeom prst="rect">
                  <a:avLst/>
                </a:prstGeom>
                <a:noFill/>
                <a:ln w="9525">
                  <a:noFill/>
                  <a:miter lim="800000"/>
                  <a:headEnd/>
                  <a:tailEnd/>
                </a:ln>
                <a:effectLst/>
              </p:spPr>
              <p:txBody>
                <a:bodyPr vert="vert270" wrap="square" lIns="18000" tIns="18000" rIns="18000" bIns="18000" numCol="1" anchor="t" anchorCtr="0" compatLnSpc="1">
                  <a:prstTxWarp prst="textNoShape">
                    <a:avLst/>
                  </a:prstTxWarp>
                </a:bodyPr>
                <a:lstStyle/>
                <a:p>
                  <a:pPr algn="ctr"/>
                  <a:r>
                    <a:rPr lang="it-IT" sz="1600" i="1" err="1">
                      <a:latin typeface="Times New Roman" pitchFamily="18" charset="0"/>
                    </a:rPr>
                    <a:t>termination</a:t>
                  </a:r>
                  <a:endParaRPr lang="it-IT" sz="4000">
                    <a:latin typeface="Arial" pitchFamily="34" charset="0"/>
                  </a:endParaRPr>
                </a:p>
              </p:txBody>
            </p:sp>
          </p:grpSp>
          <p:grpSp>
            <p:nvGrpSpPr>
              <p:cNvPr id="119" name="Gruppo 118"/>
              <p:cNvGrpSpPr/>
              <p:nvPr/>
            </p:nvGrpSpPr>
            <p:grpSpPr>
              <a:xfrm>
                <a:off x="4124019" y="2114101"/>
                <a:ext cx="839913" cy="821582"/>
                <a:chOff x="820264" y="2144233"/>
                <a:chExt cx="839913" cy="821582"/>
              </a:xfrm>
            </p:grpSpPr>
            <p:sp>
              <p:nvSpPr>
                <p:cNvPr id="120" name="Rettangolo 119"/>
                <p:cNvSpPr/>
                <p:nvPr/>
              </p:nvSpPr>
              <p:spPr bwMode="auto">
                <a:xfrm>
                  <a:off x="820264" y="2144233"/>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1" name="Rettangolo 120"/>
                <p:cNvSpPr/>
                <p:nvPr/>
              </p:nvSpPr>
              <p:spPr bwMode="auto">
                <a:xfrm>
                  <a:off x="820264" y="2690437"/>
                  <a:ext cx="839913" cy="275378"/>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2" name="Rettangolo 121"/>
                <p:cNvSpPr/>
                <p:nvPr/>
              </p:nvSpPr>
              <p:spPr bwMode="auto">
                <a:xfrm>
                  <a:off x="820264"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23" name="Rettangolo 122"/>
                <p:cNvSpPr/>
                <p:nvPr/>
              </p:nvSpPr>
              <p:spPr bwMode="auto">
                <a:xfrm>
                  <a:off x="1382977" y="2415801"/>
                  <a:ext cx="277200" cy="277200"/>
                </a:xfrm>
                <a:prstGeom prst="rect">
                  <a:avLst/>
                </a:prstGeom>
                <a:solidFill>
                  <a:srgbClr val="FF000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sp>
          <p:nvSpPr>
            <p:cNvPr id="133" name="Freccia ad arco 132"/>
            <p:cNvSpPr/>
            <p:nvPr/>
          </p:nvSpPr>
          <p:spPr bwMode="auto">
            <a:xfrm rot="10800000">
              <a:off x="4514629" y="2619676"/>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sp>
        <p:nvSpPr>
          <p:cNvPr id="134" name="Freccia ad arco 133"/>
          <p:cNvSpPr/>
          <p:nvPr/>
        </p:nvSpPr>
        <p:spPr bwMode="auto">
          <a:xfrm rot="10800000">
            <a:off x="8315861" y="2981003"/>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36" name="Freccia ad arco 135"/>
          <p:cNvSpPr/>
          <p:nvPr/>
        </p:nvSpPr>
        <p:spPr bwMode="auto">
          <a:xfrm rot="16200000">
            <a:off x="7877443" y="2827826"/>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37" name="Freccia ad arco 136"/>
          <p:cNvSpPr/>
          <p:nvPr/>
        </p:nvSpPr>
        <p:spPr bwMode="auto">
          <a:xfrm rot="5400000">
            <a:off x="8429065" y="2588899"/>
            <a:ext cx="360000" cy="396000"/>
          </a:xfrm>
          <a:prstGeom prst="circularArrow">
            <a:avLst/>
          </a:prstGeom>
          <a:solidFill>
            <a:srgbClr val="00B0F0"/>
          </a:solidFill>
          <a:ln w="9525" cap="flat" cmpd="sng" algn="ctr">
            <a:solidFill>
              <a:srgbClr val="5757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sp>
        <p:nvSpPr>
          <p:cNvPr id="135" name="Segnaposto contenuto 2">
            <a:extLst>
              <a:ext uri="{FF2B5EF4-FFF2-40B4-BE49-F238E27FC236}">
                <a16:creationId xmlns:a16="http://schemas.microsoft.com/office/drawing/2014/main" id="{FB314F7F-9123-40E5-8CAF-4CC8A1A319F4}"/>
              </a:ext>
            </a:extLst>
          </p:cNvPr>
          <p:cNvSpPr txBox="1">
            <a:spLocks/>
          </p:cNvSpPr>
          <p:nvPr/>
        </p:nvSpPr>
        <p:spPr bwMode="auto">
          <a:xfrm>
            <a:off x="544144" y="1143000"/>
            <a:ext cx="11176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lvl="1" indent="0" algn="just">
              <a:buFontTx/>
              <a:buNone/>
              <a:defRPr/>
            </a:pPr>
            <a:r>
              <a:rPr lang="en-US" sz="2000" kern="1200">
                <a:solidFill>
                  <a:schemeClr val="accent2"/>
                </a:solidFill>
                <a:latin typeface="Arial" pitchFamily="34" charset="0"/>
                <a:ea typeface="+mn-ea"/>
                <a:cs typeface="+mn-cs"/>
              </a:rPr>
              <a:t>Minutiae detection is based on the computation </a:t>
            </a:r>
            <a:r>
              <a:rPr lang="it-IT" sz="2000" kern="1200">
                <a:solidFill>
                  <a:schemeClr val="accent2"/>
                </a:solidFill>
                <a:latin typeface="Arial" pitchFamily="34" charset="0"/>
                <a:ea typeface="+mn-ea"/>
                <a:cs typeface="+mn-cs"/>
              </a:rPr>
              <a:t>of the</a:t>
            </a:r>
            <a:r>
              <a:rPr lang="en-US" sz="2000" kern="1200">
                <a:solidFill>
                  <a:schemeClr val="accent2"/>
                </a:solidFill>
                <a:latin typeface="Arial" pitchFamily="34" charset="0"/>
                <a:ea typeface="+mn-ea"/>
                <a:cs typeface="+mn-cs"/>
              </a:rPr>
              <a:t> </a:t>
            </a:r>
            <a:r>
              <a:rPr lang="en-US" sz="2000" kern="1200">
                <a:solidFill>
                  <a:srgbClr val="FF0000"/>
                </a:solidFill>
                <a:latin typeface="Arial" pitchFamily="34" charset="0"/>
                <a:ea typeface="+mn-ea"/>
                <a:cs typeface="+mn-cs"/>
              </a:rPr>
              <a:t>crossing number (</a:t>
            </a:r>
            <a:r>
              <a:rPr lang="en-US" sz="2000" i="1" kern="1200" err="1">
                <a:solidFill>
                  <a:srgbClr val="FF0000"/>
                </a:solidFill>
                <a:latin typeface="Arial" pitchFamily="34" charset="0"/>
                <a:ea typeface="+mn-ea"/>
                <a:cs typeface="+mn-cs"/>
              </a:rPr>
              <a:t>cn</a:t>
            </a:r>
            <a:r>
              <a:rPr lang="en-US" sz="2000" kern="1200">
                <a:solidFill>
                  <a:srgbClr val="FF0000"/>
                </a:solidFill>
                <a:latin typeface="Arial" pitchFamily="34" charset="0"/>
                <a:ea typeface="+mn-ea"/>
                <a:cs typeface="+mn-cs"/>
              </a:rPr>
              <a:t>)</a:t>
            </a:r>
            <a:r>
              <a:rPr lang="it-IT" sz="2000" kern="1200">
                <a:solidFill>
                  <a:schemeClr val="accent2"/>
                </a:solidFill>
                <a:latin typeface="Arial" pitchFamily="34" charset="0"/>
                <a:ea typeface="+mn-ea"/>
                <a:cs typeface="+mn-cs"/>
              </a:rPr>
              <a:t>:</a:t>
            </a: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endParaRPr lang="it-IT" sz="2000" kern="1200">
              <a:solidFill>
                <a:schemeClr val="accent2"/>
              </a:solidFill>
              <a:latin typeface="Arial" pitchFamily="34" charset="0"/>
              <a:ea typeface="+mn-ea"/>
              <a:cs typeface="+mn-cs"/>
            </a:endParaRPr>
          </a:p>
          <a:p>
            <a:pPr marL="0" lvl="1" indent="0" algn="just">
              <a:buFontTx/>
              <a:buNone/>
              <a:defRPr/>
            </a:pPr>
            <a:r>
              <a:rPr lang="en-US" sz="2000" kern="1200">
                <a:solidFill>
                  <a:schemeClr val="accent2"/>
                </a:solidFill>
                <a:latin typeface="Arial" pitchFamily="34" charset="0"/>
                <a:ea typeface="+mn-ea"/>
                <a:cs typeface="+mn-cs"/>
                <a:sym typeface="Symbol"/>
              </a:rPr>
              <a:t>It is simple to note that a pixel </a:t>
            </a:r>
            <a:r>
              <a:rPr lang="en-US" sz="2000" b="1" kern="1200">
                <a:solidFill>
                  <a:schemeClr val="accent2"/>
                </a:solidFill>
                <a:latin typeface="Arial" pitchFamily="34" charset="0"/>
                <a:ea typeface="+mn-ea"/>
                <a:cs typeface="+mn-cs"/>
                <a:sym typeface="Symbol"/>
              </a:rPr>
              <a:t>p</a:t>
            </a:r>
            <a:r>
              <a:rPr lang="en-US" sz="2000" kern="1200">
                <a:solidFill>
                  <a:schemeClr val="accent2"/>
                </a:solidFill>
                <a:latin typeface="Arial" pitchFamily="34" charset="0"/>
                <a:ea typeface="+mn-ea"/>
                <a:cs typeface="+mn-cs"/>
                <a:sym typeface="Symbol"/>
              </a:rPr>
              <a:t> is:</a:t>
            </a:r>
          </a:p>
          <a:p>
            <a:pPr marL="342900" lvl="1" indent="-342900" algn="just">
              <a:defRPr/>
            </a:pPr>
            <a:r>
              <a:rPr lang="en-US" sz="2000" kern="1200">
                <a:solidFill>
                  <a:schemeClr val="accent2"/>
                </a:solidFill>
                <a:latin typeface="Arial" pitchFamily="34" charset="0"/>
                <a:ea typeface="+mn-ea"/>
                <a:cs typeface="+mn-cs"/>
              </a:rPr>
              <a:t>an </a:t>
            </a:r>
            <a:r>
              <a:rPr lang="en-US" sz="2000" kern="1200">
                <a:solidFill>
                  <a:srgbClr val="FF0000"/>
                </a:solidFill>
                <a:latin typeface="Arial" pitchFamily="34" charset="0"/>
                <a:ea typeface="+mn-ea"/>
                <a:cs typeface="+mn-cs"/>
              </a:rPr>
              <a:t>intermediate ridge point</a:t>
            </a:r>
            <a:r>
              <a:rPr lang="en-US" sz="2000" kern="1200">
                <a:solidFill>
                  <a:schemeClr val="accent2"/>
                </a:solidFill>
                <a:latin typeface="Arial" pitchFamily="34" charset="0"/>
                <a:ea typeface="+mn-ea"/>
                <a:cs typeface="+mn-cs"/>
              </a:rPr>
              <a:t> if </a:t>
            </a:r>
            <a:r>
              <a:rPr lang="en-US" sz="2000" i="1" kern="1200" err="1">
                <a:solidFill>
                  <a:schemeClr val="accent2"/>
                </a:solidFill>
                <a:latin typeface="Arial" pitchFamily="34" charset="0"/>
                <a:ea typeface="+mn-ea"/>
                <a:cs typeface="+mn-cs"/>
              </a:rPr>
              <a:t>cn</a:t>
            </a:r>
            <a:r>
              <a:rPr lang="en-US" sz="2000" kern="1200">
                <a:solidFill>
                  <a:schemeClr val="accent2"/>
                </a:solidFill>
                <a:latin typeface="Arial" pitchFamily="34" charset="0"/>
                <a:ea typeface="+mn-ea"/>
                <a:cs typeface="+mn-cs"/>
              </a:rPr>
              <a:t>(</a:t>
            </a:r>
            <a:r>
              <a:rPr lang="en-US" sz="2000" b="1" kern="1200">
                <a:solidFill>
                  <a:schemeClr val="accent2"/>
                </a:solidFill>
                <a:latin typeface="Arial" pitchFamily="34" charset="0"/>
                <a:ea typeface="+mn-ea"/>
                <a:cs typeface="+mn-cs"/>
              </a:rPr>
              <a:t>p</a:t>
            </a:r>
            <a:r>
              <a:rPr lang="en-US" sz="2000" kern="1200">
                <a:solidFill>
                  <a:schemeClr val="accent2"/>
                </a:solidFill>
                <a:latin typeface="Arial" pitchFamily="34" charset="0"/>
                <a:ea typeface="+mn-ea"/>
                <a:cs typeface="+mn-cs"/>
              </a:rPr>
              <a:t>)=2;</a:t>
            </a:r>
          </a:p>
          <a:p>
            <a:pPr marL="342900" lvl="1" indent="-342900" algn="just">
              <a:defRPr/>
            </a:pPr>
            <a:r>
              <a:rPr lang="en-US" sz="2000" kern="1200">
                <a:solidFill>
                  <a:schemeClr val="accent2"/>
                </a:solidFill>
                <a:latin typeface="Arial" pitchFamily="34" charset="0"/>
                <a:ea typeface="+mn-ea"/>
                <a:cs typeface="+mn-cs"/>
              </a:rPr>
              <a:t>a </a:t>
            </a:r>
            <a:r>
              <a:rPr lang="en-US" sz="2000" kern="1200">
                <a:solidFill>
                  <a:srgbClr val="FF0000"/>
                </a:solidFill>
                <a:latin typeface="Arial" pitchFamily="34" charset="0"/>
                <a:ea typeface="+mn-ea"/>
                <a:cs typeface="+mn-cs"/>
              </a:rPr>
              <a:t>termination</a:t>
            </a:r>
            <a:r>
              <a:rPr lang="en-US" sz="2000" kern="1200">
                <a:solidFill>
                  <a:schemeClr val="accent2"/>
                </a:solidFill>
                <a:latin typeface="Arial" pitchFamily="34" charset="0"/>
                <a:ea typeface="+mn-ea"/>
                <a:cs typeface="+mn-cs"/>
              </a:rPr>
              <a:t> if </a:t>
            </a:r>
            <a:r>
              <a:rPr lang="en-US" sz="2000" i="1" kern="1200" err="1">
                <a:solidFill>
                  <a:schemeClr val="accent2"/>
                </a:solidFill>
                <a:latin typeface="Arial" pitchFamily="34" charset="0"/>
                <a:ea typeface="+mn-ea"/>
                <a:cs typeface="+mn-cs"/>
              </a:rPr>
              <a:t>cn</a:t>
            </a:r>
            <a:r>
              <a:rPr lang="en-US" sz="2000" kern="1200">
                <a:solidFill>
                  <a:schemeClr val="accent2"/>
                </a:solidFill>
                <a:latin typeface="Arial" pitchFamily="34" charset="0"/>
                <a:ea typeface="+mn-ea"/>
                <a:cs typeface="+mn-cs"/>
              </a:rPr>
              <a:t>(</a:t>
            </a:r>
            <a:r>
              <a:rPr lang="en-US" sz="2000" b="1" kern="1200">
                <a:solidFill>
                  <a:schemeClr val="accent2"/>
                </a:solidFill>
                <a:latin typeface="Arial" pitchFamily="34" charset="0"/>
                <a:ea typeface="+mn-ea"/>
                <a:cs typeface="+mn-cs"/>
              </a:rPr>
              <a:t>p</a:t>
            </a:r>
            <a:r>
              <a:rPr lang="en-US" sz="2000" kern="1200">
                <a:solidFill>
                  <a:schemeClr val="accent2"/>
                </a:solidFill>
                <a:latin typeface="Arial" pitchFamily="34" charset="0"/>
                <a:ea typeface="+mn-ea"/>
                <a:cs typeface="+mn-cs"/>
              </a:rPr>
              <a:t>)=1;</a:t>
            </a:r>
          </a:p>
          <a:p>
            <a:pPr marL="342900" lvl="1" indent="-342900" algn="just">
              <a:defRPr/>
            </a:pPr>
            <a:r>
              <a:rPr lang="en-US" sz="2000" kern="1200">
                <a:solidFill>
                  <a:schemeClr val="accent2"/>
                </a:solidFill>
                <a:latin typeface="Arial" pitchFamily="34" charset="0"/>
                <a:ea typeface="+mn-ea"/>
                <a:cs typeface="+mn-cs"/>
              </a:rPr>
              <a:t>a </a:t>
            </a:r>
            <a:r>
              <a:rPr lang="en-US" sz="2000" kern="1200">
                <a:solidFill>
                  <a:srgbClr val="FF0000"/>
                </a:solidFill>
                <a:latin typeface="Arial" pitchFamily="34" charset="0"/>
                <a:ea typeface="+mn-ea"/>
                <a:cs typeface="+mn-cs"/>
              </a:rPr>
              <a:t>bifurcation</a:t>
            </a:r>
            <a:r>
              <a:rPr lang="en-US" sz="2000" kern="1200">
                <a:solidFill>
                  <a:schemeClr val="accent2"/>
                </a:solidFill>
                <a:latin typeface="Arial" pitchFamily="34" charset="0"/>
                <a:ea typeface="+mn-ea"/>
                <a:cs typeface="+mn-cs"/>
              </a:rPr>
              <a:t> if </a:t>
            </a:r>
            <a:r>
              <a:rPr lang="en-US" sz="2000" i="1" kern="1200" err="1">
                <a:solidFill>
                  <a:schemeClr val="accent2"/>
                </a:solidFill>
                <a:latin typeface="Arial" pitchFamily="34" charset="0"/>
                <a:ea typeface="+mn-ea"/>
                <a:cs typeface="+mn-cs"/>
              </a:rPr>
              <a:t>cn</a:t>
            </a:r>
            <a:r>
              <a:rPr lang="en-US" sz="2000" kern="1200">
                <a:solidFill>
                  <a:schemeClr val="accent2"/>
                </a:solidFill>
                <a:latin typeface="Arial" pitchFamily="34" charset="0"/>
                <a:ea typeface="+mn-ea"/>
                <a:cs typeface="+mn-cs"/>
              </a:rPr>
              <a:t>(</a:t>
            </a:r>
            <a:r>
              <a:rPr lang="en-US" sz="2000" b="1" kern="1200">
                <a:solidFill>
                  <a:schemeClr val="accent2"/>
                </a:solidFill>
                <a:latin typeface="Arial" pitchFamily="34" charset="0"/>
                <a:ea typeface="+mn-ea"/>
                <a:cs typeface="+mn-cs"/>
              </a:rPr>
              <a:t>p</a:t>
            </a:r>
            <a:r>
              <a:rPr lang="en-US" sz="2000" kern="1200">
                <a:solidFill>
                  <a:schemeClr val="accent2"/>
                </a:solidFill>
                <a:latin typeface="Arial" pitchFamily="34" charset="0"/>
                <a:ea typeface="+mn-ea"/>
                <a:cs typeface="+mn-cs"/>
              </a:rPr>
              <a:t>)=3;</a:t>
            </a:r>
          </a:p>
          <a:p>
            <a:pPr marL="342900" lvl="1" indent="-342900" algn="just">
              <a:defRPr/>
            </a:pPr>
            <a:r>
              <a:rPr lang="en-US" sz="2000" kern="1200">
                <a:solidFill>
                  <a:schemeClr val="accent2"/>
                </a:solidFill>
                <a:latin typeface="Arial" pitchFamily="34" charset="0"/>
                <a:ea typeface="+mn-ea"/>
                <a:cs typeface="+mn-cs"/>
              </a:rPr>
              <a:t>part of a </a:t>
            </a:r>
            <a:r>
              <a:rPr lang="en-US" sz="2000" kern="1200">
                <a:solidFill>
                  <a:srgbClr val="FF0000"/>
                </a:solidFill>
                <a:latin typeface="Arial" pitchFamily="34" charset="0"/>
                <a:ea typeface="+mn-ea"/>
                <a:cs typeface="+mn-cs"/>
              </a:rPr>
              <a:t>more complex minutia</a:t>
            </a:r>
            <a:r>
              <a:rPr lang="en-US" sz="2000" kern="1200">
                <a:solidFill>
                  <a:schemeClr val="accent2"/>
                </a:solidFill>
                <a:latin typeface="Arial" pitchFamily="34" charset="0"/>
                <a:ea typeface="+mn-ea"/>
                <a:cs typeface="+mn-cs"/>
              </a:rPr>
              <a:t> if </a:t>
            </a:r>
            <a:r>
              <a:rPr lang="en-US" sz="2000" i="1" kern="1200" err="1">
                <a:solidFill>
                  <a:schemeClr val="accent2"/>
                </a:solidFill>
                <a:latin typeface="Arial" pitchFamily="34" charset="0"/>
                <a:ea typeface="+mn-ea"/>
                <a:cs typeface="+mn-cs"/>
              </a:rPr>
              <a:t>cn</a:t>
            </a:r>
            <a:r>
              <a:rPr lang="en-US" sz="2000" kern="1200">
                <a:solidFill>
                  <a:schemeClr val="accent2"/>
                </a:solidFill>
                <a:latin typeface="Arial" pitchFamily="34" charset="0"/>
                <a:ea typeface="+mn-ea"/>
                <a:cs typeface="+mn-cs"/>
              </a:rPr>
              <a:t>(</a:t>
            </a:r>
            <a:r>
              <a:rPr lang="en-US" sz="2000" b="1" kern="1200">
                <a:solidFill>
                  <a:schemeClr val="accent2"/>
                </a:solidFill>
                <a:latin typeface="Arial" pitchFamily="34" charset="0"/>
                <a:ea typeface="+mn-ea"/>
                <a:cs typeface="+mn-cs"/>
              </a:rPr>
              <a:t>p</a:t>
            </a:r>
            <a:r>
              <a:rPr lang="en-US" sz="2000" kern="1200">
                <a:solidFill>
                  <a:schemeClr val="accent2"/>
                </a:solidFill>
                <a:latin typeface="Arial" pitchFamily="34" charset="0"/>
                <a:ea typeface="+mn-ea"/>
                <a:cs typeface="+mn-cs"/>
              </a:rPr>
              <a:t>)</a:t>
            </a:r>
            <a:r>
              <a:rPr lang="en-US" sz="2000" kern="1200">
                <a:solidFill>
                  <a:schemeClr val="accent2"/>
                </a:solidFill>
                <a:latin typeface="Arial" pitchFamily="34" charset="0"/>
                <a:ea typeface="+mn-ea"/>
                <a:cs typeface="+mn-cs"/>
                <a:sym typeface="Symbol"/>
              </a:rPr>
              <a:t>&gt; </a:t>
            </a:r>
            <a:r>
              <a:rPr lang="it-IT" sz="2000" kern="1200">
                <a:solidFill>
                  <a:schemeClr val="accent2"/>
                </a:solidFill>
                <a:latin typeface="Arial" pitchFamily="34" charset="0"/>
                <a:ea typeface="+mn-ea"/>
                <a:cs typeface="+mn-cs"/>
                <a:sym typeface="Symbol"/>
              </a:rPr>
              <a:t>3.</a:t>
            </a:r>
            <a:endParaRPr lang="en-US" sz="2000" kern="1200">
              <a:solidFill>
                <a:schemeClr val="accent2"/>
              </a:solidFill>
              <a:latin typeface="Arial" pitchFamily="34" charset="0"/>
              <a:ea typeface="+mn-ea"/>
              <a:cs typeface="+mn-cs"/>
            </a:endParaRPr>
          </a:p>
        </p:txBody>
      </p:sp>
    </p:spTree>
    <p:extLst>
      <p:ext uri="{BB962C8B-B14F-4D97-AF65-F5344CB8AC3E}">
        <p14:creationId xmlns:p14="http://schemas.microsoft.com/office/powerpoint/2010/main" val="57414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Minutiae-based fingerprint comparison</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13</a:t>
            </a:fld>
            <a:endParaRPr lang="en-US"/>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107950" y="1053872"/>
                <a:ext cx="11982450" cy="1363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spcBef>
                    <a:spcPts val="0"/>
                  </a:spcBef>
                  <a:spcAft>
                    <a:spcPts val="300"/>
                  </a:spcAft>
                  <a:buNone/>
                </a:pPr>
                <a:r>
                  <a:rPr lang="en-US" sz="1800"/>
                  <a:t>In minutiae-based comparison, the fingerprint is represented by a feature vector of </a:t>
                </a:r>
                <a:r>
                  <a:rPr lang="en-US" sz="1800">
                    <a:solidFill>
                      <a:srgbClr val="FF0000"/>
                    </a:solidFill>
                  </a:rPr>
                  <a:t>variable length </a:t>
                </a:r>
                <a:r>
                  <a:rPr lang="en-US" sz="1800"/>
                  <a:t>whose elements are the </a:t>
                </a:r>
                <a:r>
                  <a:rPr lang="en-US" sz="1800">
                    <a:solidFill>
                      <a:srgbClr val="FF0000"/>
                    </a:solidFill>
                  </a:rPr>
                  <a:t>fingerprint minutiae</a:t>
                </a:r>
                <a:r>
                  <a:rPr lang="en-US" sz="1800"/>
                  <a:t>.</a:t>
                </a:r>
              </a:p>
              <a:p>
                <a:pPr marL="0" indent="0" algn="just">
                  <a:spcBef>
                    <a:spcPts val="0"/>
                  </a:spcBef>
                  <a:spcAft>
                    <a:spcPts val="300"/>
                  </a:spcAft>
                  <a:buNone/>
                </a:pPr>
                <a:r>
                  <a:rPr lang="en-US" sz="1800"/>
                  <a:t>A minutia is represented by the tuple </a:t>
                </a:r>
                <a14:m>
                  <m:oMath xmlns:m="http://schemas.openxmlformats.org/officeDocument/2006/math">
                    <m:r>
                      <a:rPr lang="it-IT" sz="1800" i="1" dirty="0">
                        <a:solidFill>
                          <a:srgbClr val="FF0000"/>
                        </a:solidFill>
                        <a:latin typeface="Cambria Math" panose="02040503050406030204" pitchFamily="18" charset="0"/>
                      </a:rPr>
                      <m:t>𝑚</m:t>
                    </m:r>
                    <m:r>
                      <a:rPr lang="it-IT" sz="1800" i="1" dirty="0">
                        <a:solidFill>
                          <a:srgbClr val="FF0000"/>
                        </a:solidFill>
                        <a:latin typeface="Cambria Math" panose="02040503050406030204" pitchFamily="18" charset="0"/>
                      </a:rPr>
                      <m:t>={</m:t>
                    </m:r>
                    <m:r>
                      <a:rPr lang="it-IT" sz="1800" i="1" dirty="0" err="1">
                        <a:solidFill>
                          <a:srgbClr val="FF0000"/>
                        </a:solidFill>
                        <a:latin typeface="Cambria Math" panose="02040503050406030204" pitchFamily="18" charset="0"/>
                      </a:rPr>
                      <m:t>𝑥</m:t>
                    </m:r>
                    <m:r>
                      <a:rPr lang="it-IT" sz="1800" i="1" dirty="0" err="1">
                        <a:solidFill>
                          <a:srgbClr val="FF0000"/>
                        </a:solidFill>
                        <a:latin typeface="Cambria Math" panose="02040503050406030204" pitchFamily="18" charset="0"/>
                      </a:rPr>
                      <m:t>,</m:t>
                    </m:r>
                    <m:r>
                      <a:rPr lang="it-IT" sz="1800" i="1" dirty="0" err="1">
                        <a:solidFill>
                          <a:srgbClr val="FF0000"/>
                        </a:solidFill>
                        <a:latin typeface="Cambria Math" panose="02040503050406030204" pitchFamily="18" charset="0"/>
                      </a:rPr>
                      <m:t>𝑦</m:t>
                    </m:r>
                    <m:r>
                      <a:rPr lang="it-IT" sz="1800" i="1" dirty="0">
                        <a:solidFill>
                          <a:srgbClr val="FF0000"/>
                        </a:solidFill>
                        <a:latin typeface="Cambria Math" panose="02040503050406030204" pitchFamily="18" charset="0"/>
                      </a:rPr>
                      <m:t>,</m:t>
                    </m:r>
                    <m:r>
                      <a:rPr lang="el-GR" sz="1800" i="1" dirty="0">
                        <a:solidFill>
                          <a:srgbClr val="FF0000"/>
                        </a:solidFill>
                        <a:latin typeface="Cambria Math" panose="02040503050406030204" pitchFamily="18" charset="0"/>
                      </a:rPr>
                      <m:t>𝜃</m:t>
                    </m:r>
                    <m:r>
                      <a:rPr lang="en-GB" sz="1800" i="1" dirty="0">
                        <a:solidFill>
                          <a:srgbClr val="FF0000"/>
                        </a:solidFill>
                        <a:latin typeface="Cambria Math" panose="02040503050406030204" pitchFamily="18" charset="0"/>
                      </a:rPr>
                      <m:t>,</m:t>
                    </m:r>
                    <m:r>
                      <a:rPr lang="en-GB" sz="1800" i="1" dirty="0">
                        <a:solidFill>
                          <a:srgbClr val="FF0000"/>
                        </a:solidFill>
                        <a:latin typeface="Cambria Math" panose="02040503050406030204" pitchFamily="18" charset="0"/>
                      </a:rPr>
                      <m:t>𝑡</m:t>
                    </m:r>
                    <m:r>
                      <a:rPr lang="it-IT" sz="1800" i="1" dirty="0">
                        <a:solidFill>
                          <a:srgbClr val="FF0000"/>
                        </a:solidFill>
                        <a:latin typeface="Cambria Math" panose="02040503050406030204" pitchFamily="18" charset="0"/>
                      </a:rPr>
                      <m:t>}</m:t>
                    </m:r>
                  </m:oMath>
                </a14:m>
                <a:r>
                  <a:rPr lang="it-IT" sz="1800">
                    <a:solidFill>
                      <a:srgbClr val="FF0000"/>
                    </a:solidFill>
                  </a:rPr>
                  <a:t> </a:t>
                </a:r>
                <a:r>
                  <a:rPr lang="en-US" sz="1800"/>
                  <a:t>containing the minutia coordinates, its orientation and type.</a:t>
                </a: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107950" y="1053872"/>
                <a:ext cx="11982450" cy="1363782"/>
              </a:xfrm>
              <a:prstGeom prst="rect">
                <a:avLst/>
              </a:prstGeom>
              <a:blipFill>
                <a:blip r:embed="rId3"/>
                <a:stretch>
                  <a:fillRect l="-458" t="-2679" r="-407"/>
                </a:stretch>
              </a:blipFill>
              <a:ln w="9525">
                <a:noFill/>
                <a:miter lim="800000"/>
                <a:headEnd/>
                <a:tailEnd/>
              </a:ln>
            </p:spPr>
            <p:txBody>
              <a:bodyPr/>
              <a:lstStyle/>
              <a:p>
                <a:r>
                  <a:rPr lang="en-US">
                    <a:noFill/>
                  </a:rPr>
                  <a:t> </a:t>
                </a:r>
              </a:p>
            </p:txBody>
          </p:sp>
        </mc:Fallback>
      </mc:AlternateContent>
      <p:grpSp>
        <p:nvGrpSpPr>
          <p:cNvPr id="193558" name="Gruppo 193557"/>
          <p:cNvGrpSpPr/>
          <p:nvPr/>
        </p:nvGrpSpPr>
        <p:grpSpPr>
          <a:xfrm>
            <a:off x="1699658" y="2448926"/>
            <a:ext cx="3367885" cy="2903438"/>
            <a:chOff x="175657" y="2439243"/>
            <a:chExt cx="3367885" cy="2903438"/>
          </a:xfrm>
        </p:grpSpPr>
        <p:pic>
          <p:nvPicPr>
            <p:cNvPr id="8" name="Immagin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1542" y="2822681"/>
              <a:ext cx="1512000" cy="2520000"/>
            </a:xfrm>
            <a:prstGeom prst="rect">
              <a:avLst/>
            </a:prstGeom>
            <a:ln>
              <a:solidFill>
                <a:schemeClr val="tx1"/>
              </a:solidFill>
            </a:ln>
          </p:spPr>
        </p:pic>
        <p:pic>
          <p:nvPicPr>
            <p:cNvPr id="193555" name="Immagine 1935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657" y="2821463"/>
              <a:ext cx="1768846" cy="2520000"/>
            </a:xfrm>
            <a:prstGeom prst="rect">
              <a:avLst/>
            </a:prstGeom>
            <a:ln>
              <a:solidFill>
                <a:schemeClr val="tx1"/>
              </a:solidFill>
            </a:ln>
          </p:spPr>
        </p:pic>
        <mc:AlternateContent xmlns:mc="http://schemas.openxmlformats.org/markup-compatibility/2006" xmlns:a14="http://schemas.microsoft.com/office/drawing/2010/main">
          <mc:Choice Requires="a14">
            <p:sp>
              <p:nvSpPr>
                <p:cNvPr id="85" name="Text Box 1040"/>
                <p:cNvSpPr txBox="1">
                  <a:spLocks noChangeArrowheads="1"/>
                </p:cNvSpPr>
                <p:nvPr/>
              </p:nvSpPr>
              <p:spPr bwMode="auto">
                <a:xfrm>
                  <a:off x="1203542" y="2439243"/>
                  <a:ext cx="2340000" cy="314728"/>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right"/>
                      </m:oMathParaPr>
                      <m:oMath xmlns:m="http://schemas.openxmlformats.org/officeDocument/2006/math">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𝑇</m:t>
                            </m:r>
                          </m:e>
                          <m:sub>
                            <m:r>
                              <a:rPr lang="en-GB" sz="1800" i="1" dirty="0">
                                <a:solidFill>
                                  <a:schemeClr val="accent2"/>
                                </a:solidFill>
                                <a:latin typeface="Cambria Math" panose="02040503050406030204" pitchFamily="18" charset="0"/>
                              </a:rPr>
                              <m:t>1</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e>
                          <m:sub>
                            <m:r>
                              <a:rPr lang="it-IT" sz="1800" i="1" dirty="0">
                                <a:solidFill>
                                  <a:schemeClr val="accent2"/>
                                </a:solidFill>
                                <a:latin typeface="Cambria Math" panose="02040503050406030204" pitchFamily="18" charset="0"/>
                              </a:rPr>
                              <m:t>1</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e>
                          <m:sub>
                            <m:r>
                              <a:rPr lang="it-IT" sz="1800" i="1" dirty="0">
                                <a:solidFill>
                                  <a:schemeClr val="accent2"/>
                                </a:solidFill>
                                <a:latin typeface="Cambria Math" panose="02040503050406030204" pitchFamily="18" charset="0"/>
                              </a:rPr>
                              <m:t>2</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e>
                          <m:sub>
                            <m:r>
                              <a:rPr lang="en-GB" sz="1800" i="1" dirty="0">
                                <a:solidFill>
                                  <a:schemeClr val="accent2"/>
                                </a:solidFill>
                                <a:latin typeface="Cambria Math" panose="02040503050406030204" pitchFamily="18" charset="0"/>
                              </a:rPr>
                              <m:t>𝑢</m:t>
                            </m:r>
                          </m:sub>
                        </m:sSub>
                        <m:r>
                          <a:rPr lang="it-IT" sz="1800" i="1" dirty="0">
                            <a:solidFill>
                              <a:schemeClr val="accent2"/>
                            </a:solidFill>
                            <a:latin typeface="Cambria Math" panose="02040503050406030204" pitchFamily="18" charset="0"/>
                          </a:rPr>
                          <m:t>}</m:t>
                        </m:r>
                      </m:oMath>
                    </m:oMathPara>
                  </a14:m>
                  <a:endParaRPr lang="en-GB" sz="1800">
                    <a:solidFill>
                      <a:srgbClr val="000099"/>
                    </a:solidFill>
                  </a:endParaRPr>
                </a:p>
              </p:txBody>
            </p:sp>
          </mc:Choice>
          <mc:Fallback xmlns="">
            <p:sp>
              <p:nvSpPr>
                <p:cNvPr id="85" name="Text Box 1040"/>
                <p:cNvSpPr txBox="1">
                  <a:spLocks noRot="1" noChangeAspect="1" noMove="1" noResize="1" noEditPoints="1" noAdjustHandles="1" noChangeArrowheads="1" noChangeShapeType="1" noTextEdit="1"/>
                </p:cNvSpPr>
                <p:nvPr/>
              </p:nvSpPr>
              <p:spPr bwMode="auto">
                <a:xfrm>
                  <a:off x="1203542" y="2439243"/>
                  <a:ext cx="2340000" cy="314728"/>
                </a:xfrm>
                <a:prstGeom prst="rect">
                  <a:avLst/>
                </a:prstGeom>
                <a:blipFill>
                  <a:blip r:embed="rId6"/>
                  <a:stretch>
                    <a:fillRect r="-5208" b="-25490"/>
                  </a:stretch>
                </a:blipFill>
                <a:ln w="9525">
                  <a:noFill/>
                  <a:miter lim="800000"/>
                  <a:headEnd/>
                  <a:tailEnd/>
                </a:ln>
              </p:spPr>
              <p:txBody>
                <a:bodyPr/>
                <a:lstStyle/>
                <a:p>
                  <a:r>
                    <a:rPr lang="en-US">
                      <a:noFill/>
                    </a:rPr>
                    <a:t> </a:t>
                  </a:r>
                </a:p>
              </p:txBody>
            </p:sp>
          </mc:Fallback>
        </mc:AlternateContent>
      </p:grpSp>
      <p:grpSp>
        <p:nvGrpSpPr>
          <p:cNvPr id="193559" name="Gruppo 193558"/>
          <p:cNvGrpSpPr/>
          <p:nvPr/>
        </p:nvGrpSpPr>
        <p:grpSpPr>
          <a:xfrm>
            <a:off x="7095885" y="2450544"/>
            <a:ext cx="3376371" cy="2901820"/>
            <a:chOff x="5571884" y="2440861"/>
            <a:chExt cx="3376371" cy="2901820"/>
          </a:xfrm>
        </p:grpSpPr>
        <p:pic>
          <p:nvPicPr>
            <p:cNvPr id="9" name="Immagin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884" y="2822681"/>
              <a:ext cx="1512000" cy="2520000"/>
            </a:xfrm>
            <a:prstGeom prst="rect">
              <a:avLst/>
            </a:prstGeom>
            <a:ln>
              <a:solidFill>
                <a:schemeClr val="tx1"/>
              </a:solidFill>
            </a:ln>
          </p:spPr>
        </p:pic>
        <p:pic>
          <p:nvPicPr>
            <p:cNvPr id="193556" name="Immagine 1935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79409" y="2821463"/>
              <a:ext cx="1768846" cy="2520000"/>
            </a:xfrm>
            <a:prstGeom prst="rect">
              <a:avLst/>
            </a:prstGeom>
            <a:ln>
              <a:solidFill>
                <a:schemeClr val="tx1"/>
              </a:solidFill>
            </a:ln>
          </p:spPr>
        </p:pic>
        <mc:AlternateContent xmlns:mc="http://schemas.openxmlformats.org/markup-compatibility/2006" xmlns:a14="http://schemas.microsoft.com/office/drawing/2010/main">
          <mc:Choice Requires="a14">
            <p:sp>
              <p:nvSpPr>
                <p:cNvPr id="86" name="Text Box 1040"/>
                <p:cNvSpPr txBox="1">
                  <a:spLocks noChangeArrowheads="1"/>
                </p:cNvSpPr>
                <p:nvPr/>
              </p:nvSpPr>
              <p:spPr bwMode="auto">
                <a:xfrm>
                  <a:off x="5571884" y="2440861"/>
                  <a:ext cx="2340000" cy="314728"/>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left"/>
                      </m:oMathParaPr>
                      <m:oMath xmlns:m="http://schemas.openxmlformats.org/officeDocument/2006/math">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𝑇</m:t>
                            </m:r>
                          </m:e>
                          <m:sub>
                            <m:r>
                              <a:rPr lang="en-GB" sz="1800" i="1" dirty="0">
                                <a:solidFill>
                                  <a:schemeClr val="accent2"/>
                                </a:solidFill>
                                <a:latin typeface="Cambria Math" panose="02040503050406030204" pitchFamily="18" charset="0"/>
                              </a:rPr>
                              <m:t>2</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r>
                              <a:rPr lang="en-GB" sz="1800" i="1" dirty="0">
                                <a:solidFill>
                                  <a:schemeClr val="accent2"/>
                                </a:solidFill>
                                <a:latin typeface="Cambria Math" panose="02040503050406030204" pitchFamily="18" charset="0"/>
                              </a:rPr>
                              <m:t>′</m:t>
                            </m:r>
                          </m:e>
                          <m:sub>
                            <m:r>
                              <a:rPr lang="it-IT" sz="1800" i="1" dirty="0">
                                <a:solidFill>
                                  <a:schemeClr val="accent2"/>
                                </a:solidFill>
                                <a:latin typeface="Cambria Math" panose="02040503050406030204" pitchFamily="18" charset="0"/>
                              </a:rPr>
                              <m:t>1</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r>
                              <a:rPr lang="en-GB" sz="1800" i="1" dirty="0">
                                <a:solidFill>
                                  <a:schemeClr val="accent2"/>
                                </a:solidFill>
                                <a:latin typeface="Cambria Math" panose="02040503050406030204" pitchFamily="18" charset="0"/>
                              </a:rPr>
                              <m:t>′</m:t>
                            </m:r>
                          </m:e>
                          <m:sub>
                            <m:r>
                              <a:rPr lang="it-IT" sz="1800" i="1" dirty="0">
                                <a:solidFill>
                                  <a:schemeClr val="accent2"/>
                                </a:solidFill>
                                <a:latin typeface="Cambria Math" panose="02040503050406030204" pitchFamily="18" charset="0"/>
                              </a:rPr>
                              <m:t>2</m:t>
                            </m:r>
                          </m:sub>
                        </m:sSub>
                        <m:r>
                          <a:rPr lang="it-IT" sz="1800" i="1" dirty="0">
                            <a:solidFill>
                              <a:schemeClr val="accent2"/>
                            </a:solidFill>
                            <a:latin typeface="Cambria Math" panose="02040503050406030204" pitchFamily="18" charset="0"/>
                          </a:rPr>
                          <m:t>,…,</m:t>
                        </m:r>
                        <m:sSub>
                          <m:sSubPr>
                            <m:ctrlPr>
                              <a:rPr lang="en-GB" sz="1800" i="1" dirty="0">
                                <a:solidFill>
                                  <a:schemeClr val="accent2"/>
                                </a:solidFill>
                                <a:latin typeface="Cambria Math" panose="02040503050406030204" pitchFamily="18" charset="0"/>
                              </a:rPr>
                            </m:ctrlPr>
                          </m:sSubPr>
                          <m:e>
                            <m:r>
                              <a:rPr lang="it-IT" sz="1800" i="1" dirty="0">
                                <a:solidFill>
                                  <a:schemeClr val="accent2"/>
                                </a:solidFill>
                                <a:latin typeface="Cambria Math" panose="02040503050406030204" pitchFamily="18" charset="0"/>
                              </a:rPr>
                              <m:t>𝑚</m:t>
                            </m:r>
                            <m:r>
                              <a:rPr lang="en-GB" sz="1800" i="1" dirty="0">
                                <a:solidFill>
                                  <a:schemeClr val="accent2"/>
                                </a:solidFill>
                                <a:latin typeface="Cambria Math" panose="02040503050406030204" pitchFamily="18" charset="0"/>
                              </a:rPr>
                              <m:t>′</m:t>
                            </m:r>
                          </m:e>
                          <m:sub>
                            <m:r>
                              <a:rPr lang="en-GB" sz="1800" i="1" dirty="0">
                                <a:solidFill>
                                  <a:schemeClr val="accent2"/>
                                </a:solidFill>
                                <a:latin typeface="Cambria Math" panose="02040503050406030204" pitchFamily="18" charset="0"/>
                              </a:rPr>
                              <m:t>𝑣</m:t>
                            </m:r>
                          </m:sub>
                        </m:sSub>
                        <m:r>
                          <a:rPr lang="it-IT" sz="1800" i="1" dirty="0">
                            <a:solidFill>
                              <a:schemeClr val="accent2"/>
                            </a:solidFill>
                            <a:latin typeface="Cambria Math" panose="02040503050406030204" pitchFamily="18" charset="0"/>
                          </a:rPr>
                          <m:t>}</m:t>
                        </m:r>
                      </m:oMath>
                    </m:oMathPara>
                  </a14:m>
                  <a:endParaRPr lang="en-GB" sz="1800">
                    <a:solidFill>
                      <a:srgbClr val="000099"/>
                    </a:solidFill>
                  </a:endParaRPr>
                </a:p>
              </p:txBody>
            </p:sp>
          </mc:Choice>
          <mc:Fallback xmlns="">
            <p:sp>
              <p:nvSpPr>
                <p:cNvPr id="86" name="Text Box 1040"/>
                <p:cNvSpPr txBox="1">
                  <a:spLocks noRot="1" noChangeAspect="1" noMove="1" noResize="1" noEditPoints="1" noAdjustHandles="1" noChangeArrowheads="1" noChangeShapeType="1" noTextEdit="1"/>
                </p:cNvSpPr>
                <p:nvPr/>
              </p:nvSpPr>
              <p:spPr bwMode="auto">
                <a:xfrm>
                  <a:off x="5571884" y="2440861"/>
                  <a:ext cx="2340000" cy="314728"/>
                </a:xfrm>
                <a:prstGeom prst="rect">
                  <a:avLst/>
                </a:prstGeom>
                <a:blipFill>
                  <a:blip r:embed="rId9"/>
                  <a:stretch>
                    <a:fillRect l="-3385" r="-521" b="-25000"/>
                  </a:stretch>
                </a:blipFill>
                <a:ln w="9525">
                  <a:noFill/>
                  <a:miter lim="800000"/>
                  <a:headEnd/>
                  <a:tailEnd/>
                </a:ln>
              </p:spPr>
              <p:txBody>
                <a:bodyPr/>
                <a:lstStyle/>
                <a:p>
                  <a:r>
                    <a:rPr lang="en-US">
                      <a:noFill/>
                    </a:rPr>
                    <a:t> </a:t>
                  </a:r>
                </a:p>
              </p:txBody>
            </p:sp>
          </mc:Fallback>
        </mc:AlternateContent>
      </p:grpSp>
      <p:grpSp>
        <p:nvGrpSpPr>
          <p:cNvPr id="193591" name="Gruppo 193590"/>
          <p:cNvGrpSpPr/>
          <p:nvPr/>
        </p:nvGrpSpPr>
        <p:grpSpPr>
          <a:xfrm>
            <a:off x="3867151" y="3233896"/>
            <a:ext cx="4329112" cy="1704976"/>
            <a:chOff x="2343151" y="3224213"/>
            <a:chExt cx="4329112" cy="1704976"/>
          </a:xfrm>
        </p:grpSpPr>
        <p:cxnSp>
          <p:nvCxnSpPr>
            <p:cNvPr id="11" name="Connettore 2 10"/>
            <p:cNvCxnSpPr/>
            <p:nvPr/>
          </p:nvCxnSpPr>
          <p:spPr bwMode="auto">
            <a:xfrm flipV="1">
              <a:off x="2482599" y="3224213"/>
              <a:ext cx="3358074" cy="104775"/>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4" name="Connettore 2 13"/>
            <p:cNvCxnSpPr/>
            <p:nvPr/>
          </p:nvCxnSpPr>
          <p:spPr bwMode="auto">
            <a:xfrm flipV="1">
              <a:off x="2647950" y="3371850"/>
              <a:ext cx="3305175" cy="47625"/>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8" name="Connettore 2 17"/>
            <p:cNvCxnSpPr/>
            <p:nvPr/>
          </p:nvCxnSpPr>
          <p:spPr bwMode="auto">
            <a:xfrm flipV="1">
              <a:off x="2571750" y="3624263"/>
              <a:ext cx="3333750" cy="80962"/>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5" name="Connettore 2 24"/>
            <p:cNvCxnSpPr/>
            <p:nvPr/>
          </p:nvCxnSpPr>
          <p:spPr bwMode="auto">
            <a:xfrm flipV="1">
              <a:off x="2843213" y="3786188"/>
              <a:ext cx="3305175" cy="76201"/>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8" name="Connettore 2 27"/>
            <p:cNvCxnSpPr/>
            <p:nvPr/>
          </p:nvCxnSpPr>
          <p:spPr bwMode="auto">
            <a:xfrm flipV="1">
              <a:off x="2924175" y="3538538"/>
              <a:ext cx="3286125" cy="762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2" name="Connettore 2 31"/>
            <p:cNvCxnSpPr/>
            <p:nvPr/>
          </p:nvCxnSpPr>
          <p:spPr bwMode="auto">
            <a:xfrm flipV="1">
              <a:off x="2953709" y="3818681"/>
              <a:ext cx="3355123" cy="69902"/>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5" name="Connettore 2 34"/>
            <p:cNvCxnSpPr/>
            <p:nvPr/>
          </p:nvCxnSpPr>
          <p:spPr bwMode="auto">
            <a:xfrm flipV="1">
              <a:off x="3319463" y="3643313"/>
              <a:ext cx="3319462" cy="85725"/>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8" name="Connettore 2 37"/>
            <p:cNvCxnSpPr/>
            <p:nvPr/>
          </p:nvCxnSpPr>
          <p:spPr bwMode="auto">
            <a:xfrm flipV="1">
              <a:off x="3119438" y="3409950"/>
              <a:ext cx="3367087" cy="7143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1" name="Connettore 2 40"/>
            <p:cNvCxnSpPr/>
            <p:nvPr/>
          </p:nvCxnSpPr>
          <p:spPr bwMode="auto">
            <a:xfrm flipV="1">
              <a:off x="3352800" y="3509964"/>
              <a:ext cx="3319463" cy="7619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4" name="Connettore 2 43"/>
            <p:cNvCxnSpPr/>
            <p:nvPr/>
          </p:nvCxnSpPr>
          <p:spPr bwMode="auto">
            <a:xfrm flipV="1">
              <a:off x="2781300" y="3829050"/>
              <a:ext cx="3305175" cy="52388"/>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7" name="Connettore 2 46"/>
            <p:cNvCxnSpPr/>
            <p:nvPr/>
          </p:nvCxnSpPr>
          <p:spPr bwMode="auto">
            <a:xfrm flipV="1">
              <a:off x="2895188" y="3995740"/>
              <a:ext cx="3395763" cy="5715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9" name="Connettore 2 48"/>
            <p:cNvCxnSpPr/>
            <p:nvPr/>
          </p:nvCxnSpPr>
          <p:spPr bwMode="auto">
            <a:xfrm flipV="1">
              <a:off x="3128963" y="4256660"/>
              <a:ext cx="3323714" cy="62928"/>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1" name="Connettore 2 50"/>
            <p:cNvCxnSpPr/>
            <p:nvPr/>
          </p:nvCxnSpPr>
          <p:spPr bwMode="auto">
            <a:xfrm flipV="1">
              <a:off x="3043238" y="4362451"/>
              <a:ext cx="3334640" cy="71437"/>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4" name="Connettore 2 53"/>
            <p:cNvCxnSpPr/>
            <p:nvPr/>
          </p:nvCxnSpPr>
          <p:spPr bwMode="auto">
            <a:xfrm flipV="1">
              <a:off x="2843213" y="4048127"/>
              <a:ext cx="3321207" cy="73473"/>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6" name="Connettore 2 55"/>
            <p:cNvCxnSpPr/>
            <p:nvPr/>
          </p:nvCxnSpPr>
          <p:spPr bwMode="auto">
            <a:xfrm flipV="1">
              <a:off x="2737928" y="4252913"/>
              <a:ext cx="3319972" cy="66676"/>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9" name="Connettore 2 58"/>
            <p:cNvCxnSpPr/>
            <p:nvPr/>
          </p:nvCxnSpPr>
          <p:spPr bwMode="auto">
            <a:xfrm flipV="1">
              <a:off x="2670879" y="4395788"/>
              <a:ext cx="3334634" cy="76768"/>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62" name="Connettore 2 61"/>
            <p:cNvCxnSpPr/>
            <p:nvPr/>
          </p:nvCxnSpPr>
          <p:spPr bwMode="auto">
            <a:xfrm flipV="1">
              <a:off x="2662342" y="4476750"/>
              <a:ext cx="3386033" cy="66676"/>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36" name="Connettore 2 193535"/>
            <p:cNvCxnSpPr/>
            <p:nvPr/>
          </p:nvCxnSpPr>
          <p:spPr bwMode="auto">
            <a:xfrm flipV="1">
              <a:off x="2552700" y="4496372"/>
              <a:ext cx="3379746" cy="85153"/>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39" name="Connettore 2 193538"/>
            <p:cNvCxnSpPr/>
            <p:nvPr/>
          </p:nvCxnSpPr>
          <p:spPr bwMode="auto">
            <a:xfrm flipV="1">
              <a:off x="2452448" y="4386263"/>
              <a:ext cx="3362565" cy="57715"/>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42" name="Connettore 2 193541"/>
            <p:cNvCxnSpPr/>
            <p:nvPr/>
          </p:nvCxnSpPr>
          <p:spPr bwMode="auto">
            <a:xfrm flipV="1">
              <a:off x="2343151" y="4191000"/>
              <a:ext cx="3343274" cy="80964"/>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44" name="Connettore 2 193543"/>
            <p:cNvCxnSpPr/>
            <p:nvPr/>
          </p:nvCxnSpPr>
          <p:spPr bwMode="auto">
            <a:xfrm flipV="1">
              <a:off x="2343151" y="3948113"/>
              <a:ext cx="3324224" cy="61914"/>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46" name="Connettore 2 193545"/>
            <p:cNvCxnSpPr/>
            <p:nvPr/>
          </p:nvCxnSpPr>
          <p:spPr bwMode="auto">
            <a:xfrm flipV="1">
              <a:off x="2388376" y="4029075"/>
              <a:ext cx="3331387" cy="5238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48" name="Connettore 2 193547"/>
            <p:cNvCxnSpPr/>
            <p:nvPr/>
          </p:nvCxnSpPr>
          <p:spPr bwMode="auto">
            <a:xfrm flipV="1">
              <a:off x="2361995" y="4543425"/>
              <a:ext cx="3329193" cy="42864"/>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93551" name="Connettore 2 193550"/>
            <p:cNvCxnSpPr/>
            <p:nvPr/>
          </p:nvCxnSpPr>
          <p:spPr bwMode="auto">
            <a:xfrm flipV="1">
              <a:off x="2995613" y="4867275"/>
              <a:ext cx="3438525" cy="61914"/>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grpSp>
      <mc:AlternateContent xmlns:mc="http://schemas.openxmlformats.org/markup-compatibility/2006" xmlns:a14="http://schemas.microsoft.com/office/drawing/2010/main">
        <mc:Choice Requires="a14">
          <p:sp>
            <p:nvSpPr>
              <p:cNvPr id="39" name="Text Box 1040"/>
              <p:cNvSpPr txBox="1">
                <a:spLocks noChangeArrowheads="1"/>
              </p:cNvSpPr>
              <p:nvPr/>
            </p:nvSpPr>
            <p:spPr bwMode="auto">
              <a:xfrm>
                <a:off x="5114186" y="5466664"/>
                <a:ext cx="1963628" cy="801583"/>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right"/>
                    </m:oMathParaPr>
                    <m:oMath xmlns:m="http://schemas.openxmlformats.org/officeDocument/2006/math">
                      <m:r>
                        <a:rPr lang="en-GB" sz="1800" i="1" dirty="0">
                          <a:solidFill>
                            <a:schemeClr val="accent2"/>
                          </a:solidFill>
                          <a:latin typeface="Cambria Math" panose="02040503050406030204" pitchFamily="18" charset="0"/>
                        </a:rPr>
                        <m:t>𝑠𝑐𝑜𝑟𝑒</m:t>
                      </m:r>
                      <m:r>
                        <a:rPr lang="en-GB" sz="1800" i="1" dirty="0">
                          <a:solidFill>
                            <a:schemeClr val="accent2"/>
                          </a:solidFill>
                          <a:latin typeface="Cambria Math" panose="02040503050406030204" pitchFamily="18" charset="0"/>
                        </a:rPr>
                        <m:t>=</m:t>
                      </m:r>
                      <m:f>
                        <m:fPr>
                          <m:ctrlPr>
                            <a:rPr lang="en-GB" sz="1800" i="1" dirty="0">
                              <a:solidFill>
                                <a:schemeClr val="accent2"/>
                              </a:solidFill>
                              <a:latin typeface="Cambria Math" panose="02040503050406030204" pitchFamily="18" charset="0"/>
                            </a:rPr>
                          </m:ctrlPr>
                        </m:fPr>
                        <m:num>
                          <m:r>
                            <a:rPr lang="en-GB" sz="1800" i="1" dirty="0">
                              <a:solidFill>
                                <a:schemeClr val="accent2"/>
                              </a:solidFill>
                              <a:latin typeface="Cambria Math" panose="02040503050406030204" pitchFamily="18" charset="0"/>
                            </a:rPr>
                            <m:t>#</m:t>
                          </m:r>
                          <m:r>
                            <a:rPr lang="en-GB" sz="1800" i="1" dirty="0">
                              <a:solidFill>
                                <a:schemeClr val="accent2"/>
                              </a:solidFill>
                              <a:latin typeface="Cambria Math" panose="02040503050406030204" pitchFamily="18" charset="0"/>
                            </a:rPr>
                            <m:t>𝑝𝑎𝑖𝑟𝑠</m:t>
                          </m:r>
                        </m:num>
                        <m:den>
                          <m:d>
                            <m:dPr>
                              <m:ctrlPr>
                                <a:rPr lang="en-GB" sz="1800" i="1" dirty="0">
                                  <a:solidFill>
                                    <a:schemeClr val="accent2"/>
                                  </a:solidFill>
                                  <a:latin typeface="Cambria Math" panose="02040503050406030204" pitchFamily="18" charset="0"/>
                                </a:rPr>
                              </m:ctrlPr>
                            </m:dPr>
                            <m:e>
                              <m:r>
                                <a:rPr lang="en-GB" sz="1800" i="1" dirty="0">
                                  <a:solidFill>
                                    <a:schemeClr val="accent2"/>
                                  </a:solidFill>
                                  <a:latin typeface="Cambria Math" panose="02040503050406030204" pitchFamily="18" charset="0"/>
                                </a:rPr>
                                <m:t>𝑢</m:t>
                              </m:r>
                              <m:r>
                                <a:rPr lang="en-GB" sz="1800" i="1" dirty="0">
                                  <a:solidFill>
                                    <a:schemeClr val="accent2"/>
                                  </a:solidFill>
                                  <a:latin typeface="Cambria Math" panose="02040503050406030204" pitchFamily="18" charset="0"/>
                                </a:rPr>
                                <m:t>+</m:t>
                              </m:r>
                              <m:r>
                                <a:rPr lang="en-GB" sz="1800" i="1" dirty="0">
                                  <a:solidFill>
                                    <a:schemeClr val="accent2"/>
                                  </a:solidFill>
                                  <a:latin typeface="Cambria Math" panose="02040503050406030204" pitchFamily="18" charset="0"/>
                                </a:rPr>
                                <m:t>𝑣</m:t>
                              </m:r>
                            </m:e>
                          </m:d>
                          <m:r>
                            <a:rPr lang="en-GB" sz="1800" i="1" dirty="0">
                              <a:solidFill>
                                <a:schemeClr val="accent2"/>
                              </a:solidFill>
                              <a:latin typeface="Cambria Math" panose="02040503050406030204" pitchFamily="18" charset="0"/>
                            </a:rPr>
                            <m:t>/2</m:t>
                          </m:r>
                        </m:den>
                      </m:f>
                    </m:oMath>
                  </m:oMathPara>
                </a14:m>
                <a:endParaRPr lang="en-GB" sz="1800">
                  <a:solidFill>
                    <a:srgbClr val="000099"/>
                  </a:solidFill>
                </a:endParaRPr>
              </a:p>
            </p:txBody>
          </p:sp>
        </mc:Choice>
        <mc:Fallback xmlns="">
          <p:sp>
            <p:nvSpPr>
              <p:cNvPr id="39" name="Text Box 1040"/>
              <p:cNvSpPr txBox="1">
                <a:spLocks noRot="1" noChangeAspect="1" noMove="1" noResize="1" noEditPoints="1" noAdjustHandles="1" noChangeArrowheads="1" noChangeShapeType="1" noTextEdit="1"/>
              </p:cNvSpPr>
              <p:nvPr/>
            </p:nvSpPr>
            <p:spPr bwMode="auto">
              <a:xfrm>
                <a:off x="5114186" y="5466664"/>
                <a:ext cx="1963628" cy="801583"/>
              </a:xfrm>
              <a:prstGeom prst="rect">
                <a:avLst/>
              </a:prstGeom>
              <a:blipFill>
                <a:blip r:embed="rId10"/>
                <a:stretch>
                  <a:fillRect/>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568712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591"/>
                                        </p:tgtEl>
                                        <p:attrNameLst>
                                          <p:attrName>style.visibility</p:attrName>
                                        </p:attrNameLst>
                                      </p:cBhvr>
                                      <p:to>
                                        <p:strVal val="visible"/>
                                      </p:to>
                                    </p:set>
                                    <p:animEffect transition="in" filter="fade">
                                      <p:cBhvr>
                                        <p:cTn id="7" dur="1000"/>
                                        <p:tgtEl>
                                          <p:spTgt spid="1935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Global minutiae-based approaches</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14</a:t>
            </a:fld>
            <a:endParaRPr lang="en-US"/>
          </a:p>
        </p:txBody>
      </p:sp>
      <p:sp>
        <p:nvSpPr>
          <p:cNvPr id="5" name="Rectangle 3"/>
          <p:cNvSpPr txBox="1">
            <a:spLocks noChangeArrowheads="1"/>
          </p:cNvSpPr>
          <p:nvPr/>
        </p:nvSpPr>
        <p:spPr bwMode="auto">
          <a:xfrm>
            <a:off x="152400" y="990276"/>
            <a:ext cx="11861800" cy="8525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spcBef>
                <a:spcPts val="0"/>
              </a:spcBef>
              <a:spcAft>
                <a:spcPts val="300"/>
              </a:spcAft>
              <a:buNone/>
            </a:pPr>
            <a:r>
              <a:rPr lang="en-US"/>
              <a:t>The objective of </a:t>
            </a:r>
            <a:r>
              <a:rPr lang="en-US">
                <a:solidFill>
                  <a:srgbClr val="FF0000"/>
                </a:solidFill>
              </a:rPr>
              <a:t>global</a:t>
            </a:r>
            <a:r>
              <a:rPr lang="en-US"/>
              <a:t> minutiae-based approaches is to apply a global</a:t>
            </a:r>
            <a:r>
              <a:rPr lang="en-US">
                <a:solidFill>
                  <a:srgbClr val="FF0000"/>
                </a:solidFill>
              </a:rPr>
              <a:t> transformation </a:t>
            </a:r>
            <a:r>
              <a:rPr lang="en-US"/>
              <a:t>that allows to maximize the number of resulting paired minutiae.</a:t>
            </a:r>
          </a:p>
          <a:p>
            <a:pPr marL="0" indent="0" algn="just">
              <a:spcBef>
                <a:spcPts val="0"/>
              </a:spcBef>
              <a:spcAft>
                <a:spcPts val="300"/>
              </a:spcAft>
              <a:buNone/>
            </a:pPr>
            <a:endParaRPr lang="en-US"/>
          </a:p>
        </p:txBody>
      </p:sp>
      <p:grpSp>
        <p:nvGrpSpPr>
          <p:cNvPr id="3" name="Gruppo 2"/>
          <p:cNvGrpSpPr/>
          <p:nvPr/>
        </p:nvGrpSpPr>
        <p:grpSpPr>
          <a:xfrm>
            <a:off x="2371381" y="1891258"/>
            <a:ext cx="7240116" cy="3390973"/>
            <a:chOff x="229543" y="1842868"/>
            <a:chExt cx="7686412" cy="3600000"/>
          </a:xfrm>
        </p:grpSpPr>
        <p:grpSp>
          <p:nvGrpSpPr>
            <p:cNvPr id="40" name="Gruppo 39"/>
            <p:cNvGrpSpPr/>
            <p:nvPr/>
          </p:nvGrpSpPr>
          <p:grpSpPr>
            <a:xfrm>
              <a:off x="5808638" y="1842868"/>
              <a:ext cx="2107317" cy="3600000"/>
              <a:chOff x="5808638" y="1842868"/>
              <a:chExt cx="2107317" cy="3600000"/>
            </a:xfrm>
          </p:grpSpPr>
          <p:pic>
            <p:nvPicPr>
              <p:cNvPr id="10" name="Immagin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08638" y="1842868"/>
                <a:ext cx="2107317" cy="3600000"/>
              </a:xfrm>
              <a:prstGeom prst="rect">
                <a:avLst/>
              </a:prstGeom>
              <a:ln>
                <a:noFill/>
              </a:ln>
            </p:spPr>
          </p:pic>
          <p:grpSp>
            <p:nvGrpSpPr>
              <p:cNvPr id="41" name="Gruppo 40"/>
              <p:cNvGrpSpPr/>
              <p:nvPr/>
            </p:nvGrpSpPr>
            <p:grpSpPr>
              <a:xfrm>
                <a:off x="5808638" y="1842868"/>
                <a:ext cx="2107317" cy="3600000"/>
                <a:chOff x="229543" y="1842868"/>
                <a:chExt cx="2107317" cy="3600000"/>
              </a:xfrm>
            </p:grpSpPr>
            <p:cxnSp>
              <p:nvCxnSpPr>
                <p:cNvPr id="42" name="Connettore 1 41"/>
                <p:cNvCxnSpPr/>
                <p:nvPr/>
              </p:nvCxnSpPr>
              <p:spPr bwMode="auto">
                <a:xfrm>
                  <a:off x="1283201" y="1842868"/>
                  <a:ext cx="0" cy="3600000"/>
                </a:xfrm>
                <a:prstGeom prst="line">
                  <a:avLst/>
                </a:prstGeom>
                <a:solidFill>
                  <a:schemeClr val="accent1"/>
                </a:solidFill>
                <a:ln w="12700" cap="flat" cmpd="sng" algn="ctr">
                  <a:solidFill>
                    <a:schemeClr val="accent2"/>
                  </a:solidFill>
                  <a:prstDash val="sysDot"/>
                  <a:round/>
                  <a:headEnd type="none" w="med" len="med"/>
                  <a:tailEnd type="none" w="med" len="med"/>
                </a:ln>
                <a:effectLst/>
              </p:spPr>
            </p:cxnSp>
            <p:cxnSp>
              <p:nvCxnSpPr>
                <p:cNvPr id="43" name="Connettore 1 42"/>
                <p:cNvCxnSpPr/>
                <p:nvPr/>
              </p:nvCxnSpPr>
              <p:spPr bwMode="auto">
                <a:xfrm>
                  <a:off x="229543" y="3642868"/>
                  <a:ext cx="2107317" cy="0"/>
                </a:xfrm>
                <a:prstGeom prst="line">
                  <a:avLst/>
                </a:prstGeom>
                <a:solidFill>
                  <a:schemeClr val="accent1"/>
                </a:solidFill>
                <a:ln w="12700" cap="flat" cmpd="sng" algn="ctr">
                  <a:solidFill>
                    <a:schemeClr val="accent2"/>
                  </a:solidFill>
                  <a:prstDash val="sysDot"/>
                  <a:round/>
                  <a:headEnd type="none" w="med" len="med"/>
                  <a:tailEnd type="none" w="med" len="med"/>
                </a:ln>
                <a:effectLst/>
              </p:spPr>
            </p:cxnSp>
          </p:grpSp>
        </p:grpSp>
        <p:grpSp>
          <p:nvGrpSpPr>
            <p:cNvPr id="50" name="Gruppo 49"/>
            <p:cNvGrpSpPr>
              <a:grpSpLocks noChangeAspect="1"/>
            </p:cNvGrpSpPr>
            <p:nvPr/>
          </p:nvGrpSpPr>
          <p:grpSpPr>
            <a:xfrm>
              <a:off x="5808638" y="1842868"/>
              <a:ext cx="2107317" cy="3600000"/>
              <a:chOff x="2535113" y="1842868"/>
              <a:chExt cx="2107317" cy="3600000"/>
            </a:xfrm>
          </p:grpSpPr>
          <p:pic>
            <p:nvPicPr>
              <p:cNvPr id="51" name="Immagine 5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5113" y="1842868"/>
                <a:ext cx="2107317" cy="3600000"/>
              </a:xfrm>
              <a:prstGeom prst="rect">
                <a:avLst/>
              </a:prstGeom>
              <a:ln>
                <a:noFill/>
              </a:ln>
            </p:spPr>
          </p:pic>
          <p:grpSp>
            <p:nvGrpSpPr>
              <p:cNvPr id="52" name="Gruppo 51"/>
              <p:cNvGrpSpPr/>
              <p:nvPr/>
            </p:nvGrpSpPr>
            <p:grpSpPr>
              <a:xfrm>
                <a:off x="2535113" y="1842868"/>
                <a:ext cx="2107317" cy="3600000"/>
                <a:chOff x="229543" y="1842868"/>
                <a:chExt cx="2107317" cy="3600000"/>
              </a:xfrm>
            </p:grpSpPr>
            <p:cxnSp>
              <p:nvCxnSpPr>
                <p:cNvPr id="53" name="Connettore 1 52"/>
                <p:cNvCxnSpPr/>
                <p:nvPr/>
              </p:nvCxnSpPr>
              <p:spPr bwMode="auto">
                <a:xfrm>
                  <a:off x="1283201" y="1842868"/>
                  <a:ext cx="0" cy="3600000"/>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54" name="Connettore 1 53"/>
                <p:cNvCxnSpPr/>
                <p:nvPr/>
              </p:nvCxnSpPr>
              <p:spPr bwMode="auto">
                <a:xfrm>
                  <a:off x="229543" y="3642868"/>
                  <a:ext cx="2107317" cy="0"/>
                </a:xfrm>
                <a:prstGeom prst="line">
                  <a:avLst/>
                </a:prstGeom>
                <a:solidFill>
                  <a:schemeClr val="accent1"/>
                </a:solidFill>
                <a:ln w="12700" cap="flat" cmpd="sng" algn="ctr">
                  <a:solidFill>
                    <a:srgbClr val="FF0000"/>
                  </a:solidFill>
                  <a:prstDash val="dash"/>
                  <a:round/>
                  <a:headEnd type="none" w="med" len="med"/>
                  <a:tailEnd type="none" w="med" len="med"/>
                </a:ln>
                <a:effectLst/>
              </p:spPr>
            </p:cxnSp>
          </p:grpSp>
        </p:grpSp>
        <p:sp>
          <p:nvSpPr>
            <p:cNvPr id="9" name="Freccia a destra 8"/>
            <p:cNvSpPr/>
            <p:nvPr/>
          </p:nvSpPr>
          <p:spPr bwMode="auto">
            <a:xfrm>
              <a:off x="4840683" y="3374854"/>
              <a:ext cx="684000"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grpSp>
          <p:nvGrpSpPr>
            <p:cNvPr id="48" name="Gruppo 47"/>
            <p:cNvGrpSpPr/>
            <p:nvPr/>
          </p:nvGrpSpPr>
          <p:grpSpPr>
            <a:xfrm>
              <a:off x="229543" y="1842868"/>
              <a:ext cx="2107317" cy="3600000"/>
              <a:chOff x="229543" y="1842868"/>
              <a:chExt cx="2107317" cy="3600000"/>
            </a:xfrm>
          </p:grpSpPr>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543" y="1842868"/>
                <a:ext cx="2107317" cy="3600000"/>
              </a:xfrm>
              <a:prstGeom prst="rect">
                <a:avLst/>
              </a:prstGeom>
              <a:ln>
                <a:solidFill>
                  <a:schemeClr val="tx1"/>
                </a:solidFill>
              </a:ln>
            </p:spPr>
          </p:pic>
          <p:grpSp>
            <p:nvGrpSpPr>
              <p:cNvPr id="39" name="Gruppo 38"/>
              <p:cNvGrpSpPr/>
              <p:nvPr/>
            </p:nvGrpSpPr>
            <p:grpSpPr>
              <a:xfrm>
                <a:off x="229543" y="1842868"/>
                <a:ext cx="2107317" cy="3600000"/>
                <a:chOff x="229543" y="1842868"/>
                <a:chExt cx="2107317" cy="3600000"/>
              </a:xfrm>
            </p:grpSpPr>
            <p:cxnSp>
              <p:nvCxnSpPr>
                <p:cNvPr id="36" name="Connettore 1 35"/>
                <p:cNvCxnSpPr/>
                <p:nvPr/>
              </p:nvCxnSpPr>
              <p:spPr bwMode="auto">
                <a:xfrm>
                  <a:off x="1283201" y="1842868"/>
                  <a:ext cx="0" cy="3600000"/>
                </a:xfrm>
                <a:prstGeom prst="line">
                  <a:avLst/>
                </a:prstGeom>
                <a:solidFill>
                  <a:schemeClr val="accent1"/>
                </a:solidFill>
                <a:ln w="12700" cap="flat" cmpd="sng" algn="ctr">
                  <a:solidFill>
                    <a:schemeClr val="accent2"/>
                  </a:solidFill>
                  <a:prstDash val="sysDot"/>
                  <a:round/>
                  <a:headEnd type="none" w="med" len="med"/>
                  <a:tailEnd type="none" w="med" len="med"/>
                </a:ln>
                <a:effectLst/>
              </p:spPr>
            </p:cxnSp>
            <p:cxnSp>
              <p:nvCxnSpPr>
                <p:cNvPr id="38" name="Connettore 1 37"/>
                <p:cNvCxnSpPr/>
                <p:nvPr/>
              </p:nvCxnSpPr>
              <p:spPr bwMode="auto">
                <a:xfrm>
                  <a:off x="229543" y="3642868"/>
                  <a:ext cx="2107317" cy="0"/>
                </a:xfrm>
                <a:prstGeom prst="line">
                  <a:avLst/>
                </a:prstGeom>
                <a:solidFill>
                  <a:schemeClr val="accent1"/>
                </a:solidFill>
                <a:ln w="12700" cap="flat" cmpd="sng" algn="ctr">
                  <a:solidFill>
                    <a:schemeClr val="accent2"/>
                  </a:solidFill>
                  <a:prstDash val="sysDot"/>
                  <a:round/>
                  <a:headEnd type="none" w="med" len="med"/>
                  <a:tailEnd type="none" w="med" len="med"/>
                </a:ln>
                <a:effectLst/>
              </p:spPr>
            </p:cxnSp>
          </p:grpSp>
        </p:grpSp>
        <p:grpSp>
          <p:nvGrpSpPr>
            <p:cNvPr id="44" name="Gruppo 43"/>
            <p:cNvGrpSpPr/>
            <p:nvPr/>
          </p:nvGrpSpPr>
          <p:grpSpPr>
            <a:xfrm>
              <a:off x="2535113" y="1842868"/>
              <a:ext cx="2107317" cy="3600000"/>
              <a:chOff x="2535113" y="1842868"/>
              <a:chExt cx="2107317" cy="3600000"/>
            </a:xfrm>
          </p:grpSpPr>
          <p:pic>
            <p:nvPicPr>
              <p:cNvPr id="7" name="Immagin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5113" y="1842868"/>
                <a:ext cx="2107317" cy="3600000"/>
              </a:xfrm>
              <a:prstGeom prst="rect">
                <a:avLst/>
              </a:prstGeom>
              <a:ln>
                <a:solidFill>
                  <a:schemeClr val="tx1"/>
                </a:solidFill>
              </a:ln>
            </p:spPr>
          </p:pic>
          <p:grpSp>
            <p:nvGrpSpPr>
              <p:cNvPr id="45" name="Gruppo 44"/>
              <p:cNvGrpSpPr/>
              <p:nvPr/>
            </p:nvGrpSpPr>
            <p:grpSpPr>
              <a:xfrm>
                <a:off x="2535113" y="1842868"/>
                <a:ext cx="2107317" cy="3600000"/>
                <a:chOff x="229543" y="1842868"/>
                <a:chExt cx="2107317" cy="3600000"/>
              </a:xfrm>
            </p:grpSpPr>
            <p:cxnSp>
              <p:nvCxnSpPr>
                <p:cNvPr id="46" name="Connettore 1 45"/>
                <p:cNvCxnSpPr/>
                <p:nvPr/>
              </p:nvCxnSpPr>
              <p:spPr bwMode="auto">
                <a:xfrm>
                  <a:off x="1283201" y="1842868"/>
                  <a:ext cx="0" cy="3600000"/>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47" name="Connettore 1 46"/>
                <p:cNvCxnSpPr/>
                <p:nvPr/>
              </p:nvCxnSpPr>
              <p:spPr bwMode="auto">
                <a:xfrm>
                  <a:off x="229543" y="3642868"/>
                  <a:ext cx="2107317" cy="0"/>
                </a:xfrm>
                <a:prstGeom prst="line">
                  <a:avLst/>
                </a:prstGeom>
                <a:solidFill>
                  <a:schemeClr val="accent1"/>
                </a:solidFill>
                <a:ln w="12700" cap="flat" cmpd="sng" algn="ctr">
                  <a:solidFill>
                    <a:srgbClr val="FF0000"/>
                  </a:solidFill>
                  <a:prstDash val="dash"/>
                  <a:round/>
                  <a:headEnd type="none" w="med" len="med"/>
                  <a:tailEnd type="none" w="med" len="med"/>
                </a:ln>
                <a:effectLst/>
              </p:spPr>
            </p:cxnSp>
          </p:grpSp>
        </p:grpSp>
        <p:grpSp>
          <p:nvGrpSpPr>
            <p:cNvPr id="49" name="Gruppo 48"/>
            <p:cNvGrpSpPr/>
            <p:nvPr/>
          </p:nvGrpSpPr>
          <p:grpSpPr>
            <a:xfrm>
              <a:off x="6110288" y="2488406"/>
              <a:ext cx="1548151" cy="2338388"/>
              <a:chOff x="6110288" y="2488406"/>
              <a:chExt cx="1548151" cy="2338388"/>
            </a:xfrm>
          </p:grpSpPr>
          <p:sp>
            <p:nvSpPr>
              <p:cNvPr id="8" name="Rettangolo 7"/>
              <p:cNvSpPr/>
              <p:nvPr/>
            </p:nvSpPr>
            <p:spPr bwMode="auto">
              <a:xfrm>
                <a:off x="6310313" y="2488406"/>
                <a:ext cx="147638" cy="130969"/>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3" name="Rettangolo 12"/>
              <p:cNvSpPr/>
              <p:nvPr/>
            </p:nvSpPr>
            <p:spPr bwMode="auto">
              <a:xfrm>
                <a:off x="6474619" y="2678208"/>
                <a:ext cx="172858" cy="103092"/>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4" name="Rettangolo 13"/>
              <p:cNvSpPr/>
              <p:nvPr/>
            </p:nvSpPr>
            <p:spPr bwMode="auto">
              <a:xfrm>
                <a:off x="6410325" y="3077751"/>
                <a:ext cx="119064" cy="98838"/>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5" name="Rettangolo 14"/>
              <p:cNvSpPr/>
              <p:nvPr/>
            </p:nvSpPr>
            <p:spPr bwMode="auto">
              <a:xfrm>
                <a:off x="6903069" y="2936556"/>
                <a:ext cx="169244" cy="97157"/>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6" name="Rettangolo 15"/>
              <p:cNvSpPr/>
              <p:nvPr/>
            </p:nvSpPr>
            <p:spPr bwMode="auto">
              <a:xfrm>
                <a:off x="7243764" y="2724149"/>
                <a:ext cx="150017" cy="114301"/>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7" name="Rettangolo 16"/>
              <p:cNvSpPr/>
              <p:nvPr/>
            </p:nvSpPr>
            <p:spPr bwMode="auto">
              <a:xfrm>
                <a:off x="7553324" y="2855271"/>
                <a:ext cx="105115" cy="141195"/>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8" name="Rettangolo 17"/>
              <p:cNvSpPr/>
              <p:nvPr/>
            </p:nvSpPr>
            <p:spPr bwMode="auto">
              <a:xfrm>
                <a:off x="7522367" y="3056572"/>
                <a:ext cx="135733" cy="153353"/>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19" name="Rettangolo 18"/>
              <p:cNvSpPr/>
              <p:nvPr/>
            </p:nvSpPr>
            <p:spPr bwMode="auto">
              <a:xfrm>
                <a:off x="6110288" y="3554506"/>
                <a:ext cx="107156" cy="100713"/>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0" name="Rettangolo 19"/>
              <p:cNvSpPr/>
              <p:nvPr/>
            </p:nvSpPr>
            <p:spPr bwMode="auto">
              <a:xfrm>
                <a:off x="6200775" y="3658039"/>
                <a:ext cx="100014" cy="128150"/>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1" name="Rettangolo 20"/>
              <p:cNvSpPr/>
              <p:nvPr/>
            </p:nvSpPr>
            <p:spPr bwMode="auto">
              <a:xfrm>
                <a:off x="6705600" y="3346280"/>
                <a:ext cx="128166" cy="73196"/>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2" name="Rettangolo 21"/>
              <p:cNvSpPr/>
              <p:nvPr/>
            </p:nvSpPr>
            <p:spPr bwMode="auto">
              <a:xfrm>
                <a:off x="6848476" y="3297330"/>
                <a:ext cx="123824" cy="103095"/>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3" name="Rettangolo 22"/>
              <p:cNvSpPr/>
              <p:nvPr/>
            </p:nvSpPr>
            <p:spPr bwMode="auto">
              <a:xfrm>
                <a:off x="7043739" y="3325905"/>
                <a:ext cx="119061" cy="91189"/>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4" name="Rettangolo 23"/>
              <p:cNvSpPr/>
              <p:nvPr/>
            </p:nvSpPr>
            <p:spPr bwMode="auto">
              <a:xfrm>
                <a:off x="6676604" y="3581400"/>
                <a:ext cx="121865" cy="85726"/>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5" name="Rettangolo 24"/>
              <p:cNvSpPr/>
              <p:nvPr/>
            </p:nvSpPr>
            <p:spPr bwMode="auto">
              <a:xfrm>
                <a:off x="7172325" y="3554507"/>
                <a:ext cx="133350" cy="122144"/>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6" name="Rettangolo 25"/>
              <p:cNvSpPr/>
              <p:nvPr/>
            </p:nvSpPr>
            <p:spPr bwMode="auto">
              <a:xfrm>
                <a:off x="6948489" y="3597368"/>
                <a:ext cx="150017" cy="91188"/>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7" name="Rettangolo 26"/>
              <p:cNvSpPr/>
              <p:nvPr/>
            </p:nvSpPr>
            <p:spPr bwMode="auto">
              <a:xfrm>
                <a:off x="7281863" y="3960049"/>
                <a:ext cx="90487" cy="135702"/>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8" name="Rettangolo 27"/>
              <p:cNvSpPr/>
              <p:nvPr/>
            </p:nvSpPr>
            <p:spPr bwMode="auto">
              <a:xfrm>
                <a:off x="6847990" y="3684788"/>
                <a:ext cx="119548" cy="96637"/>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29" name="Rettangolo 28"/>
              <p:cNvSpPr/>
              <p:nvPr/>
            </p:nvSpPr>
            <p:spPr bwMode="auto">
              <a:xfrm>
                <a:off x="6143627" y="3925981"/>
                <a:ext cx="100011" cy="112620"/>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0" name="Rettangolo 29"/>
              <p:cNvSpPr/>
              <p:nvPr/>
            </p:nvSpPr>
            <p:spPr bwMode="auto">
              <a:xfrm>
                <a:off x="6350793" y="4173296"/>
                <a:ext cx="92870" cy="136767"/>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1" name="Rettangolo 30"/>
              <p:cNvSpPr/>
              <p:nvPr/>
            </p:nvSpPr>
            <p:spPr bwMode="auto">
              <a:xfrm>
                <a:off x="6165057" y="4397973"/>
                <a:ext cx="107156" cy="135927"/>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2" name="Rettangolo 31"/>
              <p:cNvSpPr/>
              <p:nvPr/>
            </p:nvSpPr>
            <p:spPr bwMode="auto">
              <a:xfrm>
                <a:off x="6738916" y="3868846"/>
                <a:ext cx="90509" cy="117368"/>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3" name="Rettangolo 32"/>
              <p:cNvSpPr/>
              <p:nvPr/>
            </p:nvSpPr>
            <p:spPr bwMode="auto">
              <a:xfrm>
                <a:off x="6710363" y="3987893"/>
                <a:ext cx="71438" cy="107858"/>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4" name="Rettangolo 33"/>
              <p:cNvSpPr/>
              <p:nvPr/>
            </p:nvSpPr>
            <p:spPr bwMode="auto">
              <a:xfrm>
                <a:off x="6757989" y="4002180"/>
                <a:ext cx="80961" cy="136433"/>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35" name="Rettangolo 34"/>
              <p:cNvSpPr/>
              <p:nvPr/>
            </p:nvSpPr>
            <p:spPr bwMode="auto">
              <a:xfrm>
                <a:off x="7158038" y="4116481"/>
                <a:ext cx="95250" cy="150719"/>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55" name="Rettangolo 54"/>
              <p:cNvSpPr/>
              <p:nvPr/>
            </p:nvSpPr>
            <p:spPr bwMode="auto">
              <a:xfrm>
                <a:off x="6630169" y="4144277"/>
                <a:ext cx="92870" cy="136767"/>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56" name="Rettangolo 55"/>
              <p:cNvSpPr/>
              <p:nvPr/>
            </p:nvSpPr>
            <p:spPr bwMode="auto">
              <a:xfrm>
                <a:off x="7467599" y="4685265"/>
                <a:ext cx="77509" cy="141529"/>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57" name="Rettangolo 56"/>
              <p:cNvSpPr/>
              <p:nvPr/>
            </p:nvSpPr>
            <p:spPr bwMode="auto">
              <a:xfrm>
                <a:off x="6450806" y="4289271"/>
                <a:ext cx="145695" cy="139854"/>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sp>
            <p:nvSpPr>
              <p:cNvPr id="58" name="Rettangolo 57"/>
              <p:cNvSpPr/>
              <p:nvPr/>
            </p:nvSpPr>
            <p:spPr bwMode="auto">
              <a:xfrm>
                <a:off x="6612729" y="4260056"/>
                <a:ext cx="171451" cy="123825"/>
              </a:xfrm>
              <a:prstGeom prst="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noFill/>
                  <a:latin typeface="Arial" pitchFamily="34" charset="0"/>
                </a:endParaRPr>
              </a:p>
            </p:txBody>
          </p:sp>
        </p:grpSp>
      </p:grpSp>
      <p:sp>
        <p:nvSpPr>
          <p:cNvPr id="65" name="Rectangle 4"/>
          <p:cNvSpPr txBox="1">
            <a:spLocks noChangeArrowheads="1"/>
          </p:cNvSpPr>
          <p:nvPr/>
        </p:nvSpPr>
        <p:spPr bwMode="auto">
          <a:xfrm>
            <a:off x="152400" y="5386336"/>
            <a:ext cx="11861795" cy="738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GB" altLang="it-IT" sz="1800">
                <a:latin typeface="Arial" pitchFamily="34" charset="0"/>
              </a:rPr>
              <a:t>Typically use </a:t>
            </a:r>
            <a:r>
              <a:rPr lang="en-GB" altLang="it-IT" sz="1800">
                <a:solidFill>
                  <a:srgbClr val="FF0000"/>
                </a:solidFill>
                <a:latin typeface="Arial" pitchFamily="34" charset="0"/>
              </a:rPr>
              <a:t>Hough transform </a:t>
            </a:r>
            <a:r>
              <a:rPr lang="en-GB" altLang="it-IT" sz="1800">
                <a:latin typeface="Arial" pitchFamily="34" charset="0"/>
              </a:rPr>
              <a:t>or </a:t>
            </a:r>
            <a:r>
              <a:rPr lang="en-GB" altLang="it-IT" sz="1800" err="1">
                <a:solidFill>
                  <a:srgbClr val="FF0000"/>
                </a:solidFill>
                <a:latin typeface="Arial" pitchFamily="34" charset="0"/>
              </a:rPr>
              <a:t>Ransac</a:t>
            </a:r>
            <a:r>
              <a:rPr lang="en-GB" altLang="it-IT" sz="1800">
                <a:latin typeface="Arial" pitchFamily="34" charset="0"/>
              </a:rPr>
              <a:t> implementations to find the best </a:t>
            </a:r>
            <a:r>
              <a:rPr lang="en-GB" altLang="it-IT" sz="1800">
                <a:solidFill>
                  <a:srgbClr val="FF0000"/>
                </a:solidFill>
                <a:latin typeface="Arial" pitchFamily="34" charset="0"/>
              </a:rPr>
              <a:t>rigid transformation</a:t>
            </a:r>
            <a:r>
              <a:rPr lang="en-GB" altLang="it-IT" sz="1800">
                <a:latin typeface="Arial" pitchFamily="34" charset="0"/>
              </a:rPr>
              <a:t> to align two minutiae sets.</a:t>
            </a:r>
            <a:endParaRPr lang="en-US" altLang="it-IT" sz="1800">
              <a:latin typeface="Arial" pitchFamily="34" charset="0"/>
            </a:endParaRPr>
          </a:p>
        </p:txBody>
      </p:sp>
    </p:spTree>
    <p:extLst>
      <p:ext uri="{BB962C8B-B14F-4D97-AF65-F5344CB8AC3E}">
        <p14:creationId xmlns:p14="http://schemas.microsoft.com/office/powerpoint/2010/main" val="154373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Local minutiae-based approaches</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15</a:t>
            </a:fld>
            <a:endParaRPr lang="en-US"/>
          </a:p>
        </p:txBody>
      </p:sp>
      <p:sp>
        <p:nvSpPr>
          <p:cNvPr id="42" name="Rectangle 3"/>
          <p:cNvSpPr txBox="1">
            <a:spLocks noChangeArrowheads="1"/>
          </p:cNvSpPr>
          <p:nvPr/>
        </p:nvSpPr>
        <p:spPr bwMode="auto">
          <a:xfrm>
            <a:off x="82550" y="1092003"/>
            <a:ext cx="11995150" cy="16829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spcBef>
                <a:spcPts val="0"/>
              </a:spcBef>
              <a:spcAft>
                <a:spcPts val="300"/>
              </a:spcAft>
              <a:buNone/>
            </a:pPr>
            <a:r>
              <a:rPr lang="en-US" sz="1800"/>
              <a:t>The objective of </a:t>
            </a:r>
            <a:r>
              <a:rPr lang="en-US" sz="1800">
                <a:solidFill>
                  <a:srgbClr val="FF0000"/>
                </a:solidFill>
              </a:rPr>
              <a:t>local</a:t>
            </a:r>
            <a:r>
              <a:rPr lang="en-US" sz="1800"/>
              <a:t> minutiae-based approaches is to pair minutiae using </a:t>
            </a:r>
            <a:r>
              <a:rPr lang="en-US" sz="1800">
                <a:solidFill>
                  <a:srgbClr val="FF0000"/>
                </a:solidFill>
              </a:rPr>
              <a:t>local minutiae features</a:t>
            </a:r>
            <a:r>
              <a:rPr lang="en-US" sz="1800"/>
              <a:t> invariant to global transformations </a:t>
            </a:r>
            <a:r>
              <a:rPr lang="en-US" sz="1800">
                <a:solidFill>
                  <a:srgbClr val="FF0000"/>
                </a:solidFill>
              </a:rPr>
              <a:t>without</a:t>
            </a:r>
            <a:r>
              <a:rPr lang="en-US" sz="1800"/>
              <a:t> a </a:t>
            </a:r>
            <a:r>
              <a:rPr lang="en-US" sz="1800">
                <a:solidFill>
                  <a:srgbClr val="FF0000"/>
                </a:solidFill>
              </a:rPr>
              <a:t>pre-alignment</a:t>
            </a:r>
            <a:r>
              <a:rPr lang="en-US" sz="1800"/>
              <a:t> step. Usually, they are based on the following steps:</a:t>
            </a:r>
          </a:p>
          <a:p>
            <a:pPr marL="450850" lvl="1" indent="-365125" algn="just">
              <a:spcBef>
                <a:spcPts val="0"/>
              </a:spcBef>
              <a:spcAft>
                <a:spcPts val="300"/>
              </a:spcAft>
              <a:buFont typeface="+mj-lt"/>
              <a:buAutoNum type="arabicPeriod"/>
            </a:pPr>
            <a:r>
              <a:rPr lang="en-US" sz="1800">
                <a:solidFill>
                  <a:schemeClr val="accent2"/>
                </a:solidFill>
              </a:rPr>
              <a:t>for each minutia </a:t>
            </a:r>
            <a:r>
              <a:rPr lang="en-US" sz="1800">
                <a:solidFill>
                  <a:srgbClr val="FF0000"/>
                </a:solidFill>
              </a:rPr>
              <a:t>local</a:t>
            </a:r>
            <a:r>
              <a:rPr lang="en-US" sz="1800">
                <a:solidFill>
                  <a:schemeClr val="accent2"/>
                </a:solidFill>
              </a:rPr>
              <a:t> </a:t>
            </a:r>
            <a:r>
              <a:rPr lang="en-US" sz="1800">
                <a:solidFill>
                  <a:srgbClr val="FF0000"/>
                </a:solidFill>
              </a:rPr>
              <a:t>features</a:t>
            </a:r>
            <a:r>
              <a:rPr lang="en-US" sz="1800">
                <a:solidFill>
                  <a:schemeClr val="accent2"/>
                </a:solidFill>
              </a:rPr>
              <a:t> are computed from </a:t>
            </a:r>
            <a:r>
              <a:rPr lang="en-US" sz="1800">
                <a:solidFill>
                  <a:srgbClr val="FF0000"/>
                </a:solidFill>
              </a:rPr>
              <a:t>local minutiae neighborhoods</a:t>
            </a:r>
            <a:r>
              <a:rPr lang="en-US" sz="1800">
                <a:solidFill>
                  <a:schemeClr val="accent2"/>
                </a:solidFill>
              </a:rPr>
              <a:t>.</a:t>
            </a:r>
          </a:p>
          <a:p>
            <a:pPr marL="450850" lvl="1" indent="-365125" algn="just">
              <a:spcBef>
                <a:spcPts val="0"/>
              </a:spcBef>
              <a:spcAft>
                <a:spcPts val="300"/>
              </a:spcAft>
              <a:buFont typeface="+mj-lt"/>
              <a:buAutoNum type="arabicPeriod"/>
            </a:pPr>
            <a:r>
              <a:rPr lang="en-US" sz="1800">
                <a:solidFill>
                  <a:schemeClr val="accent2"/>
                </a:solidFill>
              </a:rPr>
              <a:t>the minutiae are paired according to </a:t>
            </a:r>
            <a:r>
              <a:rPr lang="en-US" sz="1800">
                <a:solidFill>
                  <a:srgbClr val="FF0000"/>
                </a:solidFill>
              </a:rPr>
              <a:t>local features </a:t>
            </a:r>
            <a:r>
              <a:rPr lang="en-US" sz="1800">
                <a:solidFill>
                  <a:schemeClr val="accent2"/>
                </a:solidFill>
              </a:rPr>
              <a:t>(fast, robust to distortion but less distinctive).</a:t>
            </a:r>
          </a:p>
          <a:p>
            <a:pPr marL="450850" lvl="1" indent="-365125" algn="just">
              <a:spcBef>
                <a:spcPts val="0"/>
              </a:spcBef>
              <a:spcAft>
                <a:spcPts val="300"/>
              </a:spcAft>
              <a:buFont typeface="+mj-lt"/>
              <a:buAutoNum type="arabicPeriod"/>
            </a:pPr>
            <a:r>
              <a:rPr lang="en-US" sz="1800">
                <a:solidFill>
                  <a:schemeClr val="accent2"/>
                </a:solidFill>
              </a:rPr>
              <a:t>a </a:t>
            </a:r>
            <a:r>
              <a:rPr lang="en-US" sz="1800">
                <a:solidFill>
                  <a:srgbClr val="FF0000"/>
                </a:solidFill>
              </a:rPr>
              <a:t>consolidation </a:t>
            </a:r>
            <a:r>
              <a:rPr lang="en-US" sz="1800">
                <a:solidFill>
                  <a:schemeClr val="accent2"/>
                </a:solidFill>
              </a:rPr>
              <a:t>step</a:t>
            </a:r>
            <a:r>
              <a:rPr lang="en-US" sz="1800">
                <a:solidFill>
                  <a:srgbClr val="FF0000"/>
                </a:solidFill>
              </a:rPr>
              <a:t> </a:t>
            </a:r>
            <a:r>
              <a:rPr lang="en-US" sz="1800">
                <a:solidFill>
                  <a:schemeClr val="accent2"/>
                </a:solidFill>
              </a:rPr>
              <a:t>is performed to verify if local matches hold at </a:t>
            </a:r>
            <a:r>
              <a:rPr lang="en-US" sz="1800">
                <a:solidFill>
                  <a:srgbClr val="FF0000"/>
                </a:solidFill>
              </a:rPr>
              <a:t>global level</a:t>
            </a:r>
            <a:r>
              <a:rPr lang="en-US" sz="1800">
                <a:solidFill>
                  <a:schemeClr val="accent2"/>
                </a:solidFill>
              </a:rPr>
              <a:t>.</a:t>
            </a:r>
          </a:p>
        </p:txBody>
      </p:sp>
      <p:grpSp>
        <p:nvGrpSpPr>
          <p:cNvPr id="8" name="Gruppo 7"/>
          <p:cNvGrpSpPr/>
          <p:nvPr/>
        </p:nvGrpSpPr>
        <p:grpSpPr>
          <a:xfrm>
            <a:off x="3640696" y="2974623"/>
            <a:ext cx="4910611" cy="2880000"/>
            <a:chOff x="2148411" y="3127023"/>
            <a:chExt cx="4910611" cy="2880000"/>
          </a:xfrm>
        </p:grpSpPr>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8411" y="3127023"/>
              <a:ext cx="2054522" cy="2880000"/>
            </a:xfrm>
            <a:prstGeom prst="rect">
              <a:avLst/>
            </a:prstGeom>
            <a:ln>
              <a:solidFill>
                <a:schemeClr val="tx1"/>
              </a:solidFill>
            </a:ln>
          </p:spPr>
        </p:pic>
        <p:pic>
          <p:nvPicPr>
            <p:cNvPr id="4" name="Immagin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4500" y="3127023"/>
              <a:ext cx="2054522" cy="2880000"/>
            </a:xfrm>
            <a:prstGeom prst="rect">
              <a:avLst/>
            </a:prstGeom>
            <a:ln>
              <a:solidFill>
                <a:schemeClr val="tx1"/>
              </a:solidFill>
            </a:ln>
          </p:spPr>
        </p:pic>
      </p:grpSp>
      <p:grpSp>
        <p:nvGrpSpPr>
          <p:cNvPr id="193561" name="Gruppo 193560"/>
          <p:cNvGrpSpPr/>
          <p:nvPr/>
        </p:nvGrpSpPr>
        <p:grpSpPr>
          <a:xfrm>
            <a:off x="4246564" y="3435352"/>
            <a:ext cx="3741737" cy="2374899"/>
            <a:chOff x="2722563" y="3587751"/>
            <a:chExt cx="3741737" cy="2374899"/>
          </a:xfrm>
        </p:grpSpPr>
        <p:cxnSp>
          <p:nvCxnSpPr>
            <p:cNvPr id="15" name="Connettore 2 14"/>
            <p:cNvCxnSpPr/>
            <p:nvPr/>
          </p:nvCxnSpPr>
          <p:spPr bwMode="auto">
            <a:xfrm>
              <a:off x="2722563" y="4082763"/>
              <a:ext cx="2433637" cy="317787"/>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17" name="Connettore 2 16"/>
            <p:cNvCxnSpPr/>
            <p:nvPr/>
          </p:nvCxnSpPr>
          <p:spPr bwMode="auto">
            <a:xfrm>
              <a:off x="3543300" y="4064000"/>
              <a:ext cx="2393950" cy="2540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0" name="Connettore 2 19"/>
            <p:cNvCxnSpPr/>
            <p:nvPr/>
          </p:nvCxnSpPr>
          <p:spPr bwMode="auto">
            <a:xfrm>
              <a:off x="2730500" y="4400550"/>
              <a:ext cx="2438400" cy="3175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3" name="Connettore 2 22"/>
            <p:cNvCxnSpPr/>
            <p:nvPr/>
          </p:nvCxnSpPr>
          <p:spPr bwMode="auto">
            <a:xfrm>
              <a:off x="3689350" y="5492751"/>
              <a:ext cx="2533650" cy="21589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27" name="Connettore 2 26"/>
            <p:cNvCxnSpPr/>
            <p:nvPr/>
          </p:nvCxnSpPr>
          <p:spPr bwMode="auto">
            <a:xfrm>
              <a:off x="2781300" y="5607051"/>
              <a:ext cx="2527300" cy="27939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0" name="Connettore 2 29"/>
            <p:cNvCxnSpPr/>
            <p:nvPr/>
          </p:nvCxnSpPr>
          <p:spPr bwMode="auto">
            <a:xfrm>
              <a:off x="3765550" y="4197350"/>
              <a:ext cx="2393950" cy="2540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3" name="Connettore 2 32"/>
            <p:cNvCxnSpPr/>
            <p:nvPr/>
          </p:nvCxnSpPr>
          <p:spPr bwMode="auto">
            <a:xfrm>
              <a:off x="3346450" y="5238751"/>
              <a:ext cx="2482850" cy="2984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6" name="Connettore 2 35"/>
            <p:cNvCxnSpPr/>
            <p:nvPr/>
          </p:nvCxnSpPr>
          <p:spPr bwMode="auto">
            <a:xfrm>
              <a:off x="3854450" y="3759200"/>
              <a:ext cx="2355850" cy="2540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39" name="Connettore 2 38"/>
            <p:cNvCxnSpPr/>
            <p:nvPr/>
          </p:nvCxnSpPr>
          <p:spPr bwMode="auto">
            <a:xfrm>
              <a:off x="3022600" y="5626101"/>
              <a:ext cx="2495550" cy="3365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6" name="Connettore 2 45"/>
            <p:cNvCxnSpPr/>
            <p:nvPr/>
          </p:nvCxnSpPr>
          <p:spPr bwMode="auto">
            <a:xfrm>
              <a:off x="3613150" y="4610100"/>
              <a:ext cx="2451100" cy="24765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7" name="Connettore 2 46"/>
            <p:cNvCxnSpPr/>
            <p:nvPr/>
          </p:nvCxnSpPr>
          <p:spPr bwMode="auto">
            <a:xfrm>
              <a:off x="3810000" y="4724400"/>
              <a:ext cx="2457450" cy="2286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48" name="Connettore 2 47"/>
            <p:cNvCxnSpPr/>
            <p:nvPr/>
          </p:nvCxnSpPr>
          <p:spPr bwMode="auto">
            <a:xfrm>
              <a:off x="3517900" y="4356100"/>
              <a:ext cx="2432050" cy="2794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1" name="Connettore 2 50"/>
            <p:cNvCxnSpPr/>
            <p:nvPr/>
          </p:nvCxnSpPr>
          <p:spPr bwMode="auto">
            <a:xfrm>
              <a:off x="4000500" y="4845051"/>
              <a:ext cx="2463800" cy="2222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4" name="Connettore 2 53"/>
            <p:cNvCxnSpPr/>
            <p:nvPr/>
          </p:nvCxnSpPr>
          <p:spPr bwMode="auto">
            <a:xfrm>
              <a:off x="2927350" y="4286251"/>
              <a:ext cx="2444750" cy="3238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57" name="Connettore 2 56"/>
            <p:cNvCxnSpPr/>
            <p:nvPr/>
          </p:nvCxnSpPr>
          <p:spPr bwMode="auto">
            <a:xfrm>
              <a:off x="3194050" y="4235450"/>
              <a:ext cx="2419350" cy="3048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60" name="Connettore 2 59"/>
            <p:cNvCxnSpPr/>
            <p:nvPr/>
          </p:nvCxnSpPr>
          <p:spPr bwMode="auto">
            <a:xfrm>
              <a:off x="3524250" y="4870451"/>
              <a:ext cx="2451100" cy="2603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63" name="Connettore 2 62"/>
            <p:cNvCxnSpPr/>
            <p:nvPr/>
          </p:nvCxnSpPr>
          <p:spPr bwMode="auto">
            <a:xfrm>
              <a:off x="3835400" y="5149850"/>
              <a:ext cx="2476500" cy="2159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66" name="Connettore 2 65"/>
            <p:cNvCxnSpPr/>
            <p:nvPr/>
          </p:nvCxnSpPr>
          <p:spPr bwMode="auto">
            <a:xfrm>
              <a:off x="3308350" y="5149850"/>
              <a:ext cx="2501900" cy="27305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69" name="Connettore 2 68"/>
            <p:cNvCxnSpPr/>
            <p:nvPr/>
          </p:nvCxnSpPr>
          <p:spPr bwMode="auto">
            <a:xfrm>
              <a:off x="3448050" y="3587751"/>
              <a:ext cx="2362200" cy="2984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72" name="Connettore 2 71"/>
            <p:cNvCxnSpPr/>
            <p:nvPr/>
          </p:nvCxnSpPr>
          <p:spPr bwMode="auto">
            <a:xfrm>
              <a:off x="3778250" y="5289550"/>
              <a:ext cx="2508250" cy="22860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75" name="Connettore 2 74"/>
            <p:cNvCxnSpPr/>
            <p:nvPr/>
          </p:nvCxnSpPr>
          <p:spPr bwMode="auto">
            <a:xfrm>
              <a:off x="3886200" y="4813300"/>
              <a:ext cx="2470150" cy="234951"/>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78" name="Connettore 2 77"/>
            <p:cNvCxnSpPr/>
            <p:nvPr/>
          </p:nvCxnSpPr>
          <p:spPr bwMode="auto">
            <a:xfrm>
              <a:off x="3394075" y="4571791"/>
              <a:ext cx="2517775" cy="25420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80" name="Connettore 2 79"/>
            <p:cNvCxnSpPr/>
            <p:nvPr/>
          </p:nvCxnSpPr>
          <p:spPr bwMode="auto">
            <a:xfrm>
              <a:off x="3416300" y="5721350"/>
              <a:ext cx="2533650" cy="184150"/>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94" name="Connettore 2 93"/>
            <p:cNvCxnSpPr/>
            <p:nvPr/>
          </p:nvCxnSpPr>
          <p:spPr bwMode="auto">
            <a:xfrm>
              <a:off x="3321050" y="5473701"/>
              <a:ext cx="2533650" cy="26669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grpSp>
      <p:cxnSp>
        <p:nvCxnSpPr>
          <p:cNvPr id="84" name="Connettore 2 83"/>
          <p:cNvCxnSpPr/>
          <p:nvPr/>
        </p:nvCxnSpPr>
        <p:spPr bwMode="auto">
          <a:xfrm flipV="1">
            <a:off x="5213351" y="3413273"/>
            <a:ext cx="1971953" cy="2209652"/>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87" name="Connettore 2 86"/>
          <p:cNvCxnSpPr/>
          <p:nvPr/>
        </p:nvCxnSpPr>
        <p:spPr bwMode="auto">
          <a:xfrm flipV="1">
            <a:off x="4184650" y="3479802"/>
            <a:ext cx="2647950" cy="15049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91" name="Connettore 2 90"/>
          <p:cNvCxnSpPr/>
          <p:nvPr/>
        </p:nvCxnSpPr>
        <p:spPr bwMode="auto">
          <a:xfrm>
            <a:off x="4222750" y="3898902"/>
            <a:ext cx="3746500" cy="1898649"/>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cxnSp>
        <p:nvCxnSpPr>
          <p:cNvPr id="97" name="Connettore 2 96"/>
          <p:cNvCxnSpPr/>
          <p:nvPr/>
        </p:nvCxnSpPr>
        <p:spPr bwMode="auto">
          <a:xfrm flipV="1">
            <a:off x="5353050" y="4381501"/>
            <a:ext cx="2806700" cy="1111251"/>
          </a:xfrm>
          <a:prstGeom prst="straightConnector1">
            <a:avLst/>
          </a:prstGeom>
          <a:solidFill>
            <a:schemeClr val="accent1"/>
          </a:solidFill>
          <a:ln w="9525" cap="flat" cmpd="sng" algn="ctr">
            <a:solidFill>
              <a:srgbClr val="00B0F0"/>
            </a:solidFill>
            <a:prstDash val="dash"/>
            <a:round/>
            <a:headEnd type="none" w="med" len="med"/>
            <a:tailEnd type="triangle"/>
          </a:ln>
          <a:effectLst/>
        </p:spPr>
      </p:cxnSp>
    </p:spTree>
    <p:extLst>
      <p:ext uri="{BB962C8B-B14F-4D97-AF65-F5344CB8AC3E}">
        <p14:creationId xmlns:p14="http://schemas.microsoft.com/office/powerpoint/2010/main" val="471771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561"/>
                                        </p:tgtEl>
                                        <p:attrNameLst>
                                          <p:attrName>style.visibility</p:attrName>
                                        </p:attrNameLst>
                                      </p:cBhvr>
                                      <p:to>
                                        <p:strVal val="visible"/>
                                      </p:to>
                                    </p:set>
                                    <p:animEffect transition="in" filter="fade">
                                      <p:cBhvr>
                                        <p:cTn id="7" dur="1000"/>
                                        <p:tgtEl>
                                          <p:spTgt spid="193561"/>
                                        </p:tgtEl>
                                      </p:cBhvr>
                                    </p:animEffect>
                                  </p:childTnLst>
                                </p:cTn>
                              </p:par>
                              <p:par>
                                <p:cTn id="8" presetID="10" presetClass="entr" presetSubtype="0"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1000"/>
                                        <p:tgtEl>
                                          <p:spTgt spid="87"/>
                                        </p:tgtEl>
                                      </p:cBhvr>
                                    </p:animEffect>
                                  </p:childTnLst>
                                </p:cTn>
                              </p:par>
                              <p:par>
                                <p:cTn id="11" presetID="10"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childTnLst>
                                </p:cTn>
                              </p:par>
                              <p:par>
                                <p:cTn id="14" presetID="10" presetClass="entr" presetSubtype="0" fill="hold"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1000"/>
                                        <p:tgtEl>
                                          <p:spTgt spid="97"/>
                                        </p:tgtEl>
                                      </p:cBhvr>
                                    </p:animEffect>
                                  </p:childTnLst>
                                </p:cTn>
                              </p:par>
                              <p:par>
                                <p:cTn id="17" presetID="10"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1000"/>
                                        <p:tgtEl>
                                          <p:spTgt spid="91"/>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87"/>
                                        </p:tgtEl>
                                        <p:attrNameLst>
                                          <p:attrName>stroke.color</p:attrName>
                                        </p:attrNameLst>
                                      </p:cBhvr>
                                      <p:to>
                                        <a:srgbClr val="FF0000"/>
                                      </p:to>
                                    </p:animClr>
                                    <p:set>
                                      <p:cBhvr>
                                        <p:cTn id="24" dur="500" fill="hold"/>
                                        <p:tgtEl>
                                          <p:spTgt spid="87"/>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84"/>
                                        </p:tgtEl>
                                        <p:attrNameLst>
                                          <p:attrName>stroke.color</p:attrName>
                                        </p:attrNameLst>
                                      </p:cBhvr>
                                      <p:to>
                                        <a:srgbClr val="FF0000"/>
                                      </p:to>
                                    </p:animClr>
                                    <p:set>
                                      <p:cBhvr>
                                        <p:cTn id="27" dur="500" fill="hold"/>
                                        <p:tgtEl>
                                          <p:spTgt spid="84"/>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97"/>
                                        </p:tgtEl>
                                        <p:attrNameLst>
                                          <p:attrName>stroke.color</p:attrName>
                                        </p:attrNameLst>
                                      </p:cBhvr>
                                      <p:to>
                                        <a:srgbClr val="FF0000"/>
                                      </p:to>
                                    </p:animClr>
                                    <p:set>
                                      <p:cBhvr>
                                        <p:cTn id="30" dur="500" fill="hold"/>
                                        <p:tgtEl>
                                          <p:spTgt spid="97"/>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91"/>
                                        </p:tgtEl>
                                        <p:attrNameLst>
                                          <p:attrName>stroke.color</p:attrName>
                                        </p:attrNameLst>
                                      </p:cBhvr>
                                      <p:to>
                                        <a:srgbClr val="FF0000"/>
                                      </p:to>
                                    </p:animClr>
                                    <p:set>
                                      <p:cBhvr>
                                        <p:cTn id="33" dur="500" fill="hold"/>
                                        <p:tgtEl>
                                          <p:spTgt spid="91"/>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87"/>
                                        </p:tgtEl>
                                      </p:cBhvr>
                                    </p:animEffect>
                                    <p:set>
                                      <p:cBhvr>
                                        <p:cTn id="38" dur="1" fill="hold">
                                          <p:stCondLst>
                                            <p:cond delay="999"/>
                                          </p:stCondLst>
                                        </p:cTn>
                                        <p:tgtEl>
                                          <p:spTgt spid="8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1000"/>
                                        <p:tgtEl>
                                          <p:spTgt spid="84"/>
                                        </p:tgtEl>
                                      </p:cBhvr>
                                    </p:animEffect>
                                    <p:set>
                                      <p:cBhvr>
                                        <p:cTn id="41" dur="1" fill="hold">
                                          <p:stCondLst>
                                            <p:cond delay="999"/>
                                          </p:stCondLst>
                                        </p:cTn>
                                        <p:tgtEl>
                                          <p:spTgt spid="84"/>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1000"/>
                                        <p:tgtEl>
                                          <p:spTgt spid="97"/>
                                        </p:tgtEl>
                                      </p:cBhvr>
                                    </p:animEffect>
                                    <p:set>
                                      <p:cBhvr>
                                        <p:cTn id="44" dur="1" fill="hold">
                                          <p:stCondLst>
                                            <p:cond delay="999"/>
                                          </p:stCondLst>
                                        </p:cTn>
                                        <p:tgtEl>
                                          <p:spTgt spid="9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1000"/>
                                        <p:tgtEl>
                                          <p:spTgt spid="91"/>
                                        </p:tgtEl>
                                      </p:cBhvr>
                                    </p:animEffect>
                                    <p:set>
                                      <p:cBhvr>
                                        <p:cTn id="47" dur="1" fill="hold">
                                          <p:stCondLst>
                                            <p:cond delay="9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 name="Rectangle 3"/>
          <p:cNvSpPr txBox="1">
            <a:spLocks noChangeArrowheads="1"/>
          </p:cNvSpPr>
          <p:nvPr/>
        </p:nvSpPr>
        <p:spPr bwMode="auto">
          <a:xfrm>
            <a:off x="1989221" y="924659"/>
            <a:ext cx="8678778" cy="4178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eaLnBrk="0" hangingPunct="0">
              <a:spcBef>
                <a:spcPts val="0"/>
              </a:spcBef>
              <a:spcAft>
                <a:spcPts val="300"/>
              </a:spcAft>
              <a:defRPr/>
            </a:pPr>
            <a:r>
              <a:rPr lang="en-US" sz="2000" kern="0">
                <a:solidFill>
                  <a:schemeClr val="accent2"/>
                </a:solidFill>
              </a:rPr>
              <a:t>The neighbors of the central minutia are formed by its </a:t>
            </a:r>
            <a:r>
              <a:rPr lang="en-US" sz="2000" i="1" kern="0">
                <a:solidFill>
                  <a:srgbClr val="FF0000"/>
                </a:solidFill>
              </a:rPr>
              <a:t>K</a:t>
            </a:r>
            <a:r>
              <a:rPr lang="en-US" sz="2000" kern="0">
                <a:solidFill>
                  <a:srgbClr val="FF0000"/>
                </a:solidFill>
              </a:rPr>
              <a:t> closest minutiae</a:t>
            </a:r>
            <a:r>
              <a:rPr lang="en-US" sz="2000" kern="0">
                <a:solidFill>
                  <a:schemeClr val="accent2"/>
                </a:solidFill>
              </a:rPr>
              <a:t>.</a:t>
            </a:r>
          </a:p>
        </p:txBody>
      </p:sp>
      <p:sp>
        <p:nvSpPr>
          <p:cNvPr id="193538" name="Rectangle 2"/>
          <p:cNvSpPr>
            <a:spLocks noGrp="1" noChangeArrowheads="1"/>
          </p:cNvSpPr>
          <p:nvPr>
            <p:ph type="title"/>
          </p:nvPr>
        </p:nvSpPr>
        <p:spPr/>
        <p:txBody>
          <a:bodyPr/>
          <a:lstStyle/>
          <a:p>
            <a:r>
              <a:rPr lang="en-US"/>
              <a:t>Nearest-neighbor-based local structures</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16</a:t>
            </a:fld>
            <a:endParaRPr lang="en-US"/>
          </a:p>
        </p:txBody>
      </p:sp>
      <p:grpSp>
        <p:nvGrpSpPr>
          <p:cNvPr id="46" name="Gruppo 45"/>
          <p:cNvGrpSpPr/>
          <p:nvPr/>
        </p:nvGrpSpPr>
        <p:grpSpPr>
          <a:xfrm>
            <a:off x="4371083" y="3442544"/>
            <a:ext cx="3449833" cy="2591813"/>
            <a:chOff x="591980" y="3297301"/>
            <a:chExt cx="3449833" cy="2591813"/>
          </a:xfrm>
        </p:grpSpPr>
        <p:grpSp>
          <p:nvGrpSpPr>
            <p:cNvPr id="47" name="Gruppo 46"/>
            <p:cNvGrpSpPr/>
            <p:nvPr/>
          </p:nvGrpSpPr>
          <p:grpSpPr>
            <a:xfrm>
              <a:off x="591980" y="4008207"/>
              <a:ext cx="1170000" cy="1170000"/>
              <a:chOff x="591980" y="4008207"/>
              <a:chExt cx="1170000" cy="1170000"/>
            </a:xfrm>
          </p:grpSpPr>
          <p:grpSp>
            <p:nvGrpSpPr>
              <p:cNvPr id="85" name="Gruppo 84"/>
              <p:cNvGrpSpPr/>
              <p:nvPr/>
            </p:nvGrpSpPr>
            <p:grpSpPr>
              <a:xfrm>
                <a:off x="666204" y="4082749"/>
                <a:ext cx="1021553" cy="1020917"/>
                <a:chOff x="666204" y="4082749"/>
                <a:chExt cx="1021553" cy="1020917"/>
              </a:xfrm>
            </p:grpSpPr>
            <p:grpSp>
              <p:nvGrpSpPr>
                <p:cNvPr id="87" name="Gruppo 125"/>
                <p:cNvGrpSpPr/>
                <p:nvPr/>
              </p:nvGrpSpPr>
              <p:grpSpPr>
                <a:xfrm>
                  <a:off x="1127606" y="4441748"/>
                  <a:ext cx="138522" cy="142680"/>
                  <a:chOff x="3781016" y="2509838"/>
                  <a:chExt cx="138522" cy="142680"/>
                </a:xfrm>
                <a:solidFill>
                  <a:schemeClr val="tx1"/>
                </a:solidFill>
              </p:grpSpPr>
              <p:sp>
                <p:nvSpPr>
                  <p:cNvPr id="99" name="Ovale 98"/>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00" name="Connettore 1 99"/>
                  <p:cNvCxnSpPr>
                    <a:stCxn id="99"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88" name="Gruppo 126"/>
                <p:cNvGrpSpPr/>
                <p:nvPr/>
              </p:nvGrpSpPr>
              <p:grpSpPr>
                <a:xfrm rot="2168101">
                  <a:off x="1549235" y="4960986"/>
                  <a:ext cx="138522" cy="142680"/>
                  <a:chOff x="3781016" y="2509838"/>
                  <a:chExt cx="138522" cy="142680"/>
                </a:xfrm>
                <a:solidFill>
                  <a:schemeClr val="tx1"/>
                </a:solidFill>
              </p:grpSpPr>
              <p:sp>
                <p:nvSpPr>
                  <p:cNvPr id="97" name="Ovale 96"/>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98" name="Connettore 1 97"/>
                  <p:cNvCxnSpPr>
                    <a:stCxn id="97"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89" name="Gruppo 129"/>
                <p:cNvGrpSpPr/>
                <p:nvPr/>
              </p:nvGrpSpPr>
              <p:grpSpPr>
                <a:xfrm rot="13949355">
                  <a:off x="668283" y="4080670"/>
                  <a:ext cx="138522" cy="142680"/>
                  <a:chOff x="3781016" y="2509838"/>
                  <a:chExt cx="138522" cy="142680"/>
                </a:xfrm>
                <a:solidFill>
                  <a:schemeClr val="bg1"/>
                </a:solidFill>
              </p:grpSpPr>
              <p:sp>
                <p:nvSpPr>
                  <p:cNvPr id="95" name="Ovale 94"/>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96" name="Connettore 1 95"/>
                  <p:cNvCxnSpPr>
                    <a:stCxn id="95"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90" name="Gruppo 132"/>
                <p:cNvGrpSpPr/>
                <p:nvPr/>
              </p:nvGrpSpPr>
              <p:grpSpPr>
                <a:xfrm rot="21227343">
                  <a:off x="1070456" y="4793964"/>
                  <a:ext cx="138522" cy="142680"/>
                  <a:chOff x="3781016" y="2509838"/>
                  <a:chExt cx="138522" cy="142680"/>
                </a:xfrm>
                <a:solidFill>
                  <a:srgbClr val="C00000"/>
                </a:solidFill>
              </p:grpSpPr>
              <p:sp>
                <p:nvSpPr>
                  <p:cNvPr id="93" name="Ovale 92"/>
                  <p:cNvSpPr/>
                  <p:nvPr/>
                </p:nvSpPr>
                <p:spPr bwMode="auto">
                  <a:xfrm>
                    <a:off x="3781016" y="2580518"/>
                    <a:ext cx="72000" cy="72000"/>
                  </a:xfrm>
                  <a:prstGeom prst="ellipse">
                    <a:avLst/>
                  </a:prstGeom>
                  <a:grp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94" name="Connettore 1 93"/>
                  <p:cNvCxnSpPr>
                    <a:stCxn id="93" idx="7"/>
                  </p:cNvCxnSpPr>
                  <p:nvPr/>
                </p:nvCxnSpPr>
                <p:spPr bwMode="auto">
                  <a:xfrm rot="5400000" flipH="1" flipV="1">
                    <a:off x="3840393" y="2511917"/>
                    <a:ext cx="81224" cy="77066"/>
                  </a:xfrm>
                  <a:prstGeom prst="line">
                    <a:avLst/>
                  </a:prstGeom>
                  <a:grpFill/>
                  <a:ln w="25400" cap="flat" cmpd="sng" algn="ctr">
                    <a:solidFill>
                      <a:srgbClr val="C00000"/>
                    </a:solidFill>
                    <a:prstDash val="solid"/>
                    <a:round/>
                    <a:headEnd type="none" w="med" len="med"/>
                    <a:tailEnd type="none" w="med" len="med"/>
                  </a:ln>
                  <a:effectLst/>
                </p:spPr>
              </p:cxnSp>
            </p:grpSp>
            <p:cxnSp>
              <p:nvCxnSpPr>
                <p:cNvPr id="91" name="Connettore 1 90"/>
                <p:cNvCxnSpPr/>
                <p:nvPr/>
              </p:nvCxnSpPr>
              <p:spPr bwMode="auto">
                <a:xfrm rot="5400000" flipH="1" flipV="1">
                  <a:off x="955074" y="4706732"/>
                  <a:ext cx="358212" cy="5022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2" name="Connettore 1 91"/>
                <p:cNvCxnSpPr>
                  <a:endCxn id="97" idx="6"/>
                </p:cNvCxnSpPr>
                <p:nvPr/>
              </p:nvCxnSpPr>
              <p:spPr bwMode="auto">
                <a:xfrm>
                  <a:off x="1111884" y="4902404"/>
                  <a:ext cx="487985" cy="160079"/>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sp>
            <p:nvSpPr>
              <p:cNvPr id="86" name="Rettangolo 85"/>
              <p:cNvSpPr/>
              <p:nvPr/>
            </p:nvSpPr>
            <p:spPr bwMode="auto">
              <a:xfrm>
                <a:off x="591980" y="4008207"/>
                <a:ext cx="1170000" cy="117000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grpSp>
        <p:grpSp>
          <p:nvGrpSpPr>
            <p:cNvPr id="48" name="Gruppo 47"/>
            <p:cNvGrpSpPr/>
            <p:nvPr/>
          </p:nvGrpSpPr>
          <p:grpSpPr>
            <a:xfrm>
              <a:off x="1876369" y="4001666"/>
              <a:ext cx="919686" cy="1183082"/>
              <a:chOff x="1881655" y="3943020"/>
              <a:chExt cx="919686" cy="1183082"/>
            </a:xfrm>
          </p:grpSpPr>
          <p:sp>
            <p:nvSpPr>
              <p:cNvPr id="83" name="Freccia a destra con strisce 82"/>
              <p:cNvSpPr/>
              <p:nvPr/>
            </p:nvSpPr>
            <p:spPr bwMode="auto">
              <a:xfrm rot="-1800000">
                <a:off x="1881656" y="3943020"/>
                <a:ext cx="919685" cy="354132"/>
              </a:xfrm>
              <a:prstGeom prst="stripedRightArrow">
                <a:avLst/>
              </a:prstGeom>
              <a:solidFill>
                <a:schemeClr val="bg1"/>
              </a:solidFill>
              <a:ln w="6350" cap="flat" cmpd="sng" algn="ctr">
                <a:solidFill>
                  <a:srgbClr val="0000FF"/>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algn="ctr" eaLnBrk="0" hangingPunct="0"/>
                <a:r>
                  <a:rPr lang="en-US" sz="1000" i="1" kern="0">
                    <a:solidFill>
                      <a:schemeClr val="accent2"/>
                    </a:solidFill>
                    <a:latin typeface="+mn-lt"/>
                  </a:rPr>
                  <a:t>missing</a:t>
                </a:r>
              </a:p>
            </p:txBody>
          </p:sp>
          <p:sp>
            <p:nvSpPr>
              <p:cNvPr id="84" name="Freccia a destra con strisce 83"/>
              <p:cNvSpPr/>
              <p:nvPr/>
            </p:nvSpPr>
            <p:spPr bwMode="auto">
              <a:xfrm rot="1800000">
                <a:off x="1881655" y="4771970"/>
                <a:ext cx="919685" cy="354132"/>
              </a:xfrm>
              <a:prstGeom prst="stripedRightArrow">
                <a:avLst/>
              </a:prstGeom>
              <a:solidFill>
                <a:schemeClr val="bg1"/>
              </a:solidFill>
              <a:ln w="6350" cap="flat" cmpd="sng" algn="ctr">
                <a:solidFill>
                  <a:srgbClr val="0000FF"/>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algn="ctr" eaLnBrk="0" hangingPunct="0"/>
                <a:r>
                  <a:rPr lang="en-US" sz="1000" i="1" kern="0">
                    <a:solidFill>
                      <a:schemeClr val="accent2"/>
                    </a:solidFill>
                    <a:latin typeface="+mn-lt"/>
                  </a:rPr>
                  <a:t>false</a:t>
                </a:r>
              </a:p>
            </p:txBody>
          </p:sp>
        </p:grpSp>
        <p:grpSp>
          <p:nvGrpSpPr>
            <p:cNvPr id="49" name="Gruppo 48"/>
            <p:cNvGrpSpPr/>
            <p:nvPr/>
          </p:nvGrpSpPr>
          <p:grpSpPr>
            <a:xfrm>
              <a:off x="2871813" y="3297301"/>
              <a:ext cx="1170000" cy="1170000"/>
              <a:chOff x="2871813" y="3297301"/>
              <a:chExt cx="1170000" cy="1170000"/>
            </a:xfrm>
          </p:grpSpPr>
          <p:grpSp>
            <p:nvGrpSpPr>
              <p:cNvPr id="70" name="Gruppo 69"/>
              <p:cNvGrpSpPr/>
              <p:nvPr/>
            </p:nvGrpSpPr>
            <p:grpSpPr>
              <a:xfrm>
                <a:off x="2946037" y="3371843"/>
                <a:ext cx="1021553" cy="1020917"/>
                <a:chOff x="2946037" y="3371843"/>
                <a:chExt cx="1021553" cy="1020917"/>
              </a:xfrm>
            </p:grpSpPr>
            <p:grpSp>
              <p:nvGrpSpPr>
                <p:cNvPr id="72" name="Gruppo 126"/>
                <p:cNvGrpSpPr/>
                <p:nvPr/>
              </p:nvGrpSpPr>
              <p:grpSpPr>
                <a:xfrm rot="2168101">
                  <a:off x="3829068" y="4250080"/>
                  <a:ext cx="138522" cy="142680"/>
                  <a:chOff x="3781016" y="2509838"/>
                  <a:chExt cx="138522" cy="142680"/>
                </a:xfrm>
                <a:solidFill>
                  <a:schemeClr val="tx1"/>
                </a:solidFill>
              </p:grpSpPr>
              <p:sp>
                <p:nvSpPr>
                  <p:cNvPr id="81" name="Ovale 80"/>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82" name="Connettore 1 81"/>
                  <p:cNvCxnSpPr>
                    <a:stCxn id="81"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73" name="Gruppo 129"/>
                <p:cNvGrpSpPr/>
                <p:nvPr/>
              </p:nvGrpSpPr>
              <p:grpSpPr>
                <a:xfrm rot="13949355">
                  <a:off x="2948116" y="3369764"/>
                  <a:ext cx="138522" cy="142680"/>
                  <a:chOff x="3781016" y="2509838"/>
                  <a:chExt cx="138522" cy="142680"/>
                </a:xfrm>
                <a:solidFill>
                  <a:schemeClr val="tx1"/>
                </a:solidFill>
              </p:grpSpPr>
              <p:sp>
                <p:nvSpPr>
                  <p:cNvPr id="79" name="Ovale 78"/>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80" name="Connettore 1 79"/>
                  <p:cNvCxnSpPr>
                    <a:stCxn id="79"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74" name="Gruppo 132"/>
                <p:cNvGrpSpPr/>
                <p:nvPr/>
              </p:nvGrpSpPr>
              <p:grpSpPr>
                <a:xfrm rot="21227343">
                  <a:off x="3350289" y="4083058"/>
                  <a:ext cx="138522" cy="142680"/>
                  <a:chOff x="3781016" y="2509838"/>
                  <a:chExt cx="138522" cy="142680"/>
                </a:xfrm>
                <a:solidFill>
                  <a:srgbClr val="C00000"/>
                </a:solidFill>
              </p:grpSpPr>
              <p:sp>
                <p:nvSpPr>
                  <p:cNvPr id="77" name="Ovale 76"/>
                  <p:cNvSpPr/>
                  <p:nvPr/>
                </p:nvSpPr>
                <p:spPr bwMode="auto">
                  <a:xfrm>
                    <a:off x="3781016" y="2580518"/>
                    <a:ext cx="72000" cy="72000"/>
                  </a:xfrm>
                  <a:prstGeom prst="ellipse">
                    <a:avLst/>
                  </a:prstGeom>
                  <a:grp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78" name="Connettore 1 77"/>
                  <p:cNvCxnSpPr>
                    <a:stCxn id="77" idx="7"/>
                  </p:cNvCxnSpPr>
                  <p:nvPr/>
                </p:nvCxnSpPr>
                <p:spPr bwMode="auto">
                  <a:xfrm rot="5400000" flipH="1" flipV="1">
                    <a:off x="3840393" y="2511917"/>
                    <a:ext cx="81224" cy="77066"/>
                  </a:xfrm>
                  <a:prstGeom prst="line">
                    <a:avLst/>
                  </a:prstGeom>
                  <a:grpFill/>
                  <a:ln w="25400" cap="flat" cmpd="sng" algn="ctr">
                    <a:solidFill>
                      <a:srgbClr val="C00000"/>
                    </a:solidFill>
                    <a:prstDash val="solid"/>
                    <a:round/>
                    <a:headEnd type="none" w="med" len="med"/>
                    <a:tailEnd type="none" w="med" len="med"/>
                  </a:ln>
                  <a:effectLst/>
                </p:spPr>
              </p:cxnSp>
            </p:grpSp>
            <p:cxnSp>
              <p:nvCxnSpPr>
                <p:cNvPr id="75" name="Connettore 1 74"/>
                <p:cNvCxnSpPr/>
                <p:nvPr/>
              </p:nvCxnSpPr>
              <p:spPr bwMode="auto">
                <a:xfrm>
                  <a:off x="3388048" y="4188748"/>
                  <a:ext cx="487985" cy="160079"/>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76" name="Connettore 1 75"/>
                <p:cNvCxnSpPr>
                  <a:stCxn id="79" idx="2"/>
                </p:cNvCxnSpPr>
                <p:nvPr/>
              </p:nvCxnSpPr>
              <p:spPr bwMode="auto">
                <a:xfrm rot="16200000" flipH="1">
                  <a:off x="2886091" y="3676018"/>
                  <a:ext cx="721021" cy="318035"/>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sp>
            <p:nvSpPr>
              <p:cNvPr id="71" name="Rettangolo 70"/>
              <p:cNvSpPr/>
              <p:nvPr/>
            </p:nvSpPr>
            <p:spPr bwMode="auto">
              <a:xfrm>
                <a:off x="2871813" y="3297301"/>
                <a:ext cx="1170000" cy="117000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grpSp>
        <p:grpSp>
          <p:nvGrpSpPr>
            <p:cNvPr id="50" name="Gruppo 49"/>
            <p:cNvGrpSpPr/>
            <p:nvPr/>
          </p:nvGrpSpPr>
          <p:grpSpPr>
            <a:xfrm>
              <a:off x="2871813" y="4719114"/>
              <a:ext cx="1170000" cy="1170000"/>
              <a:chOff x="2871813" y="4719114"/>
              <a:chExt cx="1170000" cy="1170000"/>
            </a:xfrm>
          </p:grpSpPr>
          <p:sp>
            <p:nvSpPr>
              <p:cNvPr id="51" name="Rettangolo 50"/>
              <p:cNvSpPr/>
              <p:nvPr/>
            </p:nvSpPr>
            <p:spPr bwMode="auto">
              <a:xfrm>
                <a:off x="2871813" y="4719114"/>
                <a:ext cx="1170000" cy="117000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grpSp>
            <p:nvGrpSpPr>
              <p:cNvPr id="52" name="Gruppo 51"/>
              <p:cNvGrpSpPr/>
              <p:nvPr/>
            </p:nvGrpSpPr>
            <p:grpSpPr>
              <a:xfrm>
                <a:off x="2946037" y="4783712"/>
                <a:ext cx="1021553" cy="1040805"/>
                <a:chOff x="2946037" y="4783712"/>
                <a:chExt cx="1021553" cy="1040805"/>
              </a:xfrm>
            </p:grpSpPr>
            <p:grpSp>
              <p:nvGrpSpPr>
                <p:cNvPr id="53" name="Gruppo 125"/>
                <p:cNvGrpSpPr/>
                <p:nvPr/>
              </p:nvGrpSpPr>
              <p:grpSpPr>
                <a:xfrm>
                  <a:off x="3407439" y="5142711"/>
                  <a:ext cx="138522" cy="142680"/>
                  <a:chOff x="3781016" y="2509838"/>
                  <a:chExt cx="138522" cy="142680"/>
                </a:xfrm>
                <a:solidFill>
                  <a:schemeClr val="tx1"/>
                </a:solidFill>
              </p:grpSpPr>
              <p:sp>
                <p:nvSpPr>
                  <p:cNvPr id="68" name="Ovale 67"/>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69" name="Connettore 1 68"/>
                  <p:cNvCxnSpPr>
                    <a:stCxn id="68"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54" name="Gruppo 126"/>
                <p:cNvGrpSpPr/>
                <p:nvPr/>
              </p:nvGrpSpPr>
              <p:grpSpPr>
                <a:xfrm rot="2168101">
                  <a:off x="3829068" y="5661949"/>
                  <a:ext cx="138522" cy="142680"/>
                  <a:chOff x="3781016" y="2509838"/>
                  <a:chExt cx="138522" cy="142680"/>
                </a:xfrm>
                <a:solidFill>
                  <a:schemeClr val="bg1"/>
                </a:solidFill>
              </p:grpSpPr>
              <p:sp>
                <p:nvSpPr>
                  <p:cNvPr id="66" name="Ovale 6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67" name="Connettore 1 66"/>
                  <p:cNvCxnSpPr>
                    <a:stCxn id="66"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55" name="Gruppo 129"/>
                <p:cNvGrpSpPr/>
                <p:nvPr/>
              </p:nvGrpSpPr>
              <p:grpSpPr>
                <a:xfrm rot="13949355">
                  <a:off x="2948116" y="4781633"/>
                  <a:ext cx="138522" cy="142680"/>
                  <a:chOff x="3781016" y="2509838"/>
                  <a:chExt cx="138522" cy="142680"/>
                </a:xfrm>
                <a:solidFill>
                  <a:schemeClr val="bg1"/>
                </a:solidFill>
              </p:grpSpPr>
              <p:sp>
                <p:nvSpPr>
                  <p:cNvPr id="64" name="Ovale 6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65" name="Connettore 1 64"/>
                  <p:cNvCxnSpPr>
                    <a:stCxn id="64"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56" name="Gruppo 132"/>
                <p:cNvGrpSpPr/>
                <p:nvPr/>
              </p:nvGrpSpPr>
              <p:grpSpPr>
                <a:xfrm rot="21227343">
                  <a:off x="3350289" y="5494927"/>
                  <a:ext cx="138522" cy="142680"/>
                  <a:chOff x="3781016" y="2509838"/>
                  <a:chExt cx="138522" cy="142680"/>
                </a:xfrm>
                <a:solidFill>
                  <a:srgbClr val="C00000"/>
                </a:solidFill>
              </p:grpSpPr>
              <p:sp>
                <p:nvSpPr>
                  <p:cNvPr id="62" name="Ovale 61"/>
                  <p:cNvSpPr/>
                  <p:nvPr/>
                </p:nvSpPr>
                <p:spPr bwMode="auto">
                  <a:xfrm>
                    <a:off x="3781016" y="2580518"/>
                    <a:ext cx="72000" cy="72000"/>
                  </a:xfrm>
                  <a:prstGeom prst="ellipse">
                    <a:avLst/>
                  </a:prstGeom>
                  <a:grp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63" name="Connettore 1 62"/>
                  <p:cNvCxnSpPr>
                    <a:stCxn id="62" idx="7"/>
                  </p:cNvCxnSpPr>
                  <p:nvPr/>
                </p:nvCxnSpPr>
                <p:spPr bwMode="auto">
                  <a:xfrm rot="5400000" flipH="1" flipV="1">
                    <a:off x="3840393" y="2511917"/>
                    <a:ext cx="81224" cy="77066"/>
                  </a:xfrm>
                  <a:prstGeom prst="line">
                    <a:avLst/>
                  </a:prstGeom>
                  <a:grpFill/>
                  <a:ln w="25400" cap="flat" cmpd="sng" algn="ctr">
                    <a:solidFill>
                      <a:srgbClr val="C00000"/>
                    </a:solidFill>
                    <a:prstDash val="solid"/>
                    <a:round/>
                    <a:headEnd type="none" w="med" len="med"/>
                    <a:tailEnd type="none" w="med" len="med"/>
                  </a:ln>
                  <a:effectLst/>
                </p:spPr>
              </p:cxnSp>
            </p:grpSp>
            <p:cxnSp>
              <p:nvCxnSpPr>
                <p:cNvPr id="57" name="Connettore 1 56"/>
                <p:cNvCxnSpPr>
                  <a:endCxn id="68" idx="4"/>
                </p:cNvCxnSpPr>
                <p:nvPr/>
              </p:nvCxnSpPr>
              <p:spPr bwMode="auto">
                <a:xfrm rot="5400000" flipH="1" flipV="1">
                  <a:off x="3258590" y="5418518"/>
                  <a:ext cx="317976" cy="51722"/>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nvGrpSpPr>
                <p:cNvPr id="58" name="Gruppo 125"/>
                <p:cNvGrpSpPr/>
                <p:nvPr/>
              </p:nvGrpSpPr>
              <p:grpSpPr>
                <a:xfrm rot="12904750">
                  <a:off x="3148448" y="5681837"/>
                  <a:ext cx="138522" cy="142680"/>
                  <a:chOff x="3781016" y="2509838"/>
                  <a:chExt cx="138522" cy="142680"/>
                </a:xfrm>
                <a:solidFill>
                  <a:schemeClr val="tx1"/>
                </a:solidFill>
              </p:grpSpPr>
              <p:sp>
                <p:nvSpPr>
                  <p:cNvPr id="60" name="Ovale 59"/>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61" name="Connettore 1 60"/>
                  <p:cNvCxnSpPr>
                    <a:stCxn id="60"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cxnSp>
              <p:nvCxnSpPr>
                <p:cNvPr id="59" name="Connettore 1 58"/>
                <p:cNvCxnSpPr>
                  <a:stCxn id="60" idx="4"/>
                </p:cNvCxnSpPr>
                <p:nvPr/>
              </p:nvCxnSpPr>
              <p:spPr bwMode="auto">
                <a:xfrm rot="5400000" flipH="1" flipV="1">
                  <a:off x="3283062" y="5600131"/>
                  <a:ext cx="116647" cy="110914"/>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grpSp>
      </p:grpSp>
      <p:pic>
        <p:nvPicPr>
          <p:cNvPr id="181" name="Picture 1"/>
          <p:cNvPicPr>
            <a:picLocks noChangeAspect="1" noChangeArrowheads="1"/>
          </p:cNvPicPr>
          <p:nvPr/>
        </p:nvPicPr>
        <p:blipFill>
          <a:blip r:embed="rId3" cstate="print"/>
          <a:srcRect/>
          <a:stretch>
            <a:fillRect/>
          </a:stretch>
        </p:blipFill>
        <p:spPr bwMode="auto">
          <a:xfrm>
            <a:off x="8440369" y="1404937"/>
            <a:ext cx="2091400" cy="21600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188" name="Rectangle 3"/>
          <p:cNvSpPr txBox="1">
            <a:spLocks noChangeArrowheads="1"/>
          </p:cNvSpPr>
          <p:nvPr/>
        </p:nvSpPr>
        <p:spPr bwMode="auto">
          <a:xfrm>
            <a:off x="1989221" y="1450605"/>
            <a:ext cx="6451148" cy="21974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a:spcBef>
                <a:spcPct val="20000"/>
              </a:spcBef>
            </a:pPr>
            <a:r>
              <a:rPr lang="en-US" sz="2000" b="1" kern="0">
                <a:solidFill>
                  <a:schemeClr val="accent2"/>
                </a:solidFill>
              </a:rPr>
              <a:t>Advantages</a:t>
            </a:r>
          </a:p>
          <a:p>
            <a:pPr marL="171450" indent="-171450" algn="just">
              <a:spcBef>
                <a:spcPct val="20000"/>
              </a:spcBef>
              <a:buClr>
                <a:schemeClr val="accent2"/>
              </a:buClr>
              <a:buFont typeface="Arial" panose="020B0604020202020204" pitchFamily="34" charset="0"/>
              <a:buChar char="•"/>
            </a:pPr>
            <a:r>
              <a:rPr lang="en-US" sz="2000" kern="0">
                <a:solidFill>
                  <a:srgbClr val="FF0000"/>
                </a:solidFill>
              </a:rPr>
              <a:t>fixed-length descriptors</a:t>
            </a:r>
            <a:r>
              <a:rPr lang="en-US" sz="2000" kern="0">
                <a:solidFill>
                  <a:schemeClr val="accent2"/>
                </a:solidFill>
              </a:rPr>
              <a:t> that can be compared very efficiently.</a:t>
            </a:r>
          </a:p>
          <a:p>
            <a:pPr algn="just">
              <a:spcBef>
                <a:spcPct val="20000"/>
              </a:spcBef>
              <a:buClr>
                <a:schemeClr val="accent2"/>
              </a:buClr>
            </a:pPr>
            <a:endParaRPr lang="en-US" sz="1000" kern="0">
              <a:solidFill>
                <a:schemeClr val="accent2"/>
              </a:solidFill>
            </a:endParaRPr>
          </a:p>
          <a:p>
            <a:pPr lvl="0" algn="just">
              <a:spcBef>
                <a:spcPct val="20000"/>
              </a:spcBef>
            </a:pPr>
            <a:r>
              <a:rPr lang="en-US" sz="2000" b="1" kern="0">
                <a:solidFill>
                  <a:schemeClr val="accent2"/>
                </a:solidFill>
              </a:rPr>
              <a:t>Drawbacks</a:t>
            </a:r>
          </a:p>
          <a:p>
            <a:pPr marL="171450" indent="-171450" algn="just">
              <a:spcBef>
                <a:spcPct val="20000"/>
              </a:spcBef>
              <a:buFont typeface="Arial" panose="020B0604020202020204" pitchFamily="34" charset="0"/>
              <a:buChar char="•"/>
            </a:pPr>
            <a:r>
              <a:rPr lang="en-US" sz="2000" kern="0">
                <a:solidFill>
                  <a:schemeClr val="accent2"/>
                </a:solidFill>
              </a:rPr>
              <a:t>possibility of </a:t>
            </a:r>
            <a:r>
              <a:rPr lang="en-US" sz="2000" kern="0">
                <a:solidFill>
                  <a:srgbClr val="FF0000"/>
                </a:solidFill>
              </a:rPr>
              <a:t>exchanging</a:t>
            </a:r>
            <a:r>
              <a:rPr lang="en-US" sz="2000" kern="0">
                <a:solidFill>
                  <a:schemeClr val="accent2"/>
                </a:solidFill>
              </a:rPr>
              <a:t> nearest neighbor </a:t>
            </a:r>
            <a:r>
              <a:rPr lang="en-US" sz="2000" kern="0">
                <a:solidFill>
                  <a:srgbClr val="FF0000"/>
                </a:solidFill>
              </a:rPr>
              <a:t>minutiae</a:t>
            </a:r>
            <a:r>
              <a:rPr lang="en-US" sz="2000" kern="0">
                <a:solidFill>
                  <a:schemeClr val="accent2"/>
                </a:solidFill>
              </a:rPr>
              <a:t> due to </a:t>
            </a:r>
            <a:r>
              <a:rPr lang="en-US" sz="2000" kern="0">
                <a:solidFill>
                  <a:srgbClr val="FF0000"/>
                </a:solidFill>
              </a:rPr>
              <a:t>missing</a:t>
            </a:r>
            <a:r>
              <a:rPr lang="en-US" sz="2000" kern="0">
                <a:solidFill>
                  <a:schemeClr val="accent2"/>
                </a:solidFill>
              </a:rPr>
              <a:t> or </a:t>
            </a:r>
            <a:r>
              <a:rPr lang="en-US" sz="2000" kern="0">
                <a:solidFill>
                  <a:srgbClr val="FF0000"/>
                </a:solidFill>
              </a:rPr>
              <a:t>false</a:t>
            </a:r>
            <a:r>
              <a:rPr lang="en-US" sz="2000" kern="0">
                <a:solidFill>
                  <a:schemeClr val="accent2"/>
                </a:solidFill>
              </a:rPr>
              <a:t> minutiae. </a:t>
            </a:r>
          </a:p>
          <a:p>
            <a:pPr algn="just" eaLnBrk="0" hangingPunct="0">
              <a:spcBef>
                <a:spcPts val="0"/>
              </a:spcBef>
              <a:spcAft>
                <a:spcPts val="300"/>
              </a:spcAft>
              <a:defRPr/>
            </a:pPr>
            <a:endParaRPr lang="en-US" sz="2000">
              <a:solidFill>
                <a:schemeClr val="accent2"/>
              </a:solidFill>
              <a:latin typeface="+mn-lt"/>
            </a:endParaRPr>
          </a:p>
        </p:txBody>
      </p:sp>
    </p:spTree>
    <p:extLst>
      <p:ext uri="{BB962C8B-B14F-4D97-AF65-F5344CB8AC3E}">
        <p14:creationId xmlns:p14="http://schemas.microsoft.com/office/powerpoint/2010/main" val="2281631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1" name="Picture 2"/>
          <p:cNvPicPr>
            <a:picLocks noChangeAspect="1" noChangeArrowheads="1"/>
          </p:cNvPicPr>
          <p:nvPr/>
        </p:nvPicPr>
        <p:blipFill>
          <a:blip r:embed="rId3" cstate="print"/>
          <a:srcRect/>
          <a:stretch>
            <a:fillRect/>
          </a:stretch>
        </p:blipFill>
        <p:spPr bwMode="auto">
          <a:xfrm>
            <a:off x="8441484" y="1404937"/>
            <a:ext cx="2089171" cy="2160000"/>
          </a:xfrm>
          <a:prstGeom prst="rect">
            <a:avLst/>
          </a:prstGeom>
          <a:ln>
            <a:headEnd/>
            <a:tailEnd/>
          </a:ln>
        </p:spPr>
        <p:style>
          <a:lnRef idx="1">
            <a:schemeClr val="dk1"/>
          </a:lnRef>
          <a:fillRef idx="2">
            <a:schemeClr val="dk1"/>
          </a:fillRef>
          <a:effectRef idx="1">
            <a:schemeClr val="dk1"/>
          </a:effectRef>
          <a:fontRef idx="minor">
            <a:schemeClr val="dk1"/>
          </a:fontRef>
        </p:style>
      </p:pic>
      <p:sp>
        <p:nvSpPr>
          <p:cNvPr id="187" name="Rectangle 3"/>
          <p:cNvSpPr txBox="1">
            <a:spLocks noChangeArrowheads="1"/>
          </p:cNvSpPr>
          <p:nvPr/>
        </p:nvSpPr>
        <p:spPr bwMode="auto">
          <a:xfrm>
            <a:off x="1524001" y="924658"/>
            <a:ext cx="9143999" cy="7154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a:spcBef>
                <a:spcPct val="20000"/>
              </a:spcBef>
            </a:pPr>
            <a:r>
              <a:rPr lang="en-US" sz="2000" kern="0">
                <a:solidFill>
                  <a:schemeClr val="accent2"/>
                </a:solidFill>
              </a:rPr>
              <a:t>The neighbors are defined as all the minutiae that are </a:t>
            </a:r>
            <a:r>
              <a:rPr lang="en-US" sz="2000" kern="0">
                <a:solidFill>
                  <a:srgbClr val="FF0000"/>
                </a:solidFill>
              </a:rPr>
              <a:t>closer than a given radius R</a:t>
            </a:r>
            <a:r>
              <a:rPr lang="en-US" sz="2000" kern="0">
                <a:solidFill>
                  <a:schemeClr val="accent2"/>
                </a:solidFill>
              </a:rPr>
              <a:t> from the central minutia.</a:t>
            </a:r>
          </a:p>
        </p:txBody>
      </p:sp>
      <p:sp>
        <p:nvSpPr>
          <p:cNvPr id="193538" name="Rectangle 2"/>
          <p:cNvSpPr>
            <a:spLocks noGrp="1" noChangeArrowheads="1"/>
          </p:cNvSpPr>
          <p:nvPr>
            <p:ph type="title"/>
          </p:nvPr>
        </p:nvSpPr>
        <p:spPr/>
        <p:txBody>
          <a:bodyPr/>
          <a:lstStyle/>
          <a:p>
            <a:r>
              <a:rPr lang="en-US"/>
              <a:t>Fixed-radius-based local structures</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17</a:t>
            </a:fld>
            <a:endParaRPr lang="en-US"/>
          </a:p>
        </p:txBody>
      </p:sp>
      <p:sp>
        <p:nvSpPr>
          <p:cNvPr id="188" name="Rectangle 3"/>
          <p:cNvSpPr txBox="1">
            <a:spLocks noChangeArrowheads="1"/>
          </p:cNvSpPr>
          <p:nvPr/>
        </p:nvSpPr>
        <p:spPr bwMode="auto">
          <a:xfrm>
            <a:off x="1644316" y="1717305"/>
            <a:ext cx="6796053" cy="25308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a:spcBef>
                <a:spcPct val="20000"/>
              </a:spcBef>
            </a:pPr>
            <a:r>
              <a:rPr lang="en-US" sz="2000" b="1" kern="0">
                <a:solidFill>
                  <a:schemeClr val="accent2"/>
                </a:solidFill>
              </a:rPr>
              <a:t>Advantages</a:t>
            </a:r>
          </a:p>
          <a:p>
            <a:pPr marL="171450" indent="-171450" algn="just">
              <a:spcBef>
                <a:spcPct val="20000"/>
              </a:spcBef>
              <a:buClr>
                <a:schemeClr val="accent2"/>
              </a:buClr>
              <a:buFont typeface="Arial" panose="020B0604020202020204" pitchFamily="34" charset="0"/>
              <a:buChar char="•"/>
            </a:pPr>
            <a:r>
              <a:rPr lang="en-US" sz="2000" kern="0">
                <a:solidFill>
                  <a:srgbClr val="FF0000"/>
                </a:solidFill>
              </a:rPr>
              <a:t>missing</a:t>
            </a:r>
            <a:r>
              <a:rPr lang="en-US" sz="2000" kern="0">
                <a:solidFill>
                  <a:schemeClr val="accent2"/>
                </a:solidFill>
              </a:rPr>
              <a:t> and </a:t>
            </a:r>
            <a:r>
              <a:rPr lang="en-US" sz="2000" kern="0">
                <a:solidFill>
                  <a:srgbClr val="FF0000"/>
                </a:solidFill>
              </a:rPr>
              <a:t>false minutiae </a:t>
            </a:r>
            <a:r>
              <a:rPr lang="en-US" sz="2000" kern="0">
                <a:solidFill>
                  <a:schemeClr val="accent2"/>
                </a:solidFill>
              </a:rPr>
              <a:t>are better </a:t>
            </a:r>
            <a:r>
              <a:rPr lang="en-US" sz="2000" kern="0">
                <a:solidFill>
                  <a:srgbClr val="FF0000"/>
                </a:solidFill>
              </a:rPr>
              <a:t>tolerated</a:t>
            </a:r>
            <a:r>
              <a:rPr lang="en-US" sz="2000" kern="0">
                <a:solidFill>
                  <a:schemeClr val="accent2"/>
                </a:solidFill>
              </a:rPr>
              <a:t>.</a:t>
            </a:r>
          </a:p>
          <a:p>
            <a:pPr lvl="0" algn="just">
              <a:spcBef>
                <a:spcPct val="20000"/>
              </a:spcBef>
            </a:pPr>
            <a:r>
              <a:rPr lang="en-US" sz="2000" b="1" kern="0">
                <a:solidFill>
                  <a:schemeClr val="accent2"/>
                </a:solidFill>
              </a:rPr>
              <a:t>Drawbacks</a:t>
            </a:r>
          </a:p>
          <a:p>
            <a:pPr marL="171450" indent="-171450" algn="just">
              <a:spcBef>
                <a:spcPct val="20000"/>
              </a:spcBef>
              <a:buFont typeface="Arial" panose="020B0604020202020204" pitchFamily="34" charset="0"/>
              <a:buChar char="•"/>
            </a:pPr>
            <a:r>
              <a:rPr lang="en-US" sz="2000" kern="0">
                <a:solidFill>
                  <a:schemeClr val="accent2"/>
                </a:solidFill>
              </a:rPr>
              <a:t>the </a:t>
            </a:r>
            <a:r>
              <a:rPr lang="en-US" sz="2000" kern="0">
                <a:solidFill>
                  <a:srgbClr val="FF0000"/>
                </a:solidFill>
              </a:rPr>
              <a:t>descriptor length</a:t>
            </a:r>
            <a:r>
              <a:rPr lang="en-US" sz="2000" kern="0">
                <a:solidFill>
                  <a:schemeClr val="accent2"/>
                </a:solidFill>
              </a:rPr>
              <a:t> is </a:t>
            </a:r>
            <a:r>
              <a:rPr lang="en-US" sz="2000" kern="0">
                <a:solidFill>
                  <a:srgbClr val="FF0000"/>
                </a:solidFill>
              </a:rPr>
              <a:t>variable</a:t>
            </a:r>
            <a:r>
              <a:rPr lang="en-US" sz="2000" kern="0">
                <a:solidFill>
                  <a:schemeClr val="accent2"/>
                </a:solidFill>
              </a:rPr>
              <a:t> and depends on the local minutiae density leading to a more complex comparison.</a:t>
            </a:r>
          </a:p>
          <a:p>
            <a:pPr marL="171450" indent="-171450" algn="just">
              <a:spcBef>
                <a:spcPct val="20000"/>
              </a:spcBef>
              <a:buFont typeface="Arial" panose="020B0604020202020204" pitchFamily="34" charset="0"/>
              <a:buChar char="•"/>
            </a:pPr>
            <a:r>
              <a:rPr lang="en-US" sz="2000" kern="0">
                <a:solidFill>
                  <a:srgbClr val="FF0000"/>
                </a:solidFill>
              </a:rPr>
              <a:t>minutiae</a:t>
            </a:r>
            <a:r>
              <a:rPr lang="en-US" sz="2000" kern="0">
                <a:solidFill>
                  <a:schemeClr val="accent2"/>
                </a:solidFill>
              </a:rPr>
              <a:t> close to the </a:t>
            </a:r>
            <a:r>
              <a:rPr lang="en-US" sz="2000" kern="0">
                <a:solidFill>
                  <a:srgbClr val="FF0000"/>
                </a:solidFill>
              </a:rPr>
              <a:t>border</a:t>
            </a:r>
            <a:r>
              <a:rPr lang="en-US" sz="2000" kern="0">
                <a:solidFill>
                  <a:schemeClr val="accent2"/>
                </a:solidFill>
              </a:rPr>
              <a:t> can be </a:t>
            </a:r>
            <a:r>
              <a:rPr lang="en-US" sz="2000" kern="0">
                <a:solidFill>
                  <a:srgbClr val="FF0000"/>
                </a:solidFill>
              </a:rPr>
              <a:t>mismatched</a:t>
            </a:r>
            <a:r>
              <a:rPr lang="en-US" sz="2000" kern="0">
                <a:solidFill>
                  <a:schemeClr val="accent2"/>
                </a:solidFill>
              </a:rPr>
              <a:t> because of different local </a:t>
            </a:r>
            <a:r>
              <a:rPr lang="en-US" sz="2000" kern="0">
                <a:solidFill>
                  <a:srgbClr val="FF0000"/>
                </a:solidFill>
              </a:rPr>
              <a:t>distortion</a:t>
            </a:r>
            <a:r>
              <a:rPr lang="en-US" sz="2000" kern="0">
                <a:solidFill>
                  <a:schemeClr val="accent2"/>
                </a:solidFill>
              </a:rPr>
              <a:t> or location inaccuracy.</a:t>
            </a:r>
          </a:p>
          <a:p>
            <a:pPr algn="just" eaLnBrk="0" hangingPunct="0">
              <a:spcBef>
                <a:spcPts val="0"/>
              </a:spcBef>
              <a:spcAft>
                <a:spcPts val="300"/>
              </a:spcAft>
              <a:defRPr/>
            </a:pPr>
            <a:endParaRPr lang="en-US" sz="2000">
              <a:solidFill>
                <a:schemeClr val="accent2"/>
              </a:solidFill>
              <a:latin typeface="+mn-lt"/>
            </a:endParaRPr>
          </a:p>
        </p:txBody>
      </p:sp>
      <p:grpSp>
        <p:nvGrpSpPr>
          <p:cNvPr id="102" name="Gruppo 101"/>
          <p:cNvGrpSpPr/>
          <p:nvPr/>
        </p:nvGrpSpPr>
        <p:grpSpPr>
          <a:xfrm>
            <a:off x="4247708" y="4400253"/>
            <a:ext cx="3696583" cy="1353425"/>
            <a:chOff x="5004223" y="4341079"/>
            <a:chExt cx="3696583" cy="1353425"/>
          </a:xfrm>
        </p:grpSpPr>
        <p:sp>
          <p:nvSpPr>
            <p:cNvPr id="103" name="Freccia a destra con strisce 102"/>
            <p:cNvSpPr/>
            <p:nvPr/>
          </p:nvSpPr>
          <p:spPr bwMode="auto">
            <a:xfrm>
              <a:off x="6410491" y="4840725"/>
              <a:ext cx="919685" cy="354132"/>
            </a:xfrm>
            <a:prstGeom prst="stripedRightArrow">
              <a:avLst/>
            </a:prstGeom>
            <a:solidFill>
              <a:schemeClr val="bg1"/>
            </a:solidFill>
            <a:ln w="6350" cap="flat" cmpd="sng" algn="ctr">
              <a:solidFill>
                <a:srgbClr val="0000FF"/>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algn="ctr" eaLnBrk="0" hangingPunct="0"/>
              <a:endParaRPr lang="en-US" sz="1000" i="1" kern="0">
                <a:solidFill>
                  <a:schemeClr val="accent2"/>
                </a:solidFill>
                <a:latin typeface="+mn-lt"/>
              </a:endParaRPr>
            </a:p>
          </p:txBody>
        </p:sp>
        <p:grpSp>
          <p:nvGrpSpPr>
            <p:cNvPr id="104" name="Gruppo 103"/>
            <p:cNvGrpSpPr/>
            <p:nvPr/>
          </p:nvGrpSpPr>
          <p:grpSpPr>
            <a:xfrm>
              <a:off x="5004223" y="4341079"/>
              <a:ext cx="1245297" cy="1353425"/>
              <a:chOff x="4993651" y="4182293"/>
              <a:chExt cx="1245297" cy="1353425"/>
            </a:xfrm>
          </p:grpSpPr>
          <p:grpSp>
            <p:nvGrpSpPr>
              <p:cNvPr id="144" name="Gruppo 125"/>
              <p:cNvGrpSpPr/>
              <p:nvPr/>
            </p:nvGrpSpPr>
            <p:grpSpPr>
              <a:xfrm>
                <a:off x="5550725" y="4573008"/>
                <a:ext cx="138522" cy="142680"/>
                <a:chOff x="3781016" y="2509838"/>
                <a:chExt cx="138522" cy="142680"/>
              </a:xfrm>
              <a:solidFill>
                <a:schemeClr val="tx1"/>
              </a:solidFill>
            </p:grpSpPr>
            <p:sp>
              <p:nvSpPr>
                <p:cNvPr id="180" name="Ovale 179"/>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82" name="Connettore 1 181"/>
                <p:cNvCxnSpPr>
                  <a:stCxn id="180"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45" name="Gruppo 126"/>
              <p:cNvGrpSpPr/>
              <p:nvPr/>
            </p:nvGrpSpPr>
            <p:grpSpPr>
              <a:xfrm rot="2168101">
                <a:off x="5998784" y="5108104"/>
                <a:ext cx="138522" cy="142680"/>
                <a:chOff x="3781016" y="2509838"/>
                <a:chExt cx="138522" cy="142680"/>
              </a:xfrm>
              <a:solidFill>
                <a:schemeClr val="tx1"/>
              </a:solidFill>
            </p:grpSpPr>
            <p:sp>
              <p:nvSpPr>
                <p:cNvPr id="178" name="Ovale 4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79" name="Connettore 1 46"/>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46" name="Gruppo 129"/>
              <p:cNvGrpSpPr/>
              <p:nvPr/>
            </p:nvGrpSpPr>
            <p:grpSpPr>
              <a:xfrm rot="13949355">
                <a:off x="5144262" y="4180214"/>
                <a:ext cx="138522" cy="142680"/>
                <a:chOff x="3781016" y="2509838"/>
                <a:chExt cx="138522" cy="142680"/>
              </a:xfrm>
              <a:solidFill>
                <a:schemeClr val="bg1"/>
              </a:solidFill>
            </p:grpSpPr>
            <p:sp>
              <p:nvSpPr>
                <p:cNvPr id="176" name="Ovale 4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77" name="Connettore 1 44"/>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47" name="Gruppo 125"/>
              <p:cNvGrpSpPr/>
              <p:nvPr/>
            </p:nvGrpSpPr>
            <p:grpSpPr>
              <a:xfrm>
                <a:off x="5080319" y="4657573"/>
                <a:ext cx="138522" cy="142680"/>
                <a:chOff x="3781016" y="2509838"/>
                <a:chExt cx="138522" cy="142680"/>
              </a:xfrm>
              <a:solidFill>
                <a:schemeClr val="tx1"/>
              </a:solidFill>
            </p:grpSpPr>
            <p:sp>
              <p:nvSpPr>
                <p:cNvPr id="174" name="Ovale 17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75" name="Connettore 1 174"/>
                <p:cNvCxnSpPr>
                  <a:stCxn id="174"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48" name="Gruppo 125"/>
              <p:cNvGrpSpPr/>
              <p:nvPr/>
            </p:nvGrpSpPr>
            <p:grpSpPr>
              <a:xfrm rot="3405642">
                <a:off x="5339306" y="5217842"/>
                <a:ext cx="138522" cy="142680"/>
                <a:chOff x="3781016" y="2509838"/>
                <a:chExt cx="138522" cy="142680"/>
              </a:xfrm>
              <a:solidFill>
                <a:schemeClr val="tx1"/>
              </a:solidFill>
            </p:grpSpPr>
            <p:sp>
              <p:nvSpPr>
                <p:cNvPr id="172" name="Ovale 171"/>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73" name="Connettore 1 172"/>
                <p:cNvCxnSpPr>
                  <a:stCxn id="172"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49" name="Gruppo 125"/>
              <p:cNvGrpSpPr/>
              <p:nvPr/>
            </p:nvGrpSpPr>
            <p:grpSpPr>
              <a:xfrm rot="15110263">
                <a:off x="4995730" y="5286567"/>
                <a:ext cx="138522" cy="142680"/>
                <a:chOff x="3781016" y="2509838"/>
                <a:chExt cx="138522" cy="142680"/>
              </a:xfrm>
              <a:solidFill>
                <a:schemeClr val="bg1"/>
              </a:solidFill>
            </p:grpSpPr>
            <p:sp>
              <p:nvSpPr>
                <p:cNvPr id="170" name="Ovale 169"/>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71" name="Connettore 1 170"/>
                <p:cNvCxnSpPr>
                  <a:stCxn id="170"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50" name="Gruppo 125"/>
              <p:cNvGrpSpPr/>
              <p:nvPr/>
            </p:nvGrpSpPr>
            <p:grpSpPr>
              <a:xfrm>
                <a:off x="6100426" y="4831995"/>
                <a:ext cx="138522" cy="142680"/>
                <a:chOff x="3781016" y="2509838"/>
                <a:chExt cx="138522" cy="142680"/>
              </a:xfrm>
              <a:solidFill>
                <a:schemeClr val="bg1"/>
              </a:solidFill>
            </p:grpSpPr>
            <p:sp>
              <p:nvSpPr>
                <p:cNvPr id="168" name="Ovale 167"/>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69" name="Connettore 1 168"/>
                <p:cNvCxnSpPr>
                  <a:stCxn id="168"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51" name="Gruppo 125"/>
              <p:cNvGrpSpPr/>
              <p:nvPr/>
            </p:nvGrpSpPr>
            <p:grpSpPr>
              <a:xfrm rot="13826077">
                <a:off x="5777999" y="4800289"/>
                <a:ext cx="138522" cy="142680"/>
                <a:chOff x="3781016" y="2509838"/>
                <a:chExt cx="138522" cy="142680"/>
              </a:xfrm>
              <a:solidFill>
                <a:schemeClr val="tx1"/>
              </a:solidFill>
            </p:grpSpPr>
            <p:sp>
              <p:nvSpPr>
                <p:cNvPr id="166" name="Ovale 16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67" name="Connettore 1 166"/>
                <p:cNvCxnSpPr>
                  <a:stCxn id="166"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52" name="Gruppo 125"/>
              <p:cNvGrpSpPr/>
              <p:nvPr/>
            </p:nvGrpSpPr>
            <p:grpSpPr>
              <a:xfrm rot="5400000">
                <a:off x="5661725" y="5249554"/>
                <a:ext cx="138522" cy="142680"/>
                <a:chOff x="3781016" y="2509838"/>
                <a:chExt cx="138522" cy="142680"/>
              </a:xfrm>
              <a:solidFill>
                <a:schemeClr val="tx1"/>
              </a:solidFill>
            </p:grpSpPr>
            <p:sp>
              <p:nvSpPr>
                <p:cNvPr id="164" name="Ovale 16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65" name="Connettore 1 164"/>
                <p:cNvCxnSpPr>
                  <a:stCxn id="164"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53" name="Gruppo 152"/>
              <p:cNvGrpSpPr/>
              <p:nvPr/>
            </p:nvGrpSpPr>
            <p:grpSpPr>
              <a:xfrm>
                <a:off x="5021272" y="4455718"/>
                <a:ext cx="1080000" cy="1080000"/>
                <a:chOff x="5021272" y="4455718"/>
                <a:chExt cx="1080000" cy="1080000"/>
              </a:xfrm>
            </p:grpSpPr>
            <p:grpSp>
              <p:nvGrpSpPr>
                <p:cNvPr id="160" name="Gruppo 132"/>
                <p:cNvGrpSpPr/>
                <p:nvPr/>
              </p:nvGrpSpPr>
              <p:grpSpPr>
                <a:xfrm rot="21227343">
                  <a:off x="5492011" y="4924378"/>
                  <a:ext cx="138522" cy="142680"/>
                  <a:chOff x="3781016" y="2509838"/>
                  <a:chExt cx="138522" cy="142680"/>
                </a:xfrm>
                <a:solidFill>
                  <a:srgbClr val="C00000"/>
                </a:solidFill>
              </p:grpSpPr>
              <p:sp>
                <p:nvSpPr>
                  <p:cNvPr id="162" name="Ovale 41"/>
                  <p:cNvSpPr/>
                  <p:nvPr/>
                </p:nvSpPr>
                <p:spPr bwMode="auto">
                  <a:xfrm>
                    <a:off x="3781016" y="2580518"/>
                    <a:ext cx="72000" cy="72000"/>
                  </a:xfrm>
                  <a:prstGeom prst="ellipse">
                    <a:avLst/>
                  </a:prstGeom>
                  <a:grp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63" name="Connettore 1 162"/>
                  <p:cNvCxnSpPr/>
                  <p:nvPr/>
                </p:nvCxnSpPr>
                <p:spPr bwMode="auto">
                  <a:xfrm rot="5400000" flipH="1" flipV="1">
                    <a:off x="3840393" y="2511917"/>
                    <a:ext cx="81224" cy="77066"/>
                  </a:xfrm>
                  <a:prstGeom prst="line">
                    <a:avLst/>
                  </a:prstGeom>
                  <a:grpFill/>
                  <a:ln w="25400" cap="flat" cmpd="sng" algn="ctr">
                    <a:solidFill>
                      <a:srgbClr val="C00000"/>
                    </a:solidFill>
                    <a:prstDash val="solid"/>
                    <a:round/>
                    <a:headEnd type="none" w="med" len="med"/>
                    <a:tailEnd type="none" w="med" len="med"/>
                  </a:ln>
                  <a:effectLst/>
                </p:spPr>
              </p:cxnSp>
            </p:grpSp>
            <p:sp>
              <p:nvSpPr>
                <p:cNvPr id="161" name="Ovale 160"/>
                <p:cNvSpPr/>
                <p:nvPr/>
              </p:nvSpPr>
              <p:spPr bwMode="auto">
                <a:xfrm>
                  <a:off x="5021272" y="4455718"/>
                  <a:ext cx="1080000" cy="1080000"/>
                </a:xfrm>
                <a:prstGeom prst="ellipse">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grpSp>
          <p:cxnSp>
            <p:nvCxnSpPr>
              <p:cNvPr id="154" name="Connettore 1 153"/>
              <p:cNvCxnSpPr>
                <a:stCxn id="164" idx="3"/>
              </p:cNvCxnSpPr>
              <p:nvPr/>
            </p:nvCxnSpPr>
            <p:spPr bwMode="auto">
              <a:xfrm rot="10800000">
                <a:off x="5540130" y="5038133"/>
                <a:ext cx="130060" cy="22404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5" name="Connettore 1 154"/>
              <p:cNvCxnSpPr>
                <a:stCxn id="172" idx="4"/>
              </p:cNvCxnSpPr>
              <p:nvPr/>
            </p:nvCxnSpPr>
            <p:spPr bwMode="auto">
              <a:xfrm rot="10800000" flipH="1">
                <a:off x="5330666" y="5043419"/>
                <a:ext cx="188319" cy="257049"/>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6" name="Connettore 1 155"/>
              <p:cNvCxnSpPr>
                <a:stCxn id="162" idx="1"/>
              </p:cNvCxnSpPr>
              <p:nvPr/>
            </p:nvCxnSpPr>
            <p:spPr bwMode="auto">
              <a:xfrm rot="16200000" flipV="1">
                <a:off x="5186321" y="4694248"/>
                <a:ext cx="243327" cy="391970"/>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7" name="Connettore 1 156"/>
              <p:cNvCxnSpPr/>
              <p:nvPr/>
            </p:nvCxnSpPr>
            <p:spPr bwMode="auto">
              <a:xfrm rot="5400000" flipH="1" flipV="1">
                <a:off x="5378193" y="4837992"/>
                <a:ext cx="358212" cy="5022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8" name="Connettore 1 157"/>
              <p:cNvCxnSpPr/>
              <p:nvPr/>
            </p:nvCxnSpPr>
            <p:spPr bwMode="auto">
              <a:xfrm>
                <a:off x="5535003" y="5033664"/>
                <a:ext cx="487985" cy="160079"/>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59" name="Connettore 1 158"/>
              <p:cNvCxnSpPr>
                <a:endCxn id="166" idx="0"/>
              </p:cNvCxnSpPr>
              <p:nvPr/>
            </p:nvCxnSpPr>
            <p:spPr bwMode="auto">
              <a:xfrm flipV="1">
                <a:off x="5546675" y="4897691"/>
                <a:ext cx="321262" cy="127577"/>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grpSp>
          <p:nvGrpSpPr>
            <p:cNvPr id="105" name="Gruppo 104"/>
            <p:cNvGrpSpPr/>
            <p:nvPr/>
          </p:nvGrpSpPr>
          <p:grpSpPr>
            <a:xfrm>
              <a:off x="7458809" y="4341079"/>
              <a:ext cx="1241997" cy="1353425"/>
              <a:chOff x="7448237" y="4118865"/>
              <a:chExt cx="1241997" cy="1353425"/>
            </a:xfrm>
          </p:grpSpPr>
          <p:grpSp>
            <p:nvGrpSpPr>
              <p:cNvPr id="106" name="Gruppo 125"/>
              <p:cNvGrpSpPr/>
              <p:nvPr/>
            </p:nvGrpSpPr>
            <p:grpSpPr>
              <a:xfrm>
                <a:off x="8008505" y="4509580"/>
                <a:ext cx="138522" cy="142680"/>
                <a:chOff x="3781016" y="2509838"/>
                <a:chExt cx="138522" cy="142680"/>
              </a:xfrm>
              <a:solidFill>
                <a:schemeClr val="tx1"/>
              </a:solidFill>
            </p:grpSpPr>
            <p:sp>
              <p:nvSpPr>
                <p:cNvPr id="142" name="Ovale 141"/>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43" name="Connettore 1 142"/>
                <p:cNvCxnSpPr>
                  <a:stCxn id="142"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07" name="Gruppo 126"/>
              <p:cNvGrpSpPr/>
              <p:nvPr/>
            </p:nvGrpSpPr>
            <p:grpSpPr>
              <a:xfrm rot="2168101">
                <a:off x="8551712" y="5076392"/>
                <a:ext cx="138522" cy="142680"/>
                <a:chOff x="3781016" y="2509838"/>
                <a:chExt cx="138522" cy="142680"/>
              </a:xfrm>
              <a:solidFill>
                <a:schemeClr val="bg1"/>
              </a:solidFill>
            </p:grpSpPr>
            <p:sp>
              <p:nvSpPr>
                <p:cNvPr id="140" name="Ovale 4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41" name="Connettore 1 46"/>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08" name="Gruppo 129"/>
              <p:cNvGrpSpPr/>
              <p:nvPr/>
            </p:nvGrpSpPr>
            <p:grpSpPr>
              <a:xfrm rot="13949355">
                <a:off x="7602042" y="4116786"/>
                <a:ext cx="138522" cy="142680"/>
                <a:chOff x="3781016" y="2509838"/>
                <a:chExt cx="138522" cy="142680"/>
              </a:xfrm>
              <a:solidFill>
                <a:schemeClr val="bg1"/>
              </a:solidFill>
            </p:grpSpPr>
            <p:sp>
              <p:nvSpPr>
                <p:cNvPr id="138" name="Ovale 4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39" name="Connettore 1 44"/>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09" name="Gruppo 125"/>
              <p:cNvGrpSpPr/>
              <p:nvPr/>
            </p:nvGrpSpPr>
            <p:grpSpPr>
              <a:xfrm>
                <a:off x="7448237" y="4541285"/>
                <a:ext cx="138522" cy="142680"/>
                <a:chOff x="3781016" y="2509838"/>
                <a:chExt cx="138522" cy="142680"/>
              </a:xfrm>
              <a:solidFill>
                <a:schemeClr val="bg1"/>
              </a:solidFill>
            </p:grpSpPr>
            <p:sp>
              <p:nvSpPr>
                <p:cNvPr id="136" name="Ovale 13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37" name="Connettore 1 136"/>
                <p:cNvCxnSpPr>
                  <a:stCxn id="136"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0" name="Gruppo 125"/>
              <p:cNvGrpSpPr/>
              <p:nvPr/>
            </p:nvGrpSpPr>
            <p:grpSpPr>
              <a:xfrm rot="3405642">
                <a:off x="7797086" y="5154414"/>
                <a:ext cx="138522" cy="142680"/>
                <a:chOff x="3781016" y="2509838"/>
                <a:chExt cx="138522" cy="142680"/>
              </a:xfrm>
              <a:solidFill>
                <a:schemeClr val="tx1"/>
              </a:solidFill>
            </p:grpSpPr>
            <p:sp>
              <p:nvSpPr>
                <p:cNvPr id="134" name="Ovale 133"/>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35" name="Connettore 1 134"/>
                <p:cNvCxnSpPr>
                  <a:stCxn id="134"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1" name="Gruppo 125"/>
              <p:cNvGrpSpPr/>
              <p:nvPr/>
            </p:nvGrpSpPr>
            <p:grpSpPr>
              <a:xfrm rot="15110263">
                <a:off x="7506370" y="5164993"/>
                <a:ext cx="138522" cy="142680"/>
                <a:chOff x="3781016" y="2509838"/>
                <a:chExt cx="138522" cy="142680"/>
              </a:xfrm>
              <a:solidFill>
                <a:schemeClr val="tx1"/>
              </a:solidFill>
            </p:grpSpPr>
            <p:sp>
              <p:nvSpPr>
                <p:cNvPr id="132" name="Ovale 131"/>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33" name="Connettore 1 132"/>
                <p:cNvCxnSpPr>
                  <a:stCxn id="132"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2" name="Gruppo 125"/>
              <p:cNvGrpSpPr/>
              <p:nvPr/>
            </p:nvGrpSpPr>
            <p:grpSpPr>
              <a:xfrm>
                <a:off x="8484201" y="4805571"/>
                <a:ext cx="138522" cy="142680"/>
                <a:chOff x="3781016" y="2509838"/>
                <a:chExt cx="138522" cy="142680"/>
              </a:xfrm>
              <a:solidFill>
                <a:schemeClr val="tx1"/>
              </a:solidFill>
            </p:grpSpPr>
            <p:sp>
              <p:nvSpPr>
                <p:cNvPr id="130" name="Ovale 129"/>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31" name="Connettore 1 130"/>
                <p:cNvCxnSpPr>
                  <a:stCxn id="130"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3" name="Gruppo 125"/>
              <p:cNvGrpSpPr/>
              <p:nvPr/>
            </p:nvGrpSpPr>
            <p:grpSpPr>
              <a:xfrm rot="13826077">
                <a:off x="8235779" y="4736861"/>
                <a:ext cx="138522" cy="142680"/>
                <a:chOff x="3781016" y="2509838"/>
                <a:chExt cx="138522" cy="142680"/>
              </a:xfrm>
              <a:solidFill>
                <a:schemeClr val="tx1"/>
              </a:solidFill>
            </p:grpSpPr>
            <p:sp>
              <p:nvSpPr>
                <p:cNvPr id="128" name="Ovale 127"/>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29" name="Connettore 1 128"/>
                <p:cNvCxnSpPr>
                  <a:stCxn id="128"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4" name="Gruppo 125"/>
              <p:cNvGrpSpPr/>
              <p:nvPr/>
            </p:nvGrpSpPr>
            <p:grpSpPr>
              <a:xfrm rot="5400000">
                <a:off x="8119505" y="5186126"/>
                <a:ext cx="138522" cy="142680"/>
                <a:chOff x="3781016" y="2509838"/>
                <a:chExt cx="138522" cy="142680"/>
              </a:xfrm>
              <a:solidFill>
                <a:schemeClr val="tx1"/>
              </a:solidFill>
            </p:grpSpPr>
            <p:sp>
              <p:nvSpPr>
                <p:cNvPr id="126" name="Ovale 125"/>
                <p:cNvSpPr/>
                <p:nvPr/>
              </p:nvSpPr>
              <p:spPr bwMode="auto">
                <a:xfrm>
                  <a:off x="3781016" y="2580518"/>
                  <a:ext cx="72000" cy="72000"/>
                </a:xfrm>
                <a:prstGeom prst="ellipse">
                  <a:avLst/>
                </a:prstGeom>
                <a:grp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27" name="Connettore 1 126"/>
                <p:cNvCxnSpPr>
                  <a:stCxn id="126" idx="7"/>
                </p:cNvCxnSpPr>
                <p:nvPr/>
              </p:nvCxnSpPr>
              <p:spPr bwMode="auto">
                <a:xfrm rot="5400000" flipH="1" flipV="1">
                  <a:off x="3840393" y="2511917"/>
                  <a:ext cx="81224" cy="77066"/>
                </a:xfrm>
                <a:prstGeom prst="line">
                  <a:avLst/>
                </a:prstGeom>
                <a:grpFill/>
                <a:ln w="25400" cap="flat" cmpd="sng" algn="ctr">
                  <a:solidFill>
                    <a:schemeClr val="tx1"/>
                  </a:solidFill>
                  <a:prstDash val="solid"/>
                  <a:round/>
                  <a:headEnd type="none" w="med" len="med"/>
                  <a:tailEnd type="none" w="med" len="med"/>
                </a:ln>
                <a:effectLst/>
              </p:spPr>
            </p:cxnSp>
          </p:grpSp>
          <p:grpSp>
            <p:nvGrpSpPr>
              <p:cNvPr id="115" name="Gruppo 114"/>
              <p:cNvGrpSpPr/>
              <p:nvPr/>
            </p:nvGrpSpPr>
            <p:grpSpPr>
              <a:xfrm>
                <a:off x="7479052" y="4392290"/>
                <a:ext cx="1080000" cy="1080000"/>
                <a:chOff x="5021272" y="4455718"/>
                <a:chExt cx="1080000" cy="1080000"/>
              </a:xfrm>
            </p:grpSpPr>
            <p:grpSp>
              <p:nvGrpSpPr>
                <p:cNvPr id="122" name="Gruppo 132"/>
                <p:cNvGrpSpPr/>
                <p:nvPr/>
              </p:nvGrpSpPr>
              <p:grpSpPr>
                <a:xfrm rot="21227343">
                  <a:off x="5492011" y="4924378"/>
                  <a:ext cx="138522" cy="142680"/>
                  <a:chOff x="3781016" y="2509838"/>
                  <a:chExt cx="138522" cy="142680"/>
                </a:xfrm>
                <a:solidFill>
                  <a:srgbClr val="C00000"/>
                </a:solidFill>
              </p:grpSpPr>
              <p:sp>
                <p:nvSpPr>
                  <p:cNvPr id="124" name="Ovale 41"/>
                  <p:cNvSpPr/>
                  <p:nvPr/>
                </p:nvSpPr>
                <p:spPr bwMode="auto">
                  <a:xfrm>
                    <a:off x="3781016" y="2580518"/>
                    <a:ext cx="72000" cy="72000"/>
                  </a:xfrm>
                  <a:prstGeom prst="ellipse">
                    <a:avLst/>
                  </a:prstGeom>
                  <a:grp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cxnSp>
                <p:nvCxnSpPr>
                  <p:cNvPr id="125" name="Connettore 1 124"/>
                  <p:cNvCxnSpPr/>
                  <p:nvPr/>
                </p:nvCxnSpPr>
                <p:spPr bwMode="auto">
                  <a:xfrm rot="5400000" flipH="1" flipV="1">
                    <a:off x="3840393" y="2511917"/>
                    <a:ext cx="81224" cy="77066"/>
                  </a:xfrm>
                  <a:prstGeom prst="line">
                    <a:avLst/>
                  </a:prstGeom>
                  <a:grpFill/>
                  <a:ln w="25400" cap="flat" cmpd="sng" algn="ctr">
                    <a:solidFill>
                      <a:srgbClr val="C00000"/>
                    </a:solidFill>
                    <a:prstDash val="solid"/>
                    <a:round/>
                    <a:headEnd type="none" w="med" len="med"/>
                    <a:tailEnd type="none" w="med" len="med"/>
                  </a:ln>
                  <a:effectLst/>
                </p:spPr>
              </p:cxnSp>
            </p:grpSp>
            <p:sp>
              <p:nvSpPr>
                <p:cNvPr id="123" name="Ovale 122"/>
                <p:cNvSpPr/>
                <p:nvPr/>
              </p:nvSpPr>
              <p:spPr bwMode="auto">
                <a:xfrm>
                  <a:off x="5021272" y="4455718"/>
                  <a:ext cx="1080000" cy="1080000"/>
                </a:xfrm>
                <a:prstGeom prst="ellipse">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endParaRPr lang="en-US"/>
                </a:p>
              </p:txBody>
            </p:sp>
          </p:grpSp>
          <p:cxnSp>
            <p:nvCxnSpPr>
              <p:cNvPr id="116" name="Connettore 1 115"/>
              <p:cNvCxnSpPr>
                <a:stCxn id="126" idx="3"/>
              </p:cNvCxnSpPr>
              <p:nvPr/>
            </p:nvCxnSpPr>
            <p:spPr bwMode="auto">
              <a:xfrm rot="10800000">
                <a:off x="7997910" y="4974705"/>
                <a:ext cx="130060" cy="224044"/>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17" name="Connettore 1 116"/>
              <p:cNvCxnSpPr>
                <a:stCxn id="134" idx="4"/>
              </p:cNvCxnSpPr>
              <p:nvPr/>
            </p:nvCxnSpPr>
            <p:spPr bwMode="auto">
              <a:xfrm rot="10800000" flipH="1">
                <a:off x="7788446" y="4979991"/>
                <a:ext cx="188319" cy="257049"/>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18" name="Connettore 1 117"/>
              <p:cNvCxnSpPr/>
              <p:nvPr/>
            </p:nvCxnSpPr>
            <p:spPr bwMode="auto">
              <a:xfrm rot="10800000" flipV="1">
                <a:off x="7611803" y="4969611"/>
                <a:ext cx="381663" cy="298531"/>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19" name="Connettore 1 118"/>
              <p:cNvCxnSpPr/>
              <p:nvPr/>
            </p:nvCxnSpPr>
            <p:spPr bwMode="auto">
              <a:xfrm rot="5400000" flipH="1" flipV="1">
                <a:off x="7835973" y="4774564"/>
                <a:ext cx="358212" cy="5022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20" name="Connettore 1 119"/>
              <p:cNvCxnSpPr>
                <a:endCxn id="128" idx="0"/>
              </p:cNvCxnSpPr>
              <p:nvPr/>
            </p:nvCxnSpPr>
            <p:spPr bwMode="auto">
              <a:xfrm flipV="1">
                <a:off x="8004455" y="4834263"/>
                <a:ext cx="321262" cy="127577"/>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121" name="Connettore 1 120"/>
              <p:cNvCxnSpPr>
                <a:stCxn id="124" idx="6"/>
                <a:endCxn id="130" idx="2"/>
              </p:cNvCxnSpPr>
              <p:nvPr/>
            </p:nvCxnSpPr>
            <p:spPr bwMode="auto">
              <a:xfrm flipV="1">
                <a:off x="8025599" y="4912251"/>
                <a:ext cx="458602" cy="54875"/>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grpSp>
    </p:spTree>
    <p:extLst>
      <p:ext uri="{BB962C8B-B14F-4D97-AF65-F5344CB8AC3E}">
        <p14:creationId xmlns:p14="http://schemas.microsoft.com/office/powerpoint/2010/main" val="98653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Minutia Cylinder-Code (MCC) (1)</a:t>
            </a:r>
          </a:p>
        </p:txBody>
      </p:sp>
      <p:sp>
        <p:nvSpPr>
          <p:cNvPr id="3" name="Segnaposto numero diapositiva 2"/>
          <p:cNvSpPr>
            <a:spLocks noGrp="1"/>
          </p:cNvSpPr>
          <p:nvPr>
            <p:ph type="sldNum" sz="quarter" idx="11"/>
          </p:nvPr>
        </p:nvSpPr>
        <p:spPr/>
        <p:txBody>
          <a:bodyPr/>
          <a:lstStyle/>
          <a:p>
            <a:fld id="{91BC100D-E99B-468E-AACA-AAE3BF08D6B4}" type="slidenum">
              <a:rPr lang="en-US" smtClean="0"/>
              <a:pPr/>
              <a:t>18</a:t>
            </a:fld>
            <a:endParaRPr lang="en-US"/>
          </a:p>
        </p:txBody>
      </p:sp>
      <p:sp>
        <p:nvSpPr>
          <p:cNvPr id="5" name="Rectangle 3"/>
          <p:cNvSpPr txBox="1">
            <a:spLocks noChangeArrowheads="1"/>
          </p:cNvSpPr>
          <p:nvPr/>
        </p:nvSpPr>
        <p:spPr bwMode="auto">
          <a:xfrm>
            <a:off x="1752601" y="1022101"/>
            <a:ext cx="7895968" cy="20469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eaLnBrk="0" hangingPunct="0">
              <a:spcBef>
                <a:spcPts val="0"/>
              </a:spcBef>
              <a:spcAft>
                <a:spcPts val="300"/>
              </a:spcAft>
              <a:defRPr/>
            </a:pPr>
            <a:r>
              <a:rPr lang="en-US" sz="1800">
                <a:solidFill>
                  <a:schemeClr val="accent2"/>
                </a:solidFill>
                <a:latin typeface="+mn-lt"/>
              </a:rPr>
              <a:t>Main advantages:</a:t>
            </a:r>
          </a:p>
          <a:p>
            <a:pPr marL="177800" indent="-177800" algn="just" eaLnBrk="0" hangingPunct="0">
              <a:spcBef>
                <a:spcPts val="0"/>
              </a:spcBef>
              <a:spcAft>
                <a:spcPts val="300"/>
              </a:spcAft>
              <a:buClr>
                <a:schemeClr val="accent2"/>
              </a:buClr>
              <a:buFont typeface="Arial" panose="020B0604020202020204" pitchFamily="34" charset="0"/>
              <a:buChar char="•"/>
              <a:defRPr/>
            </a:pPr>
            <a:r>
              <a:rPr lang="en-US" sz="1800">
                <a:solidFill>
                  <a:srgbClr val="FF0000"/>
                </a:solidFill>
                <a:latin typeface="+mn-lt"/>
              </a:rPr>
              <a:t>fixed radius</a:t>
            </a:r>
            <a:r>
              <a:rPr lang="en-US" sz="1800">
                <a:solidFill>
                  <a:schemeClr val="accent2"/>
                </a:solidFill>
                <a:latin typeface="+mn-lt"/>
              </a:rPr>
              <a:t> structure;</a:t>
            </a:r>
          </a:p>
          <a:p>
            <a:pPr marL="177800" indent="-177800" algn="just" eaLnBrk="0" hangingPunct="0">
              <a:spcBef>
                <a:spcPts val="0"/>
              </a:spcBef>
              <a:spcAft>
                <a:spcPts val="300"/>
              </a:spcAft>
              <a:buClr>
                <a:schemeClr val="accent2"/>
              </a:buClr>
              <a:buFont typeface="Arial" panose="020B0604020202020204" pitchFamily="34" charset="0"/>
              <a:buChar char="•"/>
            </a:pPr>
            <a:r>
              <a:rPr lang="en-US" sz="1800">
                <a:solidFill>
                  <a:srgbClr val="FF0000"/>
                </a:solidFill>
                <a:latin typeface="+mn-lt"/>
              </a:rPr>
              <a:t>fixed-length</a:t>
            </a:r>
            <a:r>
              <a:rPr lang="en-US" sz="1800">
                <a:solidFill>
                  <a:schemeClr val="accent2"/>
                </a:solidFill>
                <a:latin typeface="+mn-lt"/>
              </a:rPr>
              <a:t> descriptors;</a:t>
            </a:r>
          </a:p>
          <a:p>
            <a:pPr marL="177800" indent="-177800" algn="just" eaLnBrk="0" hangingPunct="0">
              <a:spcBef>
                <a:spcPts val="0"/>
              </a:spcBef>
              <a:spcAft>
                <a:spcPts val="300"/>
              </a:spcAft>
              <a:buClr>
                <a:schemeClr val="accent2"/>
              </a:buClr>
              <a:buFont typeface="Arial" panose="020B0604020202020204" pitchFamily="34" charset="0"/>
              <a:buChar char="•"/>
            </a:pPr>
            <a:r>
              <a:rPr lang="en-US" sz="1800">
                <a:solidFill>
                  <a:srgbClr val="FF0000"/>
                </a:solidFill>
                <a:latin typeface="+mn-lt"/>
              </a:rPr>
              <a:t>tolerates</a:t>
            </a:r>
            <a:r>
              <a:rPr lang="en-US" sz="1800">
                <a:solidFill>
                  <a:schemeClr val="accent2"/>
                </a:solidFill>
                <a:latin typeface="+mn-lt"/>
              </a:rPr>
              <a:t> local distortion and small feature extraction </a:t>
            </a:r>
            <a:r>
              <a:rPr lang="en-US" sz="1800">
                <a:solidFill>
                  <a:srgbClr val="FF0000"/>
                </a:solidFill>
                <a:latin typeface="+mn-lt"/>
              </a:rPr>
              <a:t>errors</a:t>
            </a:r>
            <a:r>
              <a:rPr lang="en-US" sz="1800">
                <a:solidFill>
                  <a:schemeClr val="accent2"/>
                </a:solidFill>
                <a:latin typeface="+mn-lt"/>
              </a:rPr>
              <a:t>;</a:t>
            </a:r>
          </a:p>
          <a:p>
            <a:pPr marL="177800" indent="-177800" algn="just" eaLnBrk="0" hangingPunct="0">
              <a:spcBef>
                <a:spcPts val="0"/>
              </a:spcBef>
              <a:spcAft>
                <a:spcPts val="300"/>
              </a:spcAft>
              <a:buClr>
                <a:schemeClr val="accent2"/>
              </a:buClr>
              <a:buFont typeface="Arial" panose="020B0604020202020204" pitchFamily="34" charset="0"/>
              <a:buChar char="•"/>
            </a:pPr>
            <a:r>
              <a:rPr lang="en-US" sz="1800">
                <a:solidFill>
                  <a:srgbClr val="FF0000"/>
                </a:solidFill>
                <a:latin typeface="+mn-lt"/>
              </a:rPr>
              <a:t>bit-oriented</a:t>
            </a:r>
            <a:r>
              <a:rPr lang="en-US" sz="1800">
                <a:solidFill>
                  <a:schemeClr val="accent2"/>
                </a:solidFill>
                <a:latin typeface="+mn-lt"/>
              </a:rPr>
              <a:t> coding;</a:t>
            </a:r>
          </a:p>
          <a:p>
            <a:pPr marL="177800" indent="-177800" algn="just" eaLnBrk="0" hangingPunct="0">
              <a:spcBef>
                <a:spcPts val="0"/>
              </a:spcBef>
              <a:spcAft>
                <a:spcPts val="300"/>
              </a:spcAft>
              <a:buClr>
                <a:schemeClr val="accent2"/>
              </a:buClr>
              <a:buFont typeface="Arial" panose="020B0604020202020204" pitchFamily="34" charset="0"/>
              <a:buChar char="•"/>
            </a:pPr>
            <a:r>
              <a:rPr lang="en-US" sz="1800">
                <a:solidFill>
                  <a:srgbClr val="FF0000"/>
                </a:solidFill>
                <a:latin typeface="+mn-lt"/>
              </a:rPr>
              <a:t>fast</a:t>
            </a:r>
            <a:r>
              <a:rPr lang="en-US" sz="1800">
                <a:solidFill>
                  <a:schemeClr val="accent2"/>
                </a:solidFill>
                <a:latin typeface="+mn-lt"/>
              </a:rPr>
              <a:t> and </a:t>
            </a:r>
            <a:r>
              <a:rPr lang="en-US" sz="1800">
                <a:solidFill>
                  <a:srgbClr val="FF0000"/>
                </a:solidFill>
                <a:latin typeface="+mn-lt"/>
              </a:rPr>
              <a:t>simple</a:t>
            </a:r>
            <a:r>
              <a:rPr lang="en-US" sz="1800">
                <a:solidFill>
                  <a:schemeClr val="accent2"/>
                </a:solidFill>
                <a:latin typeface="+mn-lt"/>
              </a:rPr>
              <a:t> local structure </a:t>
            </a:r>
            <a:r>
              <a:rPr lang="en-US" sz="1800">
                <a:solidFill>
                  <a:srgbClr val="FF0000"/>
                </a:solidFill>
                <a:latin typeface="+mn-lt"/>
              </a:rPr>
              <a:t>comparison</a:t>
            </a:r>
            <a:r>
              <a:rPr lang="en-US" sz="1800">
                <a:solidFill>
                  <a:schemeClr val="accent2"/>
                </a:solidFill>
                <a:latin typeface="+mn-lt"/>
              </a:rPr>
              <a:t> phase;</a:t>
            </a:r>
          </a:p>
        </p:txBody>
      </p:sp>
      <p:grpSp>
        <p:nvGrpSpPr>
          <p:cNvPr id="12" name="Gruppo 13"/>
          <p:cNvGrpSpPr>
            <a:grpSpLocks noChangeAspect="1"/>
          </p:cNvGrpSpPr>
          <p:nvPr/>
        </p:nvGrpSpPr>
        <p:grpSpPr bwMode="auto">
          <a:xfrm>
            <a:off x="1933518" y="3154648"/>
            <a:ext cx="1654710" cy="2647585"/>
            <a:chOff x="294841" y="2238375"/>
            <a:chExt cx="2362500" cy="3780000"/>
          </a:xfrm>
        </p:grpSpPr>
        <p:pic>
          <p:nvPicPr>
            <p:cNvPr id="14" name="Immagine 6" descr="Immagine1.png"/>
            <p:cNvPicPr>
              <a:picLocks noChangeAspect="1"/>
            </p:cNvPicPr>
            <p:nvPr/>
          </p:nvPicPr>
          <p:blipFill>
            <a:blip r:embed="rId3" cstate="print"/>
            <a:srcRect/>
            <a:stretch>
              <a:fillRect/>
            </a:stretch>
          </p:blipFill>
          <p:spPr bwMode="auto">
            <a:xfrm>
              <a:off x="294841" y="2238375"/>
              <a:ext cx="2362500" cy="3780000"/>
            </a:xfrm>
            <a:prstGeom prst="rect">
              <a:avLst/>
            </a:prstGeom>
            <a:noFill/>
            <a:ln w="9525">
              <a:solidFill>
                <a:schemeClr val="tx1"/>
              </a:solidFill>
              <a:miter lim="800000"/>
              <a:headEnd/>
              <a:tailEnd/>
            </a:ln>
          </p:spPr>
        </p:pic>
        <p:grpSp>
          <p:nvGrpSpPr>
            <p:cNvPr id="15" name="Gruppo 12"/>
            <p:cNvGrpSpPr>
              <a:grpSpLocks/>
            </p:cNvGrpSpPr>
            <p:nvPr/>
          </p:nvGrpSpPr>
          <p:grpSpPr bwMode="auto">
            <a:xfrm>
              <a:off x="975341" y="3362752"/>
              <a:ext cx="900000" cy="900000"/>
              <a:chOff x="975341" y="3362752"/>
              <a:chExt cx="900000" cy="900000"/>
            </a:xfrm>
          </p:grpSpPr>
          <p:grpSp>
            <p:nvGrpSpPr>
              <p:cNvPr id="16" name="Gruppo 9"/>
              <p:cNvGrpSpPr>
                <a:grpSpLocks/>
              </p:cNvGrpSpPr>
              <p:nvPr/>
            </p:nvGrpSpPr>
            <p:grpSpPr bwMode="auto">
              <a:xfrm>
                <a:off x="975341" y="3362752"/>
                <a:ext cx="900000" cy="900000"/>
                <a:chOff x="968991" y="3343702"/>
                <a:chExt cx="900000" cy="900000"/>
              </a:xfrm>
            </p:grpSpPr>
            <p:sp>
              <p:nvSpPr>
                <p:cNvPr id="18" name="Ovale 7"/>
                <p:cNvSpPr>
                  <a:spLocks noChangeArrowheads="1"/>
                </p:cNvSpPr>
                <p:nvPr/>
              </p:nvSpPr>
              <p:spPr bwMode="auto">
                <a:xfrm>
                  <a:off x="968991" y="3343702"/>
                  <a:ext cx="900000" cy="900000"/>
                </a:xfrm>
                <a:prstGeom prst="ellipse">
                  <a:avLst/>
                </a:prstGeom>
                <a:noFill/>
                <a:ln w="12700" algn="ctr">
                  <a:solidFill>
                    <a:srgbClr val="FF0000"/>
                  </a:solidFill>
                  <a:prstDash val="lgDash"/>
                  <a:round/>
                  <a:headEnd/>
                  <a:tailEnd/>
                </a:ln>
              </p:spPr>
              <p:txBody>
                <a:bodyPr/>
                <a:lstStyle/>
                <a:p>
                  <a:pPr algn="ctr" eaLnBrk="0" hangingPunct="0"/>
                  <a:endParaRPr lang="it-IT"/>
                </a:p>
              </p:txBody>
            </p:sp>
            <p:sp>
              <p:nvSpPr>
                <p:cNvPr id="19" name="Ovale 8"/>
                <p:cNvSpPr>
                  <a:spLocks noChangeArrowheads="1"/>
                </p:cNvSpPr>
                <p:nvPr/>
              </p:nvSpPr>
              <p:spPr bwMode="auto">
                <a:xfrm>
                  <a:off x="1387241" y="3761302"/>
                  <a:ext cx="63500" cy="64800"/>
                </a:xfrm>
                <a:prstGeom prst="ellipse">
                  <a:avLst/>
                </a:prstGeom>
                <a:solidFill>
                  <a:srgbClr val="FF0000"/>
                </a:solidFill>
                <a:ln w="25400" algn="ctr">
                  <a:solidFill>
                    <a:srgbClr val="FF0000"/>
                  </a:solidFill>
                  <a:round/>
                  <a:headEnd/>
                  <a:tailEnd/>
                </a:ln>
              </p:spPr>
              <p:txBody>
                <a:bodyPr/>
                <a:lstStyle/>
                <a:p>
                  <a:pPr algn="ctr" eaLnBrk="0" hangingPunct="0"/>
                  <a:endParaRPr lang="it-IT"/>
                </a:p>
              </p:txBody>
            </p:sp>
          </p:grpSp>
          <p:cxnSp>
            <p:nvCxnSpPr>
              <p:cNvPr id="17" name="Connettore 1 11"/>
              <p:cNvCxnSpPr>
                <a:cxnSpLocks noChangeShapeType="1"/>
              </p:cNvCxnSpPr>
              <p:nvPr/>
            </p:nvCxnSpPr>
            <p:spPr bwMode="auto">
              <a:xfrm rot="10800000" flipV="1">
                <a:off x="1397001" y="3819102"/>
                <a:ext cx="21991" cy="111548"/>
              </a:xfrm>
              <a:prstGeom prst="line">
                <a:avLst/>
              </a:prstGeom>
              <a:noFill/>
              <a:ln w="25400" algn="ctr">
                <a:solidFill>
                  <a:srgbClr val="FF0000"/>
                </a:solidFill>
                <a:round/>
                <a:headEnd/>
                <a:tailEnd/>
              </a:ln>
            </p:spPr>
          </p:cxnSp>
        </p:grpSp>
      </p:grpSp>
      <p:sp>
        <p:nvSpPr>
          <p:cNvPr id="20" name="Freccia a destra 19"/>
          <p:cNvSpPr/>
          <p:nvPr/>
        </p:nvSpPr>
        <p:spPr bwMode="auto">
          <a:xfrm>
            <a:off x="3881173" y="4210425"/>
            <a:ext cx="583718"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pic>
        <p:nvPicPr>
          <p:cNvPr id="24" name="Immagine 23" descr="Immagine5.png"/>
          <p:cNvPicPr>
            <a:picLocks noChangeAspect="1"/>
          </p:cNvPicPr>
          <p:nvPr/>
        </p:nvPicPr>
        <p:blipFill>
          <a:blip r:embed="rId4" cstate="print"/>
          <a:stretch>
            <a:fillRect/>
          </a:stretch>
        </p:blipFill>
        <p:spPr>
          <a:xfrm>
            <a:off x="7854604" y="3154647"/>
            <a:ext cx="2635164" cy="2790764"/>
          </a:xfrm>
          <a:prstGeom prst="rect">
            <a:avLst/>
          </a:prstGeom>
        </p:spPr>
      </p:pic>
      <p:pic>
        <p:nvPicPr>
          <p:cNvPr id="22" name="Immagine 21" descr="Immagine4.png"/>
          <p:cNvPicPr>
            <a:picLocks noChangeAspect="1"/>
          </p:cNvPicPr>
          <p:nvPr/>
        </p:nvPicPr>
        <p:blipFill>
          <a:blip r:embed="rId5" cstate="print"/>
          <a:stretch>
            <a:fillRect/>
          </a:stretch>
        </p:blipFill>
        <p:spPr>
          <a:xfrm>
            <a:off x="4485809" y="3258094"/>
            <a:ext cx="2413410" cy="2556163"/>
          </a:xfrm>
          <a:prstGeom prst="rect">
            <a:avLst/>
          </a:prstGeom>
        </p:spPr>
      </p:pic>
      <p:sp>
        <p:nvSpPr>
          <p:cNvPr id="23" name="Freccia a destra 22"/>
          <p:cNvSpPr/>
          <p:nvPr/>
        </p:nvSpPr>
        <p:spPr bwMode="auto">
          <a:xfrm>
            <a:off x="7087039" y="4204755"/>
            <a:ext cx="583718"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2" name="Rettangolo 1"/>
          <p:cNvSpPr/>
          <p:nvPr/>
        </p:nvSpPr>
        <p:spPr>
          <a:xfrm>
            <a:off x="5397843" y="990748"/>
            <a:ext cx="5203482" cy="738664"/>
          </a:xfrm>
          <a:prstGeom prst="rect">
            <a:avLst/>
          </a:prstGeom>
          <a:ln>
            <a:solidFill>
              <a:schemeClr val="tx1"/>
            </a:solidFill>
          </a:ln>
        </p:spPr>
        <p:txBody>
          <a:bodyPr wrap="square">
            <a:spAutoFit/>
          </a:bodyPr>
          <a:lstStyle/>
          <a:p>
            <a:r>
              <a:rPr lang="en-US" sz="1400">
                <a:solidFill>
                  <a:srgbClr val="FF0000"/>
                </a:solidFill>
              </a:rPr>
              <a:t>R. Cappelli, M. Ferrara and D. Maltoni</a:t>
            </a:r>
            <a:r>
              <a:rPr lang="en-US" sz="1400"/>
              <a:t>, "</a:t>
            </a:r>
            <a:r>
              <a:rPr lang="en-US" sz="1400">
                <a:solidFill>
                  <a:schemeClr val="accent2"/>
                </a:solidFill>
              </a:rPr>
              <a:t>Minutia Cylinder-Code: a new representation and matching technique for fingerprint recognition</a:t>
            </a:r>
            <a:r>
              <a:rPr lang="en-US" sz="1400"/>
              <a:t>", </a:t>
            </a:r>
            <a:r>
              <a:rPr lang="en-US" sz="1400" i="1"/>
              <a:t>IEEE </a:t>
            </a:r>
            <a:r>
              <a:rPr lang="en-US" sz="1400" i="1" err="1"/>
              <a:t>tPAMI</a:t>
            </a:r>
            <a:r>
              <a:rPr lang="en-US" sz="1400"/>
              <a:t> 2010.</a:t>
            </a:r>
            <a:endParaRPr lang="it-IT" sz="1400"/>
          </a:p>
        </p:txBody>
      </p:sp>
    </p:spTree>
    <p:extLst>
      <p:ext uri="{BB962C8B-B14F-4D97-AF65-F5344CB8AC3E}">
        <p14:creationId xmlns:p14="http://schemas.microsoft.com/office/powerpoint/2010/main" val="2288802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6475F3B-E581-4145-B814-29E9C0D4842F}"/>
              </a:ext>
            </a:extLst>
          </p:cNvPr>
          <p:cNvSpPr>
            <a:spLocks noGrp="1"/>
          </p:cNvSpPr>
          <p:nvPr>
            <p:ph type="title"/>
          </p:nvPr>
        </p:nvSpPr>
        <p:spPr/>
        <p:txBody>
          <a:bodyPr/>
          <a:lstStyle/>
          <a:p>
            <a:r>
              <a:rPr lang="en-US"/>
              <a:t>Why a Hands-on Lecture?</a:t>
            </a:r>
          </a:p>
        </p:txBody>
      </p:sp>
      <p:sp>
        <p:nvSpPr>
          <p:cNvPr id="5" name="Segnaposto contenuto 4">
            <a:extLst>
              <a:ext uri="{FF2B5EF4-FFF2-40B4-BE49-F238E27FC236}">
                <a16:creationId xmlns:a16="http://schemas.microsoft.com/office/drawing/2014/main" id="{7BEDF351-1FF8-4C9F-A182-CA5872546ECC}"/>
              </a:ext>
            </a:extLst>
          </p:cNvPr>
          <p:cNvSpPr>
            <a:spLocks noGrp="1"/>
          </p:cNvSpPr>
          <p:nvPr>
            <p:ph idx="1"/>
          </p:nvPr>
        </p:nvSpPr>
        <p:spPr/>
        <p:txBody>
          <a:bodyPr/>
          <a:lstStyle/>
          <a:p>
            <a:r>
              <a:rPr lang="en-US"/>
              <a:t>In past editions of biometric schools, we gave a more classical lecture on fingerprint recognition</a:t>
            </a:r>
          </a:p>
          <a:p>
            <a:pPr lvl="1"/>
            <a:r>
              <a:rPr lang="en-US"/>
              <a:t>You can download a PDF from: https://biolab.csr.unibo.it/samples/fr/FingLecture2020Cappelli.pdf</a:t>
            </a:r>
          </a:p>
          <a:p>
            <a:endParaRPr lang="en-US"/>
          </a:p>
          <a:p>
            <a:r>
              <a:rPr lang="en-US"/>
              <a:t>The new “hands on” format is aimed at:</a:t>
            </a:r>
          </a:p>
          <a:p>
            <a:pPr lvl="1"/>
            <a:r>
              <a:rPr lang="en-US"/>
              <a:t>Demonstrating</a:t>
            </a:r>
            <a:r>
              <a:rPr lang="it-IT"/>
              <a:t> (</a:t>
            </a:r>
            <a:r>
              <a:rPr lang="en-US"/>
              <a:t>in practice) the basic building-blocks of fingerprint recognition </a:t>
            </a:r>
            <a:endParaRPr lang="en-US" u="sng"/>
          </a:p>
          <a:p>
            <a:pPr lvl="1"/>
            <a:r>
              <a:rPr lang="en-US"/>
              <a:t>Showing that classical algorithms remain an important background in biometrics</a:t>
            </a:r>
          </a:p>
          <a:p>
            <a:pPr marL="0" indent="0">
              <a:buNone/>
            </a:pPr>
            <a:endParaRPr lang="it-IT" u="sng"/>
          </a:p>
          <a:p>
            <a:pPr marL="0" indent="0">
              <a:buNone/>
            </a:pPr>
            <a:endParaRPr lang="it-IT" u="sng"/>
          </a:p>
          <a:p>
            <a:pPr marL="0" indent="0">
              <a:buNone/>
            </a:pPr>
            <a:r>
              <a:rPr lang="en-US">
                <a:solidFill>
                  <a:srgbClr val="FF0000"/>
                </a:solidFill>
              </a:rPr>
              <a:t>NOTE</a:t>
            </a:r>
            <a:r>
              <a:rPr lang="en-US"/>
              <a:t>: even if modern machine learning techniques can improve several fingerprint processing and recognition tasks (especially on latent fingerprints), fingerprint recognition was not drastically reshaped by deep learning as other biometric modalities, and classical minutiae-based approaches are still the state-of-the-art.</a:t>
            </a:r>
          </a:p>
          <a:p>
            <a:pPr marL="0" indent="0">
              <a:buNone/>
            </a:pPr>
            <a:endParaRPr lang="en-US"/>
          </a:p>
        </p:txBody>
      </p:sp>
      <p:sp>
        <p:nvSpPr>
          <p:cNvPr id="3" name="Segnaposto numero diapositiva 2">
            <a:extLst>
              <a:ext uri="{FF2B5EF4-FFF2-40B4-BE49-F238E27FC236}">
                <a16:creationId xmlns:a16="http://schemas.microsoft.com/office/drawing/2014/main" id="{52EEFB33-1464-4341-A935-95736FCA6653}"/>
              </a:ext>
            </a:extLst>
          </p:cNvPr>
          <p:cNvSpPr>
            <a:spLocks noGrp="1"/>
          </p:cNvSpPr>
          <p:nvPr>
            <p:ph type="sldNum" sz="quarter" idx="12"/>
          </p:nvPr>
        </p:nvSpPr>
        <p:spPr/>
        <p:txBody>
          <a:bodyPr/>
          <a:lstStyle/>
          <a:p>
            <a:pPr>
              <a:defRPr/>
            </a:pPr>
            <a:fld id="{82B4AEE6-A0EC-4142-A1CB-7D0619625645}" type="slidenum">
              <a:rPr lang="en-US" smtClean="0"/>
              <a:pPr>
                <a:defRPr/>
              </a:pPr>
              <a:t>1</a:t>
            </a:fld>
            <a:endParaRPr lang="en-US"/>
          </a:p>
        </p:txBody>
      </p:sp>
    </p:spTree>
    <p:extLst>
      <p:ext uri="{BB962C8B-B14F-4D97-AF65-F5344CB8AC3E}">
        <p14:creationId xmlns:p14="http://schemas.microsoft.com/office/powerpoint/2010/main" val="389149484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125" y="2056372"/>
            <a:ext cx="2988000" cy="2988000"/>
          </a:xfrm>
          <a:prstGeom prst="rect">
            <a:avLst/>
          </a:prstGeom>
        </p:spPr>
      </p:pic>
      <p:sp>
        <p:nvSpPr>
          <p:cNvPr id="193538" name="Rectangle 2"/>
          <p:cNvSpPr>
            <a:spLocks noGrp="1" noChangeArrowheads="1"/>
          </p:cNvSpPr>
          <p:nvPr>
            <p:ph type="title"/>
          </p:nvPr>
        </p:nvSpPr>
        <p:spPr/>
        <p:txBody>
          <a:bodyPr/>
          <a:lstStyle/>
          <a:p>
            <a:r>
              <a:rPr lang="en-US"/>
              <a:t>Minutia Cylinder-Code (MCC) (2)</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19</a:t>
            </a:fld>
            <a:endParaRPr lang="en-US"/>
          </a:p>
        </p:txBody>
      </p:sp>
      <p:pic>
        <p:nvPicPr>
          <p:cNvPr id="58" name="Immagine 57" descr="Immagine7.png"/>
          <p:cNvPicPr>
            <a:picLocks noChangeAspect="1"/>
          </p:cNvPicPr>
          <p:nvPr/>
        </p:nvPicPr>
        <p:blipFill>
          <a:blip r:embed="rId4" cstate="print">
            <a:clrChange>
              <a:clrFrom>
                <a:srgbClr val="FFFFFF"/>
              </a:clrFrom>
              <a:clrTo>
                <a:srgbClr val="FFFFFF">
                  <a:alpha val="0"/>
                </a:srgbClr>
              </a:clrTo>
            </a:clrChange>
          </a:blip>
          <a:stretch>
            <a:fillRect/>
          </a:stretch>
        </p:blipFill>
        <p:spPr>
          <a:xfrm>
            <a:off x="1664491" y="1816864"/>
            <a:ext cx="3780000" cy="3780000"/>
          </a:xfrm>
          <a:prstGeom prst="rect">
            <a:avLst/>
          </a:prstGeom>
        </p:spPr>
      </p:pic>
      <p:pic>
        <p:nvPicPr>
          <p:cNvPr id="4" name="Immagin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7125" y="2056372"/>
            <a:ext cx="2988000" cy="2988000"/>
          </a:xfrm>
          <a:prstGeom prst="rect">
            <a:avLst/>
          </a:prstGeom>
        </p:spPr>
      </p:pic>
      <p:sp>
        <p:nvSpPr>
          <p:cNvPr id="59" name="Rectangle 3"/>
          <p:cNvSpPr txBox="1">
            <a:spLocks noChangeArrowheads="1"/>
          </p:cNvSpPr>
          <p:nvPr/>
        </p:nvSpPr>
        <p:spPr bwMode="auto">
          <a:xfrm>
            <a:off x="1977190" y="1030323"/>
            <a:ext cx="8237621" cy="7075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eaLnBrk="0" hangingPunct="0">
              <a:spcBef>
                <a:spcPts val="0"/>
              </a:spcBef>
              <a:spcAft>
                <a:spcPts val="300"/>
              </a:spcAft>
              <a:defRPr/>
            </a:pPr>
            <a:r>
              <a:rPr lang="en-US" sz="2000">
                <a:solidFill>
                  <a:schemeClr val="accent2"/>
                </a:solidFill>
                <a:latin typeface="+mn-lt"/>
              </a:rPr>
              <a:t>The spatial </a:t>
            </a:r>
            <a:r>
              <a:rPr lang="en-US" sz="2000">
                <a:solidFill>
                  <a:srgbClr val="FF0000"/>
                </a:solidFill>
                <a:latin typeface="+mn-lt"/>
              </a:rPr>
              <a:t>contribution</a:t>
            </a:r>
            <a:r>
              <a:rPr lang="en-US" sz="2000">
                <a:solidFill>
                  <a:schemeClr val="accent2"/>
                </a:solidFill>
                <a:latin typeface="+mn-lt"/>
              </a:rPr>
              <a:t> of the neighbor minutia is </a:t>
            </a:r>
            <a:r>
              <a:rPr lang="en-US" sz="2000">
                <a:solidFill>
                  <a:srgbClr val="FF0000"/>
                </a:solidFill>
                <a:latin typeface="+mn-lt"/>
              </a:rPr>
              <a:t>spread</a:t>
            </a:r>
            <a:r>
              <a:rPr lang="en-US" sz="2000">
                <a:solidFill>
                  <a:schemeClr val="accent2"/>
                </a:solidFill>
                <a:latin typeface="+mn-lt"/>
              </a:rPr>
              <a:t> over </a:t>
            </a:r>
            <a:r>
              <a:rPr lang="en-US" sz="2000">
                <a:solidFill>
                  <a:srgbClr val="FF0000"/>
                </a:solidFill>
                <a:latin typeface="+mn-lt"/>
              </a:rPr>
              <a:t>cells</a:t>
            </a:r>
            <a:r>
              <a:rPr lang="en-US" sz="2000">
                <a:solidFill>
                  <a:schemeClr val="accent2"/>
                </a:solidFill>
                <a:latin typeface="+mn-lt"/>
              </a:rPr>
              <a:t> near its </a:t>
            </a:r>
            <a:r>
              <a:rPr lang="en-US" sz="2000">
                <a:solidFill>
                  <a:srgbClr val="FF0000"/>
                </a:solidFill>
                <a:latin typeface="+mn-lt"/>
              </a:rPr>
              <a:t>position</a:t>
            </a:r>
            <a:r>
              <a:rPr lang="en-US" sz="2000">
                <a:solidFill>
                  <a:schemeClr val="accent2"/>
                </a:solidFill>
                <a:latin typeface="+mn-lt"/>
              </a:rPr>
              <a:t>.</a:t>
            </a:r>
          </a:p>
        </p:txBody>
      </p:sp>
      <p:sp>
        <p:nvSpPr>
          <p:cNvPr id="56" name="Freccia a destra 55"/>
          <p:cNvSpPr/>
          <p:nvPr/>
        </p:nvSpPr>
        <p:spPr bwMode="auto">
          <a:xfrm>
            <a:off x="4232635" y="4075572"/>
            <a:ext cx="4617582"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Tree>
    <p:extLst>
      <p:ext uri="{BB962C8B-B14F-4D97-AF65-F5344CB8AC3E}">
        <p14:creationId xmlns:p14="http://schemas.microsoft.com/office/powerpoint/2010/main" val="251905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Minutia Cylinder-Code (MCC) (3)</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20</a:t>
            </a:fld>
            <a:endParaRPr lang="en-US"/>
          </a:p>
        </p:txBody>
      </p:sp>
      <p:grpSp>
        <p:nvGrpSpPr>
          <p:cNvPr id="6" name="Gruppo 5"/>
          <p:cNvGrpSpPr/>
          <p:nvPr/>
        </p:nvGrpSpPr>
        <p:grpSpPr>
          <a:xfrm>
            <a:off x="2211517" y="1564204"/>
            <a:ext cx="7943678" cy="4375369"/>
            <a:chOff x="63500" y="1023460"/>
            <a:chExt cx="8734732" cy="4811081"/>
          </a:xfrm>
        </p:grpSpPr>
        <p:grpSp>
          <p:nvGrpSpPr>
            <p:cNvPr id="4" name="Gruppo 3"/>
            <p:cNvGrpSpPr/>
            <p:nvPr/>
          </p:nvGrpSpPr>
          <p:grpSpPr>
            <a:xfrm>
              <a:off x="63500" y="1023460"/>
              <a:ext cx="8734732" cy="4811081"/>
              <a:chOff x="63500" y="1023460"/>
              <a:chExt cx="8734732" cy="4811081"/>
            </a:xfrm>
          </p:grpSpPr>
          <p:grpSp>
            <p:nvGrpSpPr>
              <p:cNvPr id="36" name="Gruppo 35"/>
              <p:cNvGrpSpPr/>
              <p:nvPr/>
            </p:nvGrpSpPr>
            <p:grpSpPr>
              <a:xfrm>
                <a:off x="4484377" y="1023460"/>
                <a:ext cx="4313855" cy="4811081"/>
                <a:chOff x="4484377" y="1023460"/>
                <a:chExt cx="4313855" cy="4811081"/>
              </a:xfrm>
            </p:grpSpPr>
            <p:pic>
              <p:nvPicPr>
                <p:cNvPr id="5" name="Immagin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6067" y="1023460"/>
                  <a:ext cx="1080000" cy="1080000"/>
                </a:xfrm>
                <a:prstGeom prst="rect">
                  <a:avLst/>
                </a:prstGeom>
              </p:spPr>
            </p:pic>
            <p:pic>
              <p:nvPicPr>
                <p:cNvPr id="9" name="Immagine 8" descr="Immagine19.png"/>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5474601" y="2159478"/>
                  <a:ext cx="2342933" cy="2543175"/>
                </a:xfrm>
                <a:prstGeom prst="rect">
                  <a:avLst/>
                </a:prstGeom>
                <a:noFill/>
                <a:ln w="9525">
                  <a:noFill/>
                  <a:miter lim="800000"/>
                  <a:headEnd/>
                  <a:tailEnd/>
                </a:ln>
              </p:spPr>
            </p:pic>
            <p:pic>
              <p:nvPicPr>
                <p:cNvPr id="27" name="Immagin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6067" y="4754541"/>
                  <a:ext cx="1080000" cy="1080000"/>
                </a:xfrm>
                <a:prstGeom prst="rect">
                  <a:avLst/>
                </a:prstGeom>
              </p:spPr>
            </p:pic>
            <p:pic>
              <p:nvPicPr>
                <p:cNvPr id="30" name="Immagin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4377" y="1806373"/>
                  <a:ext cx="1080000" cy="1080000"/>
                </a:xfrm>
                <a:prstGeom prst="rect">
                  <a:avLst/>
                </a:prstGeom>
              </p:spPr>
            </p:pic>
            <p:pic>
              <p:nvPicPr>
                <p:cNvPr id="31" name="Immagin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4377" y="3974590"/>
                  <a:ext cx="1080000" cy="1080000"/>
                </a:xfrm>
                <a:prstGeom prst="rect">
                  <a:avLst/>
                </a:prstGeom>
              </p:spPr>
            </p:pic>
            <p:pic>
              <p:nvPicPr>
                <p:cNvPr id="32" name="Immagin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8232" y="1806373"/>
                  <a:ext cx="1080000" cy="1080000"/>
                </a:xfrm>
                <a:prstGeom prst="rect">
                  <a:avLst/>
                </a:prstGeom>
              </p:spPr>
            </p:pic>
            <p:pic>
              <p:nvPicPr>
                <p:cNvPr id="33" name="Immagin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8232" y="3974590"/>
                  <a:ext cx="1080000" cy="1080000"/>
                </a:xfrm>
                <a:prstGeom prst="rect">
                  <a:avLst/>
                </a:prstGeom>
              </p:spPr>
            </p:pic>
          </p:grpSp>
          <p:pic>
            <p:nvPicPr>
              <p:cNvPr id="58" name="Immagine 57" descr="Immagine7.png"/>
              <p:cNvPicPr>
                <a:picLocks noChangeAspect="1"/>
              </p:cNvPicPr>
              <p:nvPr/>
            </p:nvPicPr>
            <p:blipFill>
              <a:blip r:embed="rId5" cstate="print">
                <a:clrChange>
                  <a:clrFrom>
                    <a:srgbClr val="FFFFFF"/>
                  </a:clrFrom>
                  <a:clrTo>
                    <a:srgbClr val="FFFFFF">
                      <a:alpha val="0"/>
                    </a:srgbClr>
                  </a:clrTo>
                </a:clrChange>
              </a:blip>
              <a:stretch>
                <a:fillRect/>
              </a:stretch>
            </p:blipFill>
            <p:spPr>
              <a:xfrm>
                <a:off x="63500" y="1539000"/>
                <a:ext cx="3780000" cy="3780000"/>
              </a:xfrm>
              <a:prstGeom prst="rect">
                <a:avLst/>
              </a:prstGeom>
            </p:spPr>
          </p:pic>
        </p:grpSp>
        <p:cxnSp>
          <p:nvCxnSpPr>
            <p:cNvPr id="11" name="Connettore 1 7"/>
            <p:cNvCxnSpPr>
              <a:cxnSpLocks noChangeShapeType="1"/>
            </p:cNvCxnSpPr>
            <p:nvPr/>
          </p:nvCxnSpPr>
          <p:spPr bwMode="auto">
            <a:xfrm rot="20400000">
              <a:off x="6600716" y="3278291"/>
              <a:ext cx="863920" cy="2"/>
            </a:xfrm>
            <a:prstGeom prst="line">
              <a:avLst/>
            </a:prstGeom>
            <a:noFill/>
            <a:ln w="12700" algn="ctr">
              <a:solidFill>
                <a:srgbClr val="3366FF"/>
              </a:solidFill>
              <a:prstDash val="lgDash"/>
              <a:round/>
              <a:headEnd/>
              <a:tailEnd/>
            </a:ln>
          </p:spPr>
        </p:cxnSp>
        <p:grpSp>
          <p:nvGrpSpPr>
            <p:cNvPr id="43" name="Gruppo 42"/>
            <p:cNvGrpSpPr/>
            <p:nvPr/>
          </p:nvGrpSpPr>
          <p:grpSpPr>
            <a:xfrm>
              <a:off x="4484377" y="1023460"/>
              <a:ext cx="4313855" cy="4811081"/>
              <a:chOff x="4484377" y="1023460"/>
              <a:chExt cx="4313855" cy="4811081"/>
            </a:xfrm>
          </p:grpSpPr>
          <p:pic>
            <p:nvPicPr>
              <p:cNvPr id="37" name="Immagin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4377" y="1806321"/>
                <a:ext cx="1080000" cy="1080000"/>
              </a:xfrm>
              <a:prstGeom prst="rect">
                <a:avLst/>
              </a:prstGeom>
            </p:spPr>
          </p:pic>
          <p:pic>
            <p:nvPicPr>
              <p:cNvPr id="38" name="Immagin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6067" y="1023460"/>
                <a:ext cx="1080000" cy="1080000"/>
              </a:xfrm>
              <a:prstGeom prst="rect">
                <a:avLst/>
              </a:prstGeom>
            </p:spPr>
          </p:pic>
          <p:pic>
            <p:nvPicPr>
              <p:cNvPr id="39" name="Immagin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18232" y="1806321"/>
                <a:ext cx="1080000" cy="1080000"/>
              </a:xfrm>
              <a:prstGeom prst="rect">
                <a:avLst/>
              </a:prstGeom>
            </p:spPr>
          </p:pic>
          <p:pic>
            <p:nvPicPr>
              <p:cNvPr id="40" name="Immagin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18232" y="3974538"/>
                <a:ext cx="1080000" cy="1080000"/>
              </a:xfrm>
              <a:prstGeom prst="rect">
                <a:avLst/>
              </a:prstGeom>
            </p:spPr>
          </p:pic>
          <p:pic>
            <p:nvPicPr>
              <p:cNvPr id="41" name="Immagine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7131" y="4754541"/>
                <a:ext cx="1080000" cy="1080000"/>
              </a:xfrm>
              <a:prstGeom prst="rect">
                <a:avLst/>
              </a:prstGeom>
            </p:spPr>
          </p:pic>
          <p:pic>
            <p:nvPicPr>
              <p:cNvPr id="42" name="Immagin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4377" y="3974538"/>
                <a:ext cx="1080000" cy="1080000"/>
              </a:xfrm>
              <a:prstGeom prst="rect">
                <a:avLst/>
              </a:prstGeom>
            </p:spPr>
          </p:pic>
        </p:grpSp>
      </p:grpSp>
      <p:sp>
        <p:nvSpPr>
          <p:cNvPr id="3" name="Rettangolo 2"/>
          <p:cNvSpPr/>
          <p:nvPr/>
        </p:nvSpPr>
        <p:spPr>
          <a:xfrm>
            <a:off x="1674512" y="1015322"/>
            <a:ext cx="8696926" cy="400110"/>
          </a:xfrm>
          <a:prstGeom prst="rect">
            <a:avLst/>
          </a:prstGeom>
        </p:spPr>
        <p:txBody>
          <a:bodyPr wrap="square">
            <a:spAutoFit/>
          </a:bodyPr>
          <a:lstStyle/>
          <a:p>
            <a:pPr algn="just" eaLnBrk="0" hangingPunct="0">
              <a:spcBef>
                <a:spcPts val="0"/>
              </a:spcBef>
              <a:spcAft>
                <a:spcPts val="300"/>
              </a:spcAft>
              <a:defRPr/>
            </a:pPr>
            <a:r>
              <a:rPr lang="en-US" sz="2000">
                <a:solidFill>
                  <a:schemeClr val="accent2"/>
                </a:solidFill>
              </a:rPr>
              <a:t>The directional </a:t>
            </a:r>
            <a:r>
              <a:rPr lang="en-US" sz="2000">
                <a:solidFill>
                  <a:srgbClr val="FF0000"/>
                </a:solidFill>
              </a:rPr>
              <a:t>contribution</a:t>
            </a:r>
            <a:r>
              <a:rPr lang="en-US" sz="2000">
                <a:solidFill>
                  <a:schemeClr val="accent2"/>
                </a:solidFill>
              </a:rPr>
              <a:t> depends on the angle differences.</a:t>
            </a:r>
          </a:p>
        </p:txBody>
      </p:sp>
    </p:spTree>
    <p:extLst>
      <p:ext uri="{BB962C8B-B14F-4D97-AF65-F5344CB8AC3E}">
        <p14:creationId xmlns:p14="http://schemas.microsoft.com/office/powerpoint/2010/main" val="1542228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 name="Freccia a destra 55"/>
              <p:cNvSpPr/>
              <p:nvPr/>
            </p:nvSpPr>
            <p:spPr bwMode="auto">
              <a:xfrm>
                <a:off x="5291003" y="2403502"/>
                <a:ext cx="1609860"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14:m>
                  <m:oMathPara xmlns:m="http://schemas.openxmlformats.org/officeDocument/2006/math">
                    <m:oMathParaPr>
                      <m:jc m:val="centerGroup"/>
                    </m:oMathParaPr>
                    <m:oMath xmlns:m="http://schemas.openxmlformats.org/officeDocument/2006/math">
                      <m:sSub>
                        <m:sSubPr>
                          <m:ctrlPr>
                            <a:rPr lang="en-GB" sz="1400" i="1">
                              <a:solidFill>
                                <a:schemeClr val="accent2">
                                  <a:lumMod val="75000"/>
                                </a:schemeClr>
                              </a:solidFill>
                              <a:latin typeface="Cambria Math" panose="02040503050406030204" pitchFamily="18" charset="0"/>
                            </a:rPr>
                          </m:ctrlPr>
                        </m:sSubPr>
                        <m:e>
                          <m:r>
                            <a:rPr lang="en-GB" sz="1400" i="1">
                              <a:solidFill>
                                <a:schemeClr val="accent2">
                                  <a:lumMod val="75000"/>
                                </a:schemeClr>
                              </a:solidFill>
                              <a:latin typeface="Cambria Math" panose="02040503050406030204" pitchFamily="18" charset="0"/>
                            </a:rPr>
                            <m:t>𝐶</m:t>
                          </m:r>
                        </m:e>
                        <m:sub>
                          <m:r>
                            <a:rPr lang="en-GB" sz="1400" i="1">
                              <a:solidFill>
                                <a:schemeClr val="accent2">
                                  <a:lumMod val="75000"/>
                                </a:schemeClr>
                              </a:solidFill>
                              <a:latin typeface="Cambria Math" panose="02040503050406030204" pitchFamily="18" charset="0"/>
                            </a:rPr>
                            <m:t>𝑚</m:t>
                          </m:r>
                        </m:sub>
                      </m:sSub>
                    </m:oMath>
                  </m:oMathPara>
                </a14:m>
                <a:endParaRPr lang="en-US">
                  <a:solidFill>
                    <a:schemeClr val="tx1"/>
                  </a:solidFill>
                  <a:latin typeface="Arial" pitchFamily="34" charset="0"/>
                </a:endParaRPr>
              </a:p>
            </p:txBody>
          </p:sp>
        </mc:Choice>
        <mc:Fallback xmlns="">
          <p:sp>
            <p:nvSpPr>
              <p:cNvPr id="56" name="Freccia a destra 55"/>
              <p:cNvSpPr>
                <a:spLocks noRot="1" noChangeAspect="1" noMove="1" noResize="1" noEditPoints="1" noAdjustHandles="1" noChangeArrowheads="1" noChangeShapeType="1" noTextEdit="1"/>
              </p:cNvSpPr>
              <p:nvPr/>
            </p:nvSpPr>
            <p:spPr bwMode="auto">
              <a:xfrm>
                <a:off x="5291003" y="2403502"/>
                <a:ext cx="1609860" cy="536028"/>
              </a:xfrm>
              <a:prstGeom prst="rightArrow">
                <a:avLst/>
              </a:prstGeom>
              <a:blipFill>
                <a:blip r:embed="rId3"/>
                <a:stretch>
                  <a:fillRect/>
                </a:stretch>
              </a:blipFill>
              <a:ln>
                <a:headEnd type="none" w="med" len="med"/>
                <a:tailEnd type="none" w="med" len="med"/>
              </a:ln>
            </p:spPr>
            <p:txBody>
              <a:bodyPr/>
              <a:lstStyle/>
              <a:p>
                <a:r>
                  <a:rPr lang="en-US">
                    <a:noFill/>
                  </a:rPr>
                  <a:t> </a:t>
                </a:r>
              </a:p>
            </p:txBody>
          </p:sp>
        </mc:Fallback>
      </mc:AlternateContent>
      <p:sp>
        <p:nvSpPr>
          <p:cNvPr id="193538" name="Rectangle 2"/>
          <p:cNvSpPr>
            <a:spLocks noGrp="1" noChangeArrowheads="1"/>
          </p:cNvSpPr>
          <p:nvPr>
            <p:ph type="title"/>
          </p:nvPr>
        </p:nvSpPr>
        <p:spPr/>
        <p:txBody>
          <a:bodyPr/>
          <a:lstStyle/>
          <a:p>
            <a:r>
              <a:rPr lang="en-US"/>
              <a:t>Minutia Cylinder-Code (MCC) (4)</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21</a:t>
            </a:fld>
            <a:endParaRPr lang="en-US"/>
          </a:p>
        </p:txBody>
      </p:sp>
      <p:pic>
        <p:nvPicPr>
          <p:cNvPr id="21" name="Immagine 4" descr="Immagine10.png"/>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1479550" y="908050"/>
            <a:ext cx="3792538" cy="3786188"/>
          </a:xfrm>
          <a:prstGeom prst="rect">
            <a:avLst/>
          </a:prstGeom>
          <a:noFill/>
          <a:ln w="9525">
            <a:noFill/>
            <a:miter lim="800000"/>
            <a:headEnd/>
            <a:tailEnd/>
          </a:ln>
        </p:spPr>
      </p:pic>
      <p:pic>
        <p:nvPicPr>
          <p:cNvPr id="23" name="Immagine 8" descr="Immagine19.png"/>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4457644" y="3502026"/>
            <a:ext cx="2342933" cy="2543175"/>
          </a:xfrm>
          <a:prstGeom prst="rect">
            <a:avLst/>
          </a:prstGeom>
          <a:noFill/>
          <a:ln w="9525">
            <a:noFill/>
            <a:miter lim="800000"/>
            <a:headEnd/>
            <a:tailEnd/>
          </a:ln>
        </p:spPr>
      </p:pic>
      <p:grpSp>
        <p:nvGrpSpPr>
          <p:cNvPr id="24" name="Gruppo 23"/>
          <p:cNvGrpSpPr/>
          <p:nvPr/>
        </p:nvGrpSpPr>
        <p:grpSpPr>
          <a:xfrm>
            <a:off x="5590573" y="4291055"/>
            <a:ext cx="1600803" cy="328726"/>
            <a:chOff x="4066572" y="4291055"/>
            <a:chExt cx="1600803" cy="328726"/>
          </a:xfrm>
        </p:grpSpPr>
        <p:cxnSp>
          <p:nvCxnSpPr>
            <p:cNvPr id="25" name="Connettore 1 7"/>
            <p:cNvCxnSpPr>
              <a:cxnSpLocks noChangeShapeType="1"/>
            </p:cNvCxnSpPr>
            <p:nvPr/>
          </p:nvCxnSpPr>
          <p:spPr bwMode="auto">
            <a:xfrm rot="20400000">
              <a:off x="4066572" y="4619779"/>
              <a:ext cx="863920" cy="2"/>
            </a:xfrm>
            <a:prstGeom prst="line">
              <a:avLst/>
            </a:prstGeom>
            <a:noFill/>
            <a:ln w="12700" algn="ctr">
              <a:solidFill>
                <a:srgbClr val="3366FF"/>
              </a:solidFill>
              <a:prstDash val="lgDash"/>
              <a:round/>
              <a:headEnd/>
              <a:tailEnd/>
            </a:ln>
          </p:spPr>
        </p:cxnSp>
        <p:sp>
          <p:nvSpPr>
            <p:cNvPr id="26" name="CasellaDiTesto 27"/>
            <p:cNvSpPr txBox="1">
              <a:spLocks noChangeArrowheads="1"/>
            </p:cNvSpPr>
            <p:nvPr/>
          </p:nvSpPr>
          <p:spPr bwMode="auto">
            <a:xfrm>
              <a:off x="4847995" y="4291055"/>
              <a:ext cx="819380" cy="277101"/>
            </a:xfrm>
            <a:prstGeom prst="rect">
              <a:avLst/>
            </a:prstGeom>
            <a:noFill/>
            <a:ln w="9525">
              <a:noFill/>
              <a:miter lim="800000"/>
              <a:headEnd/>
              <a:tailEnd/>
            </a:ln>
          </p:spPr>
          <p:txBody>
            <a:bodyPr wrap="none">
              <a:spAutoFit/>
            </a:bodyPr>
            <a:lstStyle/>
            <a:p>
              <a:pPr eaLnBrk="0" hangingPunct="0"/>
              <a:r>
                <a:rPr lang="en-US" sz="1200" b="1" i="1">
                  <a:solidFill>
                    <a:srgbClr val="3366FF"/>
                  </a:solidFill>
                  <a:latin typeface="Cambria" pitchFamily="18" charset="0"/>
                </a:rPr>
                <a:t>d</a:t>
              </a:r>
              <a:r>
                <a:rPr lang="el-GR" sz="1200" b="1" i="1" baseline="-25000">
                  <a:solidFill>
                    <a:srgbClr val="3366FF"/>
                  </a:solidFill>
                  <a:latin typeface="Cambria" pitchFamily="18" charset="0"/>
                </a:rPr>
                <a:t>θ</a:t>
              </a:r>
              <a:r>
                <a:rPr lang="en-US" sz="1200" b="1">
                  <a:solidFill>
                    <a:srgbClr val="3366FF"/>
                  </a:solidFill>
                  <a:latin typeface="Cambria" pitchFamily="18" charset="0"/>
                </a:rPr>
                <a:t>(</a:t>
              </a:r>
              <a:r>
                <a:rPr lang="en-US" sz="1200" b="1" i="1">
                  <a:solidFill>
                    <a:srgbClr val="3366FF"/>
                  </a:solidFill>
                  <a:latin typeface="Cambria" pitchFamily="18" charset="0"/>
                </a:rPr>
                <a:t>m,m</a:t>
              </a:r>
              <a:r>
                <a:rPr lang="en-US" sz="1200" b="1" i="1" baseline="-25000">
                  <a:solidFill>
                    <a:srgbClr val="3366FF"/>
                  </a:solidFill>
                  <a:latin typeface="Cambria" pitchFamily="18" charset="0"/>
                </a:rPr>
                <a:t>1</a:t>
              </a:r>
              <a:r>
                <a:rPr lang="en-US" sz="1200" b="1">
                  <a:solidFill>
                    <a:srgbClr val="3366FF"/>
                  </a:solidFill>
                  <a:latin typeface="Cambria" pitchFamily="18" charset="0"/>
                </a:rPr>
                <a:t>)</a:t>
              </a:r>
            </a:p>
          </p:txBody>
        </p:sp>
      </p:grpSp>
      <p:grpSp>
        <p:nvGrpSpPr>
          <p:cNvPr id="27" name="Gruppo 26"/>
          <p:cNvGrpSpPr/>
          <p:nvPr/>
        </p:nvGrpSpPr>
        <p:grpSpPr>
          <a:xfrm>
            <a:off x="5476720" y="4770262"/>
            <a:ext cx="819380" cy="1074712"/>
            <a:chOff x="3952720" y="4770262"/>
            <a:chExt cx="819380" cy="1074712"/>
          </a:xfrm>
        </p:grpSpPr>
        <p:cxnSp>
          <p:nvCxnSpPr>
            <p:cNvPr id="28" name="Connettore 1 9"/>
            <p:cNvCxnSpPr>
              <a:cxnSpLocks noChangeShapeType="1"/>
            </p:cNvCxnSpPr>
            <p:nvPr/>
          </p:nvCxnSpPr>
          <p:spPr bwMode="auto">
            <a:xfrm rot="16200000" flipH="1">
              <a:off x="3803920" y="5057168"/>
              <a:ext cx="830961" cy="257149"/>
            </a:xfrm>
            <a:prstGeom prst="line">
              <a:avLst/>
            </a:prstGeom>
            <a:noFill/>
            <a:ln w="12700" algn="ctr">
              <a:solidFill>
                <a:srgbClr val="3366FF"/>
              </a:solidFill>
              <a:prstDash val="lgDash"/>
              <a:round/>
              <a:headEnd/>
              <a:tailEnd/>
            </a:ln>
          </p:spPr>
        </p:cxnSp>
        <p:sp>
          <p:nvSpPr>
            <p:cNvPr id="29" name="CasellaDiTesto 32"/>
            <p:cNvSpPr txBox="1">
              <a:spLocks noChangeArrowheads="1"/>
            </p:cNvSpPr>
            <p:nvPr/>
          </p:nvSpPr>
          <p:spPr bwMode="auto">
            <a:xfrm>
              <a:off x="3952720" y="5567873"/>
              <a:ext cx="819380" cy="277101"/>
            </a:xfrm>
            <a:prstGeom prst="rect">
              <a:avLst/>
            </a:prstGeom>
            <a:noFill/>
            <a:ln w="9525">
              <a:noFill/>
              <a:miter lim="800000"/>
              <a:headEnd/>
              <a:tailEnd/>
            </a:ln>
          </p:spPr>
          <p:txBody>
            <a:bodyPr wrap="none">
              <a:spAutoFit/>
            </a:bodyPr>
            <a:lstStyle/>
            <a:p>
              <a:pPr eaLnBrk="0" hangingPunct="0"/>
              <a:r>
                <a:rPr lang="en-US" sz="1200" b="1" i="1">
                  <a:solidFill>
                    <a:srgbClr val="3366FF"/>
                  </a:solidFill>
                  <a:latin typeface="Cambria" pitchFamily="18" charset="0"/>
                </a:rPr>
                <a:t>d</a:t>
              </a:r>
              <a:r>
                <a:rPr lang="el-GR" sz="1200" b="1" i="1" baseline="-25000">
                  <a:solidFill>
                    <a:srgbClr val="3366FF"/>
                  </a:solidFill>
                  <a:latin typeface="Cambria" pitchFamily="18" charset="0"/>
                </a:rPr>
                <a:t>θ</a:t>
              </a:r>
              <a:r>
                <a:rPr lang="en-US" sz="1200" b="1">
                  <a:solidFill>
                    <a:srgbClr val="3366FF"/>
                  </a:solidFill>
                  <a:latin typeface="Cambria" pitchFamily="18" charset="0"/>
                </a:rPr>
                <a:t>(</a:t>
              </a:r>
              <a:r>
                <a:rPr lang="en-US" sz="1200" b="1" i="1">
                  <a:solidFill>
                    <a:srgbClr val="3366FF"/>
                  </a:solidFill>
                  <a:latin typeface="Cambria" pitchFamily="18" charset="0"/>
                </a:rPr>
                <a:t>m,m</a:t>
              </a:r>
              <a:r>
                <a:rPr lang="en-US" sz="1200" b="1" i="1" baseline="-25000">
                  <a:solidFill>
                    <a:srgbClr val="3366FF"/>
                  </a:solidFill>
                  <a:latin typeface="Cambria" pitchFamily="18" charset="0"/>
                </a:rPr>
                <a:t>2</a:t>
              </a:r>
              <a:r>
                <a:rPr lang="en-US" sz="1200" b="1">
                  <a:solidFill>
                    <a:srgbClr val="3366FF"/>
                  </a:solidFill>
                  <a:latin typeface="Cambria" pitchFamily="18" charset="0"/>
                </a:rPr>
                <a:t>)</a:t>
              </a:r>
            </a:p>
          </p:txBody>
        </p:sp>
      </p:grpSp>
      <p:grpSp>
        <p:nvGrpSpPr>
          <p:cNvPr id="30" name="Gruppo 29"/>
          <p:cNvGrpSpPr/>
          <p:nvPr/>
        </p:nvGrpSpPr>
        <p:grpSpPr>
          <a:xfrm>
            <a:off x="4043363" y="4391111"/>
            <a:ext cx="1561932" cy="376368"/>
            <a:chOff x="2519363" y="4391111"/>
            <a:chExt cx="1561932" cy="376368"/>
          </a:xfrm>
        </p:grpSpPr>
        <p:cxnSp>
          <p:nvCxnSpPr>
            <p:cNvPr id="31" name="Connettore 1 23"/>
            <p:cNvCxnSpPr>
              <a:cxnSpLocks noChangeShapeType="1"/>
            </p:cNvCxnSpPr>
            <p:nvPr/>
          </p:nvCxnSpPr>
          <p:spPr bwMode="auto">
            <a:xfrm>
              <a:off x="3233653" y="4615024"/>
              <a:ext cx="847642" cy="152455"/>
            </a:xfrm>
            <a:prstGeom prst="line">
              <a:avLst/>
            </a:prstGeom>
            <a:noFill/>
            <a:ln w="12700" algn="ctr">
              <a:solidFill>
                <a:srgbClr val="3366FF"/>
              </a:solidFill>
              <a:prstDash val="lgDash"/>
              <a:round/>
              <a:headEnd/>
              <a:tailEnd/>
            </a:ln>
          </p:spPr>
        </p:cxnSp>
        <p:sp>
          <p:nvSpPr>
            <p:cNvPr id="32" name="CasellaDiTesto 33"/>
            <p:cNvSpPr txBox="1">
              <a:spLocks noChangeArrowheads="1"/>
            </p:cNvSpPr>
            <p:nvPr/>
          </p:nvSpPr>
          <p:spPr bwMode="auto">
            <a:xfrm>
              <a:off x="2519363" y="4391111"/>
              <a:ext cx="819380" cy="277101"/>
            </a:xfrm>
            <a:prstGeom prst="rect">
              <a:avLst/>
            </a:prstGeom>
            <a:noFill/>
            <a:ln w="9525">
              <a:noFill/>
              <a:miter lim="800000"/>
              <a:headEnd/>
              <a:tailEnd/>
            </a:ln>
          </p:spPr>
          <p:txBody>
            <a:bodyPr wrap="none">
              <a:spAutoFit/>
            </a:bodyPr>
            <a:lstStyle/>
            <a:p>
              <a:pPr eaLnBrk="0" hangingPunct="0"/>
              <a:r>
                <a:rPr lang="en-US" sz="1200" b="1" i="1">
                  <a:solidFill>
                    <a:srgbClr val="3366FF"/>
                  </a:solidFill>
                  <a:latin typeface="Cambria" pitchFamily="18" charset="0"/>
                </a:rPr>
                <a:t>d</a:t>
              </a:r>
              <a:r>
                <a:rPr lang="el-GR" sz="1200" b="1" i="1" baseline="-25000">
                  <a:solidFill>
                    <a:srgbClr val="3366FF"/>
                  </a:solidFill>
                  <a:latin typeface="Cambria" pitchFamily="18" charset="0"/>
                </a:rPr>
                <a:t>θ</a:t>
              </a:r>
              <a:r>
                <a:rPr lang="en-US" sz="1200" b="1">
                  <a:solidFill>
                    <a:srgbClr val="3366FF"/>
                  </a:solidFill>
                  <a:latin typeface="Cambria" pitchFamily="18" charset="0"/>
                </a:rPr>
                <a:t>(</a:t>
              </a:r>
              <a:r>
                <a:rPr lang="en-US" sz="1200" b="1" i="1">
                  <a:solidFill>
                    <a:srgbClr val="3366FF"/>
                  </a:solidFill>
                  <a:latin typeface="Cambria" pitchFamily="18" charset="0"/>
                </a:rPr>
                <a:t>m,m</a:t>
              </a:r>
              <a:r>
                <a:rPr lang="en-US" sz="1200" b="1" i="1" baseline="-25000">
                  <a:solidFill>
                    <a:srgbClr val="3366FF"/>
                  </a:solidFill>
                  <a:latin typeface="Cambria" pitchFamily="18" charset="0"/>
                </a:rPr>
                <a:t>5</a:t>
              </a:r>
              <a:r>
                <a:rPr lang="en-US" sz="1200" b="1">
                  <a:solidFill>
                    <a:srgbClr val="3366FF"/>
                  </a:solidFill>
                  <a:latin typeface="Cambria" pitchFamily="18" charset="0"/>
                </a:rPr>
                <a:t>)</a:t>
              </a:r>
            </a:p>
          </p:txBody>
        </p:sp>
      </p:grpSp>
      <p:grpSp>
        <p:nvGrpSpPr>
          <p:cNvPr id="33" name="Gruppo 32"/>
          <p:cNvGrpSpPr/>
          <p:nvPr/>
        </p:nvGrpSpPr>
        <p:grpSpPr>
          <a:xfrm>
            <a:off x="4686261" y="3976626"/>
            <a:ext cx="957134" cy="814675"/>
            <a:chOff x="3162261" y="3976625"/>
            <a:chExt cx="957134" cy="814675"/>
          </a:xfrm>
        </p:grpSpPr>
        <p:cxnSp>
          <p:nvCxnSpPr>
            <p:cNvPr id="34" name="Connettore 1 13"/>
            <p:cNvCxnSpPr>
              <a:cxnSpLocks noChangeShapeType="1"/>
            </p:cNvCxnSpPr>
            <p:nvPr/>
          </p:nvCxnSpPr>
          <p:spPr bwMode="auto">
            <a:xfrm>
              <a:off x="3414611" y="4219590"/>
              <a:ext cx="704784" cy="571710"/>
            </a:xfrm>
            <a:prstGeom prst="line">
              <a:avLst/>
            </a:prstGeom>
            <a:noFill/>
            <a:ln w="12700" algn="ctr">
              <a:solidFill>
                <a:srgbClr val="3366FF"/>
              </a:solidFill>
              <a:prstDash val="lgDash"/>
              <a:round/>
              <a:headEnd/>
              <a:tailEnd/>
            </a:ln>
          </p:spPr>
        </p:cxnSp>
        <p:sp>
          <p:nvSpPr>
            <p:cNvPr id="35" name="CasellaDiTesto 34"/>
            <p:cNvSpPr txBox="1">
              <a:spLocks noChangeArrowheads="1"/>
            </p:cNvSpPr>
            <p:nvPr/>
          </p:nvSpPr>
          <p:spPr bwMode="auto">
            <a:xfrm>
              <a:off x="3162261" y="3976625"/>
              <a:ext cx="819380" cy="277101"/>
            </a:xfrm>
            <a:prstGeom prst="rect">
              <a:avLst/>
            </a:prstGeom>
            <a:noFill/>
            <a:ln w="9525">
              <a:noFill/>
              <a:miter lim="800000"/>
              <a:headEnd/>
              <a:tailEnd/>
            </a:ln>
          </p:spPr>
          <p:txBody>
            <a:bodyPr wrap="none">
              <a:spAutoFit/>
            </a:bodyPr>
            <a:lstStyle/>
            <a:p>
              <a:pPr eaLnBrk="0" hangingPunct="0"/>
              <a:r>
                <a:rPr lang="en-US" sz="1200" b="1" i="1">
                  <a:solidFill>
                    <a:srgbClr val="3366FF"/>
                  </a:solidFill>
                  <a:latin typeface="Cambria" pitchFamily="18" charset="0"/>
                </a:rPr>
                <a:t>d</a:t>
              </a:r>
              <a:r>
                <a:rPr lang="el-GR" sz="1200" b="1" i="1" baseline="-25000">
                  <a:solidFill>
                    <a:srgbClr val="3366FF"/>
                  </a:solidFill>
                  <a:latin typeface="Cambria" pitchFamily="18" charset="0"/>
                </a:rPr>
                <a:t>θ</a:t>
              </a:r>
              <a:r>
                <a:rPr lang="en-US" sz="1200" b="1">
                  <a:solidFill>
                    <a:srgbClr val="3366FF"/>
                  </a:solidFill>
                  <a:latin typeface="Cambria" pitchFamily="18" charset="0"/>
                </a:rPr>
                <a:t>(</a:t>
              </a:r>
              <a:r>
                <a:rPr lang="en-US" sz="1200" b="1" i="1">
                  <a:solidFill>
                    <a:srgbClr val="3366FF"/>
                  </a:solidFill>
                  <a:latin typeface="Cambria" pitchFamily="18" charset="0"/>
                </a:rPr>
                <a:t>m,m</a:t>
              </a:r>
              <a:r>
                <a:rPr lang="en-US" sz="1200" b="1" i="1" baseline="-25000">
                  <a:solidFill>
                    <a:srgbClr val="3366FF"/>
                  </a:solidFill>
                  <a:latin typeface="Cambria" pitchFamily="18" charset="0"/>
                </a:rPr>
                <a:t>3</a:t>
              </a:r>
              <a:r>
                <a:rPr lang="en-US" sz="1200" b="1">
                  <a:solidFill>
                    <a:srgbClr val="3366FF"/>
                  </a:solidFill>
                  <a:latin typeface="Cambria" pitchFamily="18" charset="0"/>
                </a:rPr>
                <a:t>)</a:t>
              </a:r>
            </a:p>
          </p:txBody>
        </p:sp>
      </p:grpSp>
      <p:grpSp>
        <p:nvGrpSpPr>
          <p:cNvPr id="36" name="Gruppo 35"/>
          <p:cNvGrpSpPr/>
          <p:nvPr/>
        </p:nvGrpSpPr>
        <p:grpSpPr>
          <a:xfrm>
            <a:off x="4724357" y="4757949"/>
            <a:ext cx="885709" cy="820232"/>
            <a:chOff x="3200356" y="4757949"/>
            <a:chExt cx="885709" cy="820232"/>
          </a:xfrm>
        </p:grpSpPr>
        <p:cxnSp>
          <p:nvCxnSpPr>
            <p:cNvPr id="37" name="Connettore 1 18"/>
            <p:cNvCxnSpPr>
              <a:cxnSpLocks noChangeShapeType="1"/>
            </p:cNvCxnSpPr>
            <p:nvPr/>
          </p:nvCxnSpPr>
          <p:spPr bwMode="auto">
            <a:xfrm rot="10800000" flipV="1">
              <a:off x="3452708" y="4757949"/>
              <a:ext cx="633357" cy="595532"/>
            </a:xfrm>
            <a:prstGeom prst="line">
              <a:avLst/>
            </a:prstGeom>
            <a:noFill/>
            <a:ln w="12700" algn="ctr">
              <a:solidFill>
                <a:srgbClr val="3366FF"/>
              </a:solidFill>
              <a:prstDash val="lgDash"/>
              <a:round/>
              <a:headEnd/>
              <a:tailEnd/>
            </a:ln>
          </p:spPr>
        </p:cxnSp>
        <p:sp>
          <p:nvSpPr>
            <p:cNvPr id="38" name="CasellaDiTesto 35"/>
            <p:cNvSpPr txBox="1">
              <a:spLocks noChangeArrowheads="1"/>
            </p:cNvSpPr>
            <p:nvPr/>
          </p:nvSpPr>
          <p:spPr bwMode="auto">
            <a:xfrm>
              <a:off x="3200356" y="5301080"/>
              <a:ext cx="819379" cy="277101"/>
            </a:xfrm>
            <a:prstGeom prst="rect">
              <a:avLst/>
            </a:prstGeom>
            <a:noFill/>
            <a:ln w="9525">
              <a:noFill/>
              <a:miter lim="800000"/>
              <a:headEnd/>
              <a:tailEnd/>
            </a:ln>
          </p:spPr>
          <p:txBody>
            <a:bodyPr wrap="none">
              <a:spAutoFit/>
            </a:bodyPr>
            <a:lstStyle/>
            <a:p>
              <a:pPr eaLnBrk="0" hangingPunct="0"/>
              <a:r>
                <a:rPr lang="en-US" sz="1200" b="1" i="1">
                  <a:solidFill>
                    <a:srgbClr val="3366FF"/>
                  </a:solidFill>
                  <a:latin typeface="Cambria" pitchFamily="18" charset="0"/>
                </a:rPr>
                <a:t>d</a:t>
              </a:r>
              <a:r>
                <a:rPr lang="el-GR" sz="1200" b="1" i="1" baseline="-25000">
                  <a:solidFill>
                    <a:srgbClr val="3366FF"/>
                  </a:solidFill>
                  <a:latin typeface="Cambria" pitchFamily="18" charset="0"/>
                </a:rPr>
                <a:t>θ</a:t>
              </a:r>
              <a:r>
                <a:rPr lang="en-US" sz="1200" b="1">
                  <a:solidFill>
                    <a:srgbClr val="3366FF"/>
                  </a:solidFill>
                  <a:latin typeface="Cambria" pitchFamily="18" charset="0"/>
                </a:rPr>
                <a:t>(</a:t>
              </a:r>
              <a:r>
                <a:rPr lang="en-US" sz="1200" b="1" i="1">
                  <a:solidFill>
                    <a:srgbClr val="3366FF"/>
                  </a:solidFill>
                  <a:latin typeface="Cambria" pitchFamily="18" charset="0"/>
                </a:rPr>
                <a:t>m,m</a:t>
              </a:r>
              <a:r>
                <a:rPr lang="en-US" sz="1200" b="1" i="1" baseline="-25000">
                  <a:solidFill>
                    <a:srgbClr val="3366FF"/>
                  </a:solidFill>
                  <a:latin typeface="Cambria" pitchFamily="18" charset="0"/>
                </a:rPr>
                <a:t>4</a:t>
              </a:r>
              <a:r>
                <a:rPr lang="en-US" sz="1200" b="1">
                  <a:solidFill>
                    <a:srgbClr val="3366FF"/>
                  </a:solidFill>
                  <a:latin typeface="Cambria" pitchFamily="18" charset="0"/>
                </a:rPr>
                <a:t>)</a:t>
              </a:r>
            </a:p>
          </p:txBody>
        </p:sp>
      </p:grpSp>
      <p:pic>
        <p:nvPicPr>
          <p:cNvPr id="39" name="Picture 1"/>
          <p:cNvPicPr>
            <a:picLocks noChangeAspect="1" noChangeArrowheads="1"/>
          </p:cNvPicPr>
          <p:nvPr/>
        </p:nvPicPr>
        <p:blipFill>
          <a:blip r:embed="rId6" cstate="print"/>
          <a:srcRect/>
          <a:stretch>
            <a:fillRect/>
          </a:stretch>
        </p:blipFill>
        <p:spPr bwMode="auto">
          <a:xfrm>
            <a:off x="7426288" y="1043488"/>
            <a:ext cx="2730240" cy="4680000"/>
          </a:xfrm>
          <a:prstGeom prst="rect">
            <a:avLst/>
          </a:prstGeom>
          <a:noFill/>
          <a:ln w="9525">
            <a:noFill/>
            <a:miter lim="800000"/>
            <a:headEnd/>
            <a:tailEnd/>
          </a:ln>
        </p:spPr>
      </p:pic>
      <p:sp>
        <p:nvSpPr>
          <p:cNvPr id="40" name="Rettangolo 39"/>
          <p:cNvSpPr/>
          <p:nvPr/>
        </p:nvSpPr>
        <p:spPr bwMode="auto">
          <a:xfrm>
            <a:off x="3481896" y="3270324"/>
            <a:ext cx="540000" cy="540000"/>
          </a:xfrm>
          <a:prstGeom prst="rect">
            <a:avLst/>
          </a:prstGeom>
          <a:noFill/>
          <a:ln w="38100">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41" name="Rettangolo 40"/>
          <p:cNvSpPr/>
          <p:nvPr/>
        </p:nvSpPr>
        <p:spPr bwMode="auto">
          <a:xfrm>
            <a:off x="3159167" y="3657599"/>
            <a:ext cx="540000" cy="540000"/>
          </a:xfrm>
          <a:prstGeom prst="rect">
            <a:avLst/>
          </a:prstGeom>
          <a:noFill/>
          <a:ln w="38100">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42" name="Rettangolo 41"/>
          <p:cNvSpPr/>
          <p:nvPr/>
        </p:nvSpPr>
        <p:spPr bwMode="auto">
          <a:xfrm>
            <a:off x="2277040" y="2614107"/>
            <a:ext cx="540000" cy="540000"/>
          </a:xfrm>
          <a:prstGeom prst="rect">
            <a:avLst/>
          </a:prstGeom>
          <a:noFill/>
          <a:ln w="38100">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43" name="Rettangolo 42"/>
          <p:cNvSpPr/>
          <p:nvPr/>
        </p:nvSpPr>
        <p:spPr bwMode="auto">
          <a:xfrm>
            <a:off x="2459920" y="1645919"/>
            <a:ext cx="540000" cy="540000"/>
          </a:xfrm>
          <a:prstGeom prst="rect">
            <a:avLst/>
          </a:prstGeom>
          <a:noFill/>
          <a:ln w="38100">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44" name="Rettangolo 43"/>
          <p:cNvSpPr/>
          <p:nvPr/>
        </p:nvSpPr>
        <p:spPr bwMode="auto">
          <a:xfrm>
            <a:off x="3030075" y="1183340"/>
            <a:ext cx="540000" cy="540000"/>
          </a:xfrm>
          <a:prstGeom prst="rect">
            <a:avLst/>
          </a:prstGeom>
          <a:noFill/>
          <a:ln w="38100">
            <a:solidFill>
              <a:srgbClr val="00B0F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pic>
        <p:nvPicPr>
          <p:cNvPr id="45" name="Picture 2"/>
          <p:cNvPicPr>
            <a:picLocks noChangeAspect="1" noChangeArrowheads="1"/>
          </p:cNvPicPr>
          <p:nvPr/>
        </p:nvPicPr>
        <p:blipFill>
          <a:blip r:embed="rId7" cstate="print"/>
          <a:srcRect/>
          <a:stretch>
            <a:fillRect/>
          </a:stretch>
        </p:blipFill>
        <p:spPr bwMode="auto">
          <a:xfrm>
            <a:off x="7426288" y="1043488"/>
            <a:ext cx="2730240" cy="4680000"/>
          </a:xfrm>
          <a:prstGeom prst="rect">
            <a:avLst/>
          </a:prstGeom>
          <a:noFill/>
          <a:ln w="9525">
            <a:noFill/>
            <a:miter lim="800000"/>
            <a:headEnd/>
            <a:tailEnd/>
          </a:ln>
        </p:spPr>
      </p:pic>
      <p:pic>
        <p:nvPicPr>
          <p:cNvPr id="46" name="Picture 3"/>
          <p:cNvPicPr>
            <a:picLocks noChangeAspect="1" noChangeArrowheads="1"/>
          </p:cNvPicPr>
          <p:nvPr/>
        </p:nvPicPr>
        <p:blipFill>
          <a:blip r:embed="rId8" cstate="print"/>
          <a:srcRect/>
          <a:stretch>
            <a:fillRect/>
          </a:stretch>
        </p:blipFill>
        <p:spPr bwMode="auto">
          <a:xfrm>
            <a:off x="7426288" y="1043488"/>
            <a:ext cx="2730240" cy="4680000"/>
          </a:xfrm>
          <a:prstGeom prst="rect">
            <a:avLst/>
          </a:prstGeom>
          <a:noFill/>
          <a:ln w="9525">
            <a:noFill/>
            <a:miter lim="800000"/>
            <a:headEnd/>
            <a:tailEnd/>
          </a:ln>
        </p:spPr>
      </p:pic>
      <p:pic>
        <p:nvPicPr>
          <p:cNvPr id="47" name="Picture 5"/>
          <p:cNvPicPr>
            <a:picLocks noChangeAspect="1" noChangeArrowheads="1"/>
          </p:cNvPicPr>
          <p:nvPr/>
        </p:nvPicPr>
        <p:blipFill>
          <a:blip r:embed="rId9" cstate="print"/>
          <a:srcRect/>
          <a:stretch>
            <a:fillRect/>
          </a:stretch>
        </p:blipFill>
        <p:spPr bwMode="auto">
          <a:xfrm>
            <a:off x="7426288" y="1043488"/>
            <a:ext cx="2730240" cy="4680000"/>
          </a:xfrm>
          <a:prstGeom prst="rect">
            <a:avLst/>
          </a:prstGeom>
          <a:noFill/>
          <a:ln w="9525">
            <a:noFill/>
            <a:miter lim="800000"/>
            <a:headEnd/>
            <a:tailEnd/>
          </a:ln>
        </p:spPr>
      </p:pic>
      <p:pic>
        <p:nvPicPr>
          <p:cNvPr id="48" name="Picture 7"/>
          <p:cNvPicPr>
            <a:picLocks noChangeAspect="1" noChangeArrowheads="1"/>
          </p:cNvPicPr>
          <p:nvPr/>
        </p:nvPicPr>
        <p:blipFill>
          <a:blip r:embed="rId10" cstate="print"/>
          <a:srcRect/>
          <a:stretch>
            <a:fillRect/>
          </a:stretch>
        </p:blipFill>
        <p:spPr bwMode="auto">
          <a:xfrm>
            <a:off x="7426288" y="1043488"/>
            <a:ext cx="2730240" cy="4680000"/>
          </a:xfrm>
          <a:prstGeom prst="rect">
            <a:avLst/>
          </a:prstGeom>
          <a:noFill/>
          <a:ln w="9525">
            <a:noFill/>
            <a:miter lim="800000"/>
            <a:headEnd/>
            <a:tailEnd/>
          </a:ln>
        </p:spPr>
      </p:pic>
      <p:pic>
        <p:nvPicPr>
          <p:cNvPr id="49" name="Picture 6"/>
          <p:cNvPicPr>
            <a:picLocks noChangeAspect="1" noChangeArrowheads="1"/>
          </p:cNvPicPr>
          <p:nvPr/>
        </p:nvPicPr>
        <p:blipFill>
          <a:blip r:embed="rId11" cstate="print"/>
          <a:srcRect/>
          <a:stretch>
            <a:fillRect/>
          </a:stretch>
        </p:blipFill>
        <p:spPr bwMode="auto">
          <a:xfrm>
            <a:off x="7426288" y="1043488"/>
            <a:ext cx="2730240" cy="4680000"/>
          </a:xfrm>
          <a:prstGeom prst="rect">
            <a:avLst/>
          </a:prstGeom>
          <a:noFill/>
          <a:ln w="9525">
            <a:noFill/>
            <a:miter lim="800000"/>
            <a:headEnd/>
            <a:tailEnd/>
          </a:ln>
        </p:spPr>
      </p:pic>
      <p:sp>
        <p:nvSpPr>
          <p:cNvPr id="50" name="CasellaDiTesto 49"/>
          <p:cNvSpPr txBox="1"/>
          <p:nvPr/>
        </p:nvSpPr>
        <p:spPr>
          <a:xfrm>
            <a:off x="9958069" y="5090160"/>
            <a:ext cx="562975" cy="369332"/>
          </a:xfrm>
          <a:prstGeom prst="rect">
            <a:avLst/>
          </a:prstGeom>
          <a:noFill/>
        </p:spPr>
        <p:txBody>
          <a:bodyPr wrap="none" rtlCol="0">
            <a:spAutoFit/>
          </a:bodyPr>
          <a:lstStyle/>
          <a:p>
            <a:r>
              <a:rPr lang="en-US" sz="1800" i="1"/>
              <a:t>k</a:t>
            </a:r>
            <a:r>
              <a:rPr lang="en-US" sz="1800"/>
              <a:t>=1</a:t>
            </a:r>
          </a:p>
        </p:txBody>
      </p:sp>
      <p:sp>
        <p:nvSpPr>
          <p:cNvPr id="51" name="CasellaDiTesto 50"/>
          <p:cNvSpPr txBox="1"/>
          <p:nvPr/>
        </p:nvSpPr>
        <p:spPr>
          <a:xfrm>
            <a:off x="9958069" y="4104640"/>
            <a:ext cx="562975" cy="369332"/>
          </a:xfrm>
          <a:prstGeom prst="rect">
            <a:avLst/>
          </a:prstGeom>
          <a:noFill/>
        </p:spPr>
        <p:txBody>
          <a:bodyPr wrap="none" rtlCol="0">
            <a:spAutoFit/>
          </a:bodyPr>
          <a:lstStyle/>
          <a:p>
            <a:r>
              <a:rPr lang="en-US" sz="1800" i="1"/>
              <a:t>k</a:t>
            </a:r>
            <a:r>
              <a:rPr lang="en-US" sz="1800"/>
              <a:t>=2</a:t>
            </a:r>
          </a:p>
        </p:txBody>
      </p:sp>
      <p:sp>
        <p:nvSpPr>
          <p:cNvPr id="52" name="CasellaDiTesto 51"/>
          <p:cNvSpPr txBox="1"/>
          <p:nvPr/>
        </p:nvSpPr>
        <p:spPr>
          <a:xfrm>
            <a:off x="9958069" y="3291840"/>
            <a:ext cx="562975" cy="369332"/>
          </a:xfrm>
          <a:prstGeom prst="rect">
            <a:avLst/>
          </a:prstGeom>
          <a:noFill/>
        </p:spPr>
        <p:txBody>
          <a:bodyPr wrap="none" rtlCol="0">
            <a:spAutoFit/>
          </a:bodyPr>
          <a:lstStyle/>
          <a:p>
            <a:r>
              <a:rPr lang="en-US" sz="1800" i="1"/>
              <a:t>k</a:t>
            </a:r>
            <a:r>
              <a:rPr lang="en-US" sz="1800"/>
              <a:t>=3</a:t>
            </a:r>
          </a:p>
        </p:txBody>
      </p:sp>
      <p:sp>
        <p:nvSpPr>
          <p:cNvPr id="53" name="CasellaDiTesto 52"/>
          <p:cNvSpPr txBox="1"/>
          <p:nvPr/>
        </p:nvSpPr>
        <p:spPr>
          <a:xfrm>
            <a:off x="9958069" y="2448560"/>
            <a:ext cx="562975" cy="369332"/>
          </a:xfrm>
          <a:prstGeom prst="rect">
            <a:avLst/>
          </a:prstGeom>
          <a:noFill/>
        </p:spPr>
        <p:txBody>
          <a:bodyPr wrap="none" rtlCol="0">
            <a:spAutoFit/>
          </a:bodyPr>
          <a:lstStyle/>
          <a:p>
            <a:r>
              <a:rPr lang="en-US" sz="1800" i="1"/>
              <a:t>k</a:t>
            </a:r>
            <a:r>
              <a:rPr lang="en-US" sz="1800"/>
              <a:t>=4</a:t>
            </a:r>
          </a:p>
        </p:txBody>
      </p:sp>
      <p:sp>
        <p:nvSpPr>
          <p:cNvPr id="54" name="CasellaDiTesto 53"/>
          <p:cNvSpPr txBox="1"/>
          <p:nvPr/>
        </p:nvSpPr>
        <p:spPr>
          <a:xfrm>
            <a:off x="9998709" y="1717040"/>
            <a:ext cx="562975" cy="369332"/>
          </a:xfrm>
          <a:prstGeom prst="rect">
            <a:avLst/>
          </a:prstGeom>
          <a:noFill/>
        </p:spPr>
        <p:txBody>
          <a:bodyPr wrap="none" rtlCol="0">
            <a:spAutoFit/>
          </a:bodyPr>
          <a:lstStyle/>
          <a:p>
            <a:r>
              <a:rPr lang="en-US" sz="1800" i="1"/>
              <a:t>k</a:t>
            </a:r>
            <a:r>
              <a:rPr lang="en-US" sz="1800"/>
              <a:t>=5</a:t>
            </a:r>
          </a:p>
        </p:txBody>
      </p:sp>
      <p:sp>
        <p:nvSpPr>
          <p:cNvPr id="55" name="CasellaDiTesto 54"/>
          <p:cNvSpPr txBox="1"/>
          <p:nvPr/>
        </p:nvSpPr>
        <p:spPr>
          <a:xfrm>
            <a:off x="10033906" y="1087120"/>
            <a:ext cx="562975" cy="369332"/>
          </a:xfrm>
          <a:prstGeom prst="rect">
            <a:avLst/>
          </a:prstGeom>
          <a:noFill/>
        </p:spPr>
        <p:txBody>
          <a:bodyPr wrap="none" rtlCol="0">
            <a:spAutoFit/>
          </a:bodyPr>
          <a:lstStyle/>
          <a:p>
            <a:r>
              <a:rPr lang="en-US" sz="1800" i="1"/>
              <a:t>k</a:t>
            </a:r>
            <a:r>
              <a:rPr lang="en-US" sz="1800"/>
              <a:t>=6</a:t>
            </a:r>
          </a:p>
        </p:txBody>
      </p:sp>
    </p:spTree>
    <p:extLst>
      <p:ext uri="{BB962C8B-B14F-4D97-AF65-F5344CB8AC3E}">
        <p14:creationId xmlns:p14="http://schemas.microsoft.com/office/powerpoint/2010/main" val="3021235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524000" y="89340"/>
            <a:ext cx="9144000" cy="609600"/>
          </a:xfrm>
        </p:spPr>
        <p:txBody>
          <a:bodyPr/>
          <a:lstStyle/>
          <a:p>
            <a:pPr>
              <a:defRPr/>
            </a:pPr>
            <a:r>
              <a:rPr lang="en-US"/>
              <a:t>Minutia Cylinder-Code (MCC) (5)</a:t>
            </a:r>
          </a:p>
        </p:txBody>
      </p:sp>
      <p:sp>
        <p:nvSpPr>
          <p:cNvPr id="21" name="Segnaposto piè di pagina 3"/>
          <p:cNvSpPr>
            <a:spLocks noGrp="1"/>
          </p:cNvSpPr>
          <p:nvPr>
            <p:ph type="ftr" sz="quarter" idx="4294967295"/>
          </p:nvPr>
        </p:nvSpPr>
        <p:spPr>
          <a:xfrm>
            <a:off x="3238501" y="6243361"/>
            <a:ext cx="4411980" cy="395287"/>
          </a:xfrm>
        </p:spPr>
        <p:txBody>
          <a:bodyPr/>
          <a:lstStyle/>
          <a:p>
            <a:pPr algn="l">
              <a:defRPr/>
            </a:pPr>
            <a:r>
              <a:rPr lang="en-US"/>
              <a:t>Fingerprint comparison</a:t>
            </a:r>
          </a:p>
        </p:txBody>
      </p:sp>
      <p:sp>
        <p:nvSpPr>
          <p:cNvPr id="4" name="Segnaposto numero diapositiva 3"/>
          <p:cNvSpPr>
            <a:spLocks noGrp="1"/>
          </p:cNvSpPr>
          <p:nvPr>
            <p:ph type="sldNum" sz="quarter" idx="12"/>
          </p:nvPr>
        </p:nvSpPr>
        <p:spPr/>
        <p:txBody>
          <a:bodyPr/>
          <a:lstStyle/>
          <a:p>
            <a:pPr>
              <a:defRPr/>
            </a:pPr>
            <a:fld id="{91BC100D-E99B-468E-AACA-AAE3BF08D6B4}" type="slidenum">
              <a:rPr lang="en-US" smtClean="0"/>
              <a:pPr>
                <a:defRPr/>
              </a:pPr>
              <a:t>22</a:t>
            </a:fld>
            <a:endParaRPr lang="en-US"/>
          </a:p>
        </p:txBody>
      </p:sp>
      <p:sp>
        <p:nvSpPr>
          <p:cNvPr id="38" name="Rectangle 3"/>
          <p:cNvSpPr txBox="1">
            <a:spLocks noChangeArrowheads="1"/>
          </p:cNvSpPr>
          <p:nvPr/>
        </p:nvSpPr>
        <p:spPr bwMode="auto">
          <a:xfrm>
            <a:off x="1981652" y="895351"/>
            <a:ext cx="8138627" cy="6751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just" eaLnBrk="0" hangingPunct="0">
              <a:spcBef>
                <a:spcPts val="0"/>
              </a:spcBef>
              <a:spcAft>
                <a:spcPts val="300"/>
              </a:spcAft>
              <a:defRPr/>
            </a:pPr>
            <a:r>
              <a:rPr lang="en-US" sz="2000">
                <a:solidFill>
                  <a:schemeClr val="accent2"/>
                </a:solidFill>
                <a:latin typeface="+mn-lt"/>
              </a:rPr>
              <a:t>The cylinders can be conveniently converted into </a:t>
            </a:r>
            <a:r>
              <a:rPr lang="en-US" sz="2000">
                <a:solidFill>
                  <a:srgbClr val="FF0000"/>
                </a:solidFill>
                <a:latin typeface="+mn-lt"/>
              </a:rPr>
              <a:t>bit vectors</a:t>
            </a:r>
            <a:r>
              <a:rPr lang="en-US" sz="2000">
                <a:solidFill>
                  <a:schemeClr val="accent2"/>
                </a:solidFill>
                <a:latin typeface="+mn-lt"/>
              </a:rPr>
              <a:t> by applying a </a:t>
            </a:r>
            <a:r>
              <a:rPr lang="en-US" sz="2000">
                <a:solidFill>
                  <a:srgbClr val="FF0000"/>
                </a:solidFill>
                <a:latin typeface="+mn-lt"/>
              </a:rPr>
              <a:t>unit step function</a:t>
            </a:r>
            <a:r>
              <a:rPr lang="en-US" sz="2000">
                <a:solidFill>
                  <a:schemeClr val="accent2"/>
                </a:solidFill>
                <a:latin typeface="+mn-lt"/>
              </a:rPr>
              <a:t>.</a:t>
            </a:r>
          </a:p>
        </p:txBody>
      </p:sp>
      <p:grpSp>
        <p:nvGrpSpPr>
          <p:cNvPr id="2" name="Gruppo 1"/>
          <p:cNvGrpSpPr/>
          <p:nvPr/>
        </p:nvGrpSpPr>
        <p:grpSpPr>
          <a:xfrm>
            <a:off x="2364711" y="1816443"/>
            <a:ext cx="7493922" cy="4106477"/>
            <a:chOff x="457651" y="1571645"/>
            <a:chExt cx="8138627" cy="4499556"/>
          </a:xfrm>
        </p:grpSpPr>
        <p:sp>
          <p:nvSpPr>
            <p:cNvPr id="61" name="Freccia a destra 60"/>
            <p:cNvSpPr/>
            <p:nvPr/>
          </p:nvSpPr>
          <p:spPr bwMode="auto">
            <a:xfrm>
              <a:off x="1442513" y="3242631"/>
              <a:ext cx="1246154"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t" anchorCtr="0" compatLnSpc="1">
              <a:prstTxWarp prst="textNoShape">
                <a:avLst/>
              </a:prstTxWarp>
            </a:bodyPr>
            <a:lstStyle/>
            <a:p>
              <a:pPr eaLnBrk="0" hangingPunct="0"/>
              <a:endParaRPr lang="en-US" sz="1050">
                <a:solidFill>
                  <a:schemeClr val="accent2">
                    <a:lumMod val="75000"/>
                  </a:schemeClr>
                </a:solidFill>
                <a:latin typeface="Arial" pitchFamily="34" charset="0"/>
              </a:endParaRPr>
            </a:p>
          </p:txBody>
        </p:sp>
        <p:grpSp>
          <p:nvGrpSpPr>
            <p:cNvPr id="20" name="Gruppo 19"/>
            <p:cNvGrpSpPr/>
            <p:nvPr/>
          </p:nvGrpSpPr>
          <p:grpSpPr>
            <a:xfrm>
              <a:off x="2953529" y="2172404"/>
              <a:ext cx="3146872" cy="2558893"/>
              <a:chOff x="2830623" y="2057212"/>
              <a:chExt cx="3146872" cy="2558893"/>
            </a:xfrm>
          </p:grpSpPr>
          <p:grpSp>
            <p:nvGrpSpPr>
              <p:cNvPr id="19" name="Gruppo 18"/>
              <p:cNvGrpSpPr/>
              <p:nvPr/>
            </p:nvGrpSpPr>
            <p:grpSpPr>
              <a:xfrm>
                <a:off x="2830623" y="2329723"/>
                <a:ext cx="3146872" cy="2286382"/>
                <a:chOff x="2830623" y="2329723"/>
                <a:chExt cx="3146872" cy="2286382"/>
              </a:xfrm>
            </p:grpSpPr>
            <p:grpSp>
              <p:nvGrpSpPr>
                <p:cNvPr id="56" name="Gruppo 55"/>
                <p:cNvGrpSpPr>
                  <a:grpSpLocks noChangeAspect="1"/>
                </p:cNvGrpSpPr>
                <p:nvPr/>
              </p:nvGrpSpPr>
              <p:grpSpPr>
                <a:xfrm>
                  <a:off x="2830623" y="2329723"/>
                  <a:ext cx="3146872" cy="2286382"/>
                  <a:chOff x="5805682" y="974773"/>
                  <a:chExt cx="2154244" cy="1565181"/>
                </a:xfrm>
              </p:grpSpPr>
              <p:pic>
                <p:nvPicPr>
                  <p:cNvPr id="57" name="Picture 2"/>
                  <p:cNvPicPr>
                    <a:picLocks noChangeAspect="1" noChangeArrowheads="1"/>
                  </p:cNvPicPr>
                  <p:nvPr/>
                </p:nvPicPr>
                <p:blipFill>
                  <a:blip r:embed="rId3" cstate="print"/>
                  <a:srcRect/>
                  <a:stretch>
                    <a:fillRect/>
                  </a:stretch>
                </p:blipFill>
                <p:spPr bwMode="auto">
                  <a:xfrm>
                    <a:off x="5972176" y="1095375"/>
                    <a:ext cx="1987750" cy="1393200"/>
                  </a:xfrm>
                  <a:prstGeom prst="rect">
                    <a:avLst/>
                  </a:prstGeom>
                  <a:noFill/>
                  <a:ln w="9525">
                    <a:noFill/>
                    <a:miter lim="800000"/>
                    <a:headEnd/>
                    <a:tailEnd/>
                  </a:ln>
                  <a:effectLst/>
                </p:spPr>
              </p:pic>
              <p:sp>
                <p:nvSpPr>
                  <p:cNvPr id="58" name="CasellaDiTesto 57"/>
                  <p:cNvSpPr txBox="1"/>
                  <p:nvPr/>
                </p:nvSpPr>
                <p:spPr>
                  <a:xfrm>
                    <a:off x="5805682" y="974773"/>
                    <a:ext cx="200456" cy="207776"/>
                  </a:xfrm>
                  <a:prstGeom prst="rect">
                    <a:avLst/>
                  </a:prstGeom>
                  <a:noFill/>
                </p:spPr>
                <p:txBody>
                  <a:bodyPr wrap="none" rtlCol="0">
                    <a:spAutoFit/>
                  </a:bodyPr>
                  <a:lstStyle/>
                  <a:p>
                    <a:r>
                      <a:rPr lang="en-US" sz="1200"/>
                      <a:t>1</a:t>
                    </a:r>
                  </a:p>
                </p:txBody>
              </p:sp>
              <p:sp>
                <p:nvSpPr>
                  <p:cNvPr id="59" name="CasellaDiTesto 58"/>
                  <p:cNvSpPr txBox="1"/>
                  <p:nvPr/>
                </p:nvSpPr>
                <p:spPr>
                  <a:xfrm>
                    <a:off x="5805682" y="2332178"/>
                    <a:ext cx="200456" cy="207776"/>
                  </a:xfrm>
                  <a:prstGeom prst="rect">
                    <a:avLst/>
                  </a:prstGeom>
                  <a:noFill/>
                </p:spPr>
                <p:txBody>
                  <a:bodyPr wrap="none" rtlCol="0">
                    <a:spAutoFit/>
                  </a:bodyPr>
                  <a:lstStyle/>
                  <a:p>
                    <a:r>
                      <a:rPr lang="en-US" sz="1200"/>
                      <a:t>0</a:t>
                    </a:r>
                  </a:p>
                </p:txBody>
              </p:sp>
            </p:grpSp>
            <p:grpSp>
              <p:nvGrpSpPr>
                <p:cNvPr id="18" name="Gruppo 17"/>
                <p:cNvGrpSpPr/>
                <p:nvPr/>
              </p:nvGrpSpPr>
              <p:grpSpPr>
                <a:xfrm>
                  <a:off x="3243539" y="2593327"/>
                  <a:ext cx="2655698" cy="1888186"/>
                  <a:chOff x="3243539" y="2593327"/>
                  <a:chExt cx="2655698" cy="1888186"/>
                </a:xfrm>
              </p:grpSpPr>
              <p:cxnSp>
                <p:nvCxnSpPr>
                  <p:cNvPr id="10" name="Connettore 1 9"/>
                  <p:cNvCxnSpPr/>
                  <p:nvPr/>
                </p:nvCxnSpPr>
                <p:spPr bwMode="auto">
                  <a:xfrm>
                    <a:off x="3243539" y="4481513"/>
                    <a:ext cx="1296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8" name="Connettore 1 27"/>
                  <p:cNvCxnSpPr/>
                  <p:nvPr/>
                </p:nvCxnSpPr>
                <p:spPr bwMode="auto">
                  <a:xfrm>
                    <a:off x="4567237" y="2593327"/>
                    <a:ext cx="13320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29" name="Connettore 1 28"/>
                  <p:cNvCxnSpPr/>
                  <p:nvPr/>
                </p:nvCxnSpPr>
                <p:spPr bwMode="auto">
                  <a:xfrm flipH="1">
                    <a:off x="4538663" y="2595563"/>
                    <a:ext cx="38100" cy="188595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grpSp>
          <p:sp>
            <p:nvSpPr>
              <p:cNvPr id="35" name="Text Box 9"/>
              <p:cNvSpPr txBox="1">
                <a:spLocks noChangeArrowheads="1"/>
              </p:cNvSpPr>
              <p:nvPr/>
            </p:nvSpPr>
            <p:spPr bwMode="auto">
              <a:xfrm>
                <a:off x="3396029" y="2057212"/>
                <a:ext cx="2189504" cy="377069"/>
              </a:xfrm>
              <a:prstGeom prst="rect">
                <a:avLst/>
              </a:prstGeom>
              <a:noFill/>
              <a:ln w="9525">
                <a:noFill/>
                <a:miter lim="800000"/>
                <a:headEnd/>
                <a:tailEnd/>
              </a:ln>
            </p:spPr>
            <p:txBody>
              <a:bodyPr wrap="none" lIns="18000" tIns="18000" rIns="18000" bIns="18000" anchor="ctr" anchorCtr="1">
                <a:spAutoFit/>
              </a:bodyPr>
              <a:lstStyle/>
              <a:p>
                <a:pPr eaLnBrk="0" hangingPunct="0"/>
                <a:r>
                  <a:rPr lang="en-GB" sz="2000">
                    <a:solidFill>
                      <a:srgbClr val="000099"/>
                    </a:solidFill>
                  </a:rPr>
                  <a:t>Unit step function</a:t>
                </a:r>
              </a:p>
            </p:txBody>
          </p:sp>
        </p:grpSp>
        <p:sp>
          <p:nvSpPr>
            <p:cNvPr id="37" name="Freccia a destra 36"/>
            <p:cNvSpPr/>
            <p:nvPr/>
          </p:nvSpPr>
          <p:spPr bwMode="auto">
            <a:xfrm>
              <a:off x="6365263" y="3242631"/>
              <a:ext cx="1246154"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t" anchorCtr="0" compatLnSpc="1">
              <a:prstTxWarp prst="textNoShape">
                <a:avLst/>
              </a:prstTxWarp>
            </a:bodyPr>
            <a:lstStyle/>
            <a:p>
              <a:pPr eaLnBrk="0" hangingPunct="0"/>
              <a:endParaRPr lang="en-US" sz="1050">
                <a:solidFill>
                  <a:schemeClr val="accent2">
                    <a:lumMod val="75000"/>
                  </a:schemeClr>
                </a:solidFill>
                <a:latin typeface="Arial" pitchFamily="34" charset="0"/>
              </a:endParaRPr>
            </a:p>
          </p:txBody>
        </p:sp>
        <p:grpSp>
          <p:nvGrpSpPr>
            <p:cNvPr id="39" name="Gruppo 38"/>
            <p:cNvGrpSpPr/>
            <p:nvPr/>
          </p:nvGrpSpPr>
          <p:grpSpPr>
            <a:xfrm>
              <a:off x="457651" y="1571645"/>
              <a:ext cx="720000" cy="4499556"/>
              <a:chOff x="121590" y="1571645"/>
              <a:chExt cx="720000" cy="4499556"/>
            </a:xfrm>
          </p:grpSpPr>
          <p:pic>
            <p:nvPicPr>
              <p:cNvPr id="22" name="Immagin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90" y="1571645"/>
                <a:ext cx="720000" cy="720000"/>
              </a:xfrm>
              <a:prstGeom prst="rect">
                <a:avLst/>
              </a:prstGeom>
              <a:ln>
                <a:solidFill>
                  <a:schemeClr val="tx1"/>
                </a:solidFill>
              </a:ln>
            </p:spPr>
          </p:pic>
          <p:pic>
            <p:nvPicPr>
              <p:cNvPr id="24" name="Immagin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590" y="2327556"/>
                <a:ext cx="720000" cy="720000"/>
              </a:xfrm>
              <a:prstGeom prst="rect">
                <a:avLst/>
              </a:prstGeom>
              <a:ln>
                <a:solidFill>
                  <a:schemeClr val="tx1"/>
                </a:solidFill>
              </a:ln>
            </p:spPr>
          </p:pic>
          <p:pic>
            <p:nvPicPr>
              <p:cNvPr id="26" name="Immagin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590" y="3083467"/>
                <a:ext cx="720000" cy="720000"/>
              </a:xfrm>
              <a:prstGeom prst="rect">
                <a:avLst/>
              </a:prstGeom>
              <a:ln>
                <a:solidFill>
                  <a:schemeClr val="tx1"/>
                </a:solidFill>
              </a:ln>
            </p:spPr>
          </p:pic>
          <p:pic>
            <p:nvPicPr>
              <p:cNvPr id="30" name="Immagin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590" y="3839378"/>
                <a:ext cx="720000" cy="720000"/>
              </a:xfrm>
              <a:prstGeom prst="rect">
                <a:avLst/>
              </a:prstGeom>
              <a:ln>
                <a:solidFill>
                  <a:schemeClr val="tx1"/>
                </a:solidFill>
              </a:ln>
            </p:spPr>
          </p:pic>
          <p:pic>
            <p:nvPicPr>
              <p:cNvPr id="32" name="Immagin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590" y="4595289"/>
                <a:ext cx="720000" cy="720000"/>
              </a:xfrm>
              <a:prstGeom prst="rect">
                <a:avLst/>
              </a:prstGeom>
              <a:ln>
                <a:solidFill>
                  <a:schemeClr val="tx1"/>
                </a:solidFill>
              </a:ln>
            </p:spPr>
          </p:pic>
          <p:pic>
            <p:nvPicPr>
              <p:cNvPr id="34" name="Immagin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590" y="5351201"/>
                <a:ext cx="720000" cy="720000"/>
              </a:xfrm>
              <a:prstGeom prst="rect">
                <a:avLst/>
              </a:prstGeom>
              <a:ln>
                <a:solidFill>
                  <a:schemeClr val="tx1"/>
                </a:solidFill>
              </a:ln>
            </p:spPr>
          </p:pic>
        </p:grpSp>
        <p:grpSp>
          <p:nvGrpSpPr>
            <p:cNvPr id="40" name="Gruppo 39"/>
            <p:cNvGrpSpPr/>
            <p:nvPr/>
          </p:nvGrpSpPr>
          <p:grpSpPr>
            <a:xfrm>
              <a:off x="7876278" y="1572570"/>
              <a:ext cx="720000" cy="4498631"/>
              <a:chOff x="1507709" y="1572570"/>
              <a:chExt cx="720000" cy="4498631"/>
            </a:xfrm>
          </p:grpSpPr>
          <p:pic>
            <p:nvPicPr>
              <p:cNvPr id="23" name="Immagin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7709" y="1572570"/>
                <a:ext cx="720000" cy="720000"/>
              </a:xfrm>
              <a:prstGeom prst="rect">
                <a:avLst/>
              </a:prstGeom>
              <a:ln>
                <a:solidFill>
                  <a:schemeClr val="tx1"/>
                </a:solidFill>
              </a:ln>
            </p:spPr>
          </p:pic>
          <p:pic>
            <p:nvPicPr>
              <p:cNvPr id="25" name="Immagin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7709" y="2328296"/>
                <a:ext cx="720000" cy="720000"/>
              </a:xfrm>
              <a:prstGeom prst="rect">
                <a:avLst/>
              </a:prstGeom>
              <a:ln>
                <a:solidFill>
                  <a:schemeClr val="tx1"/>
                </a:solidFill>
              </a:ln>
            </p:spPr>
          </p:pic>
          <p:pic>
            <p:nvPicPr>
              <p:cNvPr id="27" name="Immagine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7709" y="3084022"/>
                <a:ext cx="720000" cy="720000"/>
              </a:xfrm>
              <a:prstGeom prst="rect">
                <a:avLst/>
              </a:prstGeom>
              <a:ln>
                <a:solidFill>
                  <a:schemeClr val="tx1"/>
                </a:solidFill>
              </a:ln>
            </p:spPr>
          </p:pic>
          <p:pic>
            <p:nvPicPr>
              <p:cNvPr id="31" name="Immagin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7709" y="3839748"/>
                <a:ext cx="720000" cy="720000"/>
              </a:xfrm>
              <a:prstGeom prst="rect">
                <a:avLst/>
              </a:prstGeom>
              <a:ln>
                <a:solidFill>
                  <a:schemeClr val="tx1"/>
                </a:solidFill>
              </a:ln>
            </p:spPr>
          </p:pic>
          <p:pic>
            <p:nvPicPr>
              <p:cNvPr id="33" name="Immagin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7709" y="4595474"/>
                <a:ext cx="720000" cy="720000"/>
              </a:xfrm>
              <a:prstGeom prst="rect">
                <a:avLst/>
              </a:prstGeom>
              <a:ln>
                <a:solidFill>
                  <a:schemeClr val="tx1"/>
                </a:solidFill>
              </a:ln>
            </p:spPr>
          </p:pic>
          <p:pic>
            <p:nvPicPr>
              <p:cNvPr id="36" name="Immagin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7709" y="5351201"/>
                <a:ext cx="720000" cy="720000"/>
              </a:xfrm>
              <a:prstGeom prst="rect">
                <a:avLst/>
              </a:prstGeom>
              <a:ln>
                <a:solidFill>
                  <a:schemeClr val="tx1"/>
                </a:solidFill>
              </a:ln>
            </p:spPr>
          </p:pic>
        </p:grpSp>
      </p:grpSp>
    </p:spTree>
    <p:extLst>
      <p:ext uri="{BB962C8B-B14F-4D97-AF65-F5344CB8AC3E}">
        <p14:creationId xmlns:p14="http://schemas.microsoft.com/office/powerpoint/2010/main" val="31469940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524000" y="89340"/>
            <a:ext cx="9144000" cy="609600"/>
          </a:xfrm>
        </p:spPr>
        <p:txBody>
          <a:bodyPr/>
          <a:lstStyle/>
          <a:p>
            <a:pPr>
              <a:defRPr/>
            </a:pPr>
            <a:r>
              <a:rPr lang="en-US"/>
              <a:t>Minutia Cylinder-Code (MCC) (6)</a:t>
            </a:r>
          </a:p>
        </p:txBody>
      </p:sp>
      <p:grpSp>
        <p:nvGrpSpPr>
          <p:cNvPr id="9" name="Gruppo 8"/>
          <p:cNvGrpSpPr/>
          <p:nvPr/>
        </p:nvGrpSpPr>
        <p:grpSpPr>
          <a:xfrm>
            <a:off x="1654065" y="913788"/>
            <a:ext cx="1733246" cy="5111018"/>
            <a:chOff x="3454178" y="913788"/>
            <a:chExt cx="1733246" cy="5111018"/>
          </a:xfrm>
        </p:grpSpPr>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178" y="1292772"/>
              <a:ext cx="1733246" cy="4732034"/>
            </a:xfrm>
            <a:prstGeom prst="rect">
              <a:avLst/>
            </a:prstGeom>
          </p:spPr>
        </p:pic>
        <p:grpSp>
          <p:nvGrpSpPr>
            <p:cNvPr id="66" name="Gruppo 65"/>
            <p:cNvGrpSpPr/>
            <p:nvPr/>
          </p:nvGrpSpPr>
          <p:grpSpPr>
            <a:xfrm>
              <a:off x="3657400" y="913788"/>
              <a:ext cx="1326802" cy="384036"/>
              <a:chOff x="251417" y="919246"/>
              <a:chExt cx="1326802" cy="384036"/>
            </a:xfrm>
          </p:grpSpPr>
          <mc:AlternateContent xmlns:mc="http://schemas.openxmlformats.org/markup-compatibility/2006" xmlns:a14="http://schemas.microsoft.com/office/drawing/2010/main">
            <mc:Choice Requires="a14">
              <p:sp>
                <p:nvSpPr>
                  <p:cNvPr id="67" name="Text Box 1040"/>
                  <p:cNvSpPr txBox="1">
                    <a:spLocks noChangeArrowheads="1"/>
                  </p:cNvSpPr>
                  <p:nvPr/>
                </p:nvSpPr>
                <p:spPr bwMode="auto">
                  <a:xfrm>
                    <a:off x="251417" y="929756"/>
                    <a:ext cx="473798" cy="373526"/>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centerGroup"/>
                        </m:oMathParaPr>
                        <m:oMath xmlns:m="http://schemas.openxmlformats.org/officeDocument/2006/math">
                          <m:sSub>
                            <m:sSubPr>
                              <m:ctrlPr>
                                <a:rPr lang="en-GB" sz="2000" i="1">
                                  <a:solidFill>
                                    <a:srgbClr val="000099"/>
                                  </a:solidFill>
                                  <a:latin typeface="Cambria Math" panose="02040503050406030204" pitchFamily="18" charset="0"/>
                                </a:rPr>
                              </m:ctrlPr>
                            </m:sSubPr>
                            <m:e>
                              <m:r>
                                <a:rPr lang="en-GB" sz="2000" i="1">
                                  <a:solidFill>
                                    <a:srgbClr val="000099"/>
                                  </a:solidFill>
                                  <a:latin typeface="Cambria Math" panose="02040503050406030204" pitchFamily="18" charset="0"/>
                                </a:rPr>
                                <m:t>𝐶</m:t>
                              </m:r>
                            </m:e>
                            <m:sub>
                              <m:r>
                                <a:rPr lang="en-GB" sz="2000" i="1">
                                  <a:solidFill>
                                    <a:srgbClr val="000099"/>
                                  </a:solidFill>
                                  <a:latin typeface="Cambria Math" panose="02040503050406030204" pitchFamily="18" charset="0"/>
                                </a:rPr>
                                <m:t>𝑎</m:t>
                              </m:r>
                            </m:sub>
                          </m:sSub>
                        </m:oMath>
                      </m:oMathPara>
                    </a14:m>
                    <a:endParaRPr lang="en-GB" sz="2000">
                      <a:solidFill>
                        <a:srgbClr val="000099"/>
                      </a:solidFill>
                    </a:endParaRPr>
                  </a:p>
                </p:txBody>
              </p:sp>
            </mc:Choice>
            <mc:Fallback xmlns="">
              <p:sp>
                <p:nvSpPr>
                  <p:cNvPr id="67" name="Text Box 1040"/>
                  <p:cNvSpPr txBox="1">
                    <a:spLocks noRot="1" noChangeAspect="1" noMove="1" noResize="1" noEditPoints="1" noAdjustHandles="1" noChangeArrowheads="1" noChangeShapeType="1" noTextEdit="1"/>
                  </p:cNvSpPr>
                  <p:nvPr/>
                </p:nvSpPr>
                <p:spPr bwMode="auto">
                  <a:xfrm>
                    <a:off x="251417" y="929756"/>
                    <a:ext cx="473798" cy="373526"/>
                  </a:xfrm>
                  <a:prstGeom prst="rect">
                    <a:avLst/>
                  </a:prstGeom>
                  <a:blipFill>
                    <a:blip r:embed="rId4"/>
                    <a:stretch>
                      <a:fillRect l="-3896"/>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 Box 1040"/>
                  <p:cNvSpPr txBox="1">
                    <a:spLocks noChangeArrowheads="1"/>
                  </p:cNvSpPr>
                  <p:nvPr/>
                </p:nvSpPr>
                <p:spPr bwMode="auto">
                  <a:xfrm>
                    <a:off x="1104421" y="919246"/>
                    <a:ext cx="473798" cy="373526"/>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centerGroup"/>
                        </m:oMathParaPr>
                        <m:oMath xmlns:m="http://schemas.openxmlformats.org/officeDocument/2006/math">
                          <m:sSub>
                            <m:sSubPr>
                              <m:ctrlPr>
                                <a:rPr lang="en-GB" sz="2000" i="1">
                                  <a:solidFill>
                                    <a:srgbClr val="000099"/>
                                  </a:solidFill>
                                  <a:latin typeface="Cambria Math" panose="02040503050406030204" pitchFamily="18" charset="0"/>
                                </a:rPr>
                              </m:ctrlPr>
                            </m:sSubPr>
                            <m:e>
                              <m:r>
                                <a:rPr lang="en-GB" sz="2000" i="1">
                                  <a:solidFill>
                                    <a:srgbClr val="000099"/>
                                  </a:solidFill>
                                  <a:latin typeface="Cambria Math" panose="02040503050406030204" pitchFamily="18" charset="0"/>
                                </a:rPr>
                                <m:t>𝐶</m:t>
                              </m:r>
                            </m:e>
                            <m:sub>
                              <m:r>
                                <a:rPr lang="en-GB" sz="2000" i="1">
                                  <a:solidFill>
                                    <a:srgbClr val="000099"/>
                                  </a:solidFill>
                                  <a:latin typeface="Cambria Math" panose="02040503050406030204" pitchFamily="18" charset="0"/>
                                </a:rPr>
                                <m:t>𝑏</m:t>
                              </m:r>
                            </m:sub>
                          </m:sSub>
                        </m:oMath>
                      </m:oMathPara>
                    </a14:m>
                    <a:endParaRPr lang="en-GB" sz="2000">
                      <a:solidFill>
                        <a:srgbClr val="000099"/>
                      </a:solidFill>
                    </a:endParaRPr>
                  </a:p>
                </p:txBody>
              </p:sp>
            </mc:Choice>
            <mc:Fallback xmlns="">
              <p:sp>
                <p:nvSpPr>
                  <p:cNvPr id="68" name="Text Box 1040"/>
                  <p:cNvSpPr txBox="1">
                    <a:spLocks noRot="1" noChangeAspect="1" noMove="1" noResize="1" noEditPoints="1" noAdjustHandles="1" noChangeArrowheads="1" noChangeShapeType="1" noTextEdit="1"/>
                  </p:cNvSpPr>
                  <p:nvPr/>
                </p:nvSpPr>
                <p:spPr bwMode="auto">
                  <a:xfrm>
                    <a:off x="1104421" y="919246"/>
                    <a:ext cx="473798" cy="373526"/>
                  </a:xfrm>
                  <a:prstGeom prst="rect">
                    <a:avLst/>
                  </a:prstGeom>
                  <a:blipFill>
                    <a:blip r:embed="rId5"/>
                    <a:stretch>
                      <a:fillRect l="-5195" b="-1639"/>
                    </a:stretch>
                  </a:blipFill>
                  <a:ln w="9525">
                    <a:noFill/>
                    <a:miter lim="800000"/>
                    <a:headEnd/>
                    <a:tailEnd/>
                  </a:ln>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9" name="Text Box 1040"/>
              <p:cNvSpPr txBox="1">
                <a:spLocks noChangeArrowheads="1"/>
              </p:cNvSpPr>
              <p:nvPr/>
            </p:nvSpPr>
            <p:spPr bwMode="auto">
              <a:xfrm>
                <a:off x="4512106" y="2936083"/>
                <a:ext cx="5445889" cy="1066431"/>
              </a:xfrm>
              <a:prstGeom prst="rect">
                <a:avLst/>
              </a:prstGeom>
              <a:noFill/>
              <a:ln w="9525">
                <a:noFill/>
                <a:miter lim="800000"/>
                <a:headEnd/>
                <a:tailEnd/>
              </a:ln>
            </p:spPr>
            <p:txBody>
              <a:bodyPr lIns="0" tIns="7200" rIns="0" bIns="7200"/>
              <a:lstStyle/>
              <a:p>
                <a:pPr algn="ctr" eaLnBrk="0" hangingPunct="0"/>
                <a14:m>
                  <m:oMathPara xmlns:m="http://schemas.openxmlformats.org/officeDocument/2006/math">
                    <m:oMathParaPr>
                      <m:jc m:val="left"/>
                    </m:oMathParaPr>
                    <m:oMath xmlns:m="http://schemas.openxmlformats.org/officeDocument/2006/math">
                      <m:r>
                        <a:rPr lang="en-GB" sz="2800" i="1">
                          <a:solidFill>
                            <a:srgbClr val="000099"/>
                          </a:solidFill>
                          <a:latin typeface="Cambria Math" panose="02040503050406030204" pitchFamily="18" charset="0"/>
                          <a:ea typeface="Cambria Math" panose="02040503050406030204" pitchFamily="18" charset="0"/>
                        </a:rPr>
                        <m:t>𝛾</m:t>
                      </m:r>
                      <m:d>
                        <m:dPr>
                          <m:ctrlPr>
                            <a:rPr lang="en-GB" sz="2800" i="1">
                              <a:solidFill>
                                <a:srgbClr val="000099"/>
                              </a:solidFill>
                              <a:latin typeface="Cambria Math" panose="02040503050406030204" pitchFamily="18" charset="0"/>
                              <a:ea typeface="Cambria Math" panose="02040503050406030204" pitchFamily="18" charset="0"/>
                            </a:rPr>
                          </m:ctrlPr>
                        </m:dPr>
                        <m:e>
                          <m:r>
                            <a:rPr lang="en-GB" sz="2800" i="1">
                              <a:solidFill>
                                <a:srgbClr val="000099"/>
                              </a:solidFill>
                              <a:latin typeface="Cambria Math" panose="02040503050406030204" pitchFamily="18" charset="0"/>
                              <a:ea typeface="Cambria Math" panose="02040503050406030204" pitchFamily="18" charset="0"/>
                            </a:rPr>
                            <m:t>𝑎</m:t>
                          </m:r>
                          <m:r>
                            <a:rPr lang="en-GB" sz="2800" i="1">
                              <a:solidFill>
                                <a:srgbClr val="000099"/>
                              </a:solidFill>
                              <a:latin typeface="Cambria Math" panose="02040503050406030204" pitchFamily="18" charset="0"/>
                              <a:ea typeface="Cambria Math" panose="02040503050406030204" pitchFamily="18" charset="0"/>
                            </a:rPr>
                            <m:t>,</m:t>
                          </m:r>
                          <m:r>
                            <a:rPr lang="en-GB" sz="2800" i="1">
                              <a:solidFill>
                                <a:srgbClr val="000099"/>
                              </a:solidFill>
                              <a:latin typeface="Cambria Math" panose="02040503050406030204" pitchFamily="18" charset="0"/>
                              <a:ea typeface="Cambria Math" panose="02040503050406030204" pitchFamily="18" charset="0"/>
                            </a:rPr>
                            <m:t>𝑏</m:t>
                          </m:r>
                        </m:e>
                      </m:d>
                      <m:r>
                        <a:rPr lang="en-GB" sz="2800" i="1">
                          <a:solidFill>
                            <a:srgbClr val="000099"/>
                          </a:solidFill>
                          <a:latin typeface="Cambria Math" panose="02040503050406030204" pitchFamily="18" charset="0"/>
                          <a:ea typeface="Cambria Math" panose="02040503050406030204" pitchFamily="18" charset="0"/>
                        </a:rPr>
                        <m:t>=1−</m:t>
                      </m:r>
                      <m:f>
                        <m:fPr>
                          <m:ctrlPr>
                            <a:rPr lang="en-GB" sz="2800" i="1">
                              <a:solidFill>
                                <a:srgbClr val="000099"/>
                              </a:solidFill>
                              <a:latin typeface="Cambria Math" panose="02040503050406030204" pitchFamily="18" charset="0"/>
                              <a:ea typeface="Cambria Math" panose="02040503050406030204" pitchFamily="18" charset="0"/>
                            </a:rPr>
                          </m:ctrlPr>
                        </m:fPr>
                        <m:num>
                          <m:d>
                            <m:dPr>
                              <m:begChr m:val="‖"/>
                              <m:endChr m:val="‖"/>
                              <m:ctrlPr>
                                <a:rPr lang="en-GB" sz="2800" i="1">
                                  <a:solidFill>
                                    <a:srgbClr val="FF0000"/>
                                  </a:solidFill>
                                  <a:latin typeface="Cambria Math" panose="02040503050406030204" pitchFamily="18" charset="0"/>
                                  <a:ea typeface="Cambria Math" panose="02040503050406030204" pitchFamily="18" charset="0"/>
                                </a:rPr>
                              </m:ctrlPr>
                            </m:dPr>
                            <m:e>
                              <m:sSub>
                                <m:sSubPr>
                                  <m:ctrlPr>
                                    <a:rPr lang="en-GB" sz="2800" i="1">
                                      <a:solidFill>
                                        <a:srgbClr val="000099"/>
                                      </a:solidFill>
                                      <a:latin typeface="Cambria Math" panose="02040503050406030204" pitchFamily="18" charset="0"/>
                                      <a:ea typeface="Cambria Math" panose="02040503050406030204" pitchFamily="18" charset="0"/>
                                    </a:rPr>
                                  </m:ctrlPr>
                                </m:sSubPr>
                                <m:e>
                                  <m:r>
                                    <a:rPr lang="en-GB" sz="2800" i="1">
                                      <a:solidFill>
                                        <a:srgbClr val="000099"/>
                                      </a:solidFill>
                                      <a:latin typeface="Cambria Math" panose="02040503050406030204" pitchFamily="18" charset="0"/>
                                      <a:ea typeface="Cambria Math" panose="02040503050406030204" pitchFamily="18" charset="0"/>
                                    </a:rPr>
                                    <m:t>𝐶</m:t>
                                  </m:r>
                                </m:e>
                                <m:sub>
                                  <m:r>
                                    <a:rPr lang="en-GB" sz="2800" i="1">
                                      <a:solidFill>
                                        <a:srgbClr val="000099"/>
                                      </a:solidFill>
                                      <a:latin typeface="Cambria Math" panose="02040503050406030204" pitchFamily="18" charset="0"/>
                                      <a:ea typeface="Cambria Math" panose="02040503050406030204" pitchFamily="18" charset="0"/>
                                    </a:rPr>
                                    <m:t>𝑎</m:t>
                                  </m:r>
                                </m:sub>
                              </m:sSub>
                              <m:r>
                                <a:rPr lang="en-GB" sz="2800" i="1">
                                  <a:solidFill>
                                    <a:srgbClr val="000099"/>
                                  </a:solidFill>
                                  <a:latin typeface="Cambria Math" panose="02040503050406030204" pitchFamily="18" charset="0"/>
                                  <a:ea typeface="Cambria Math" panose="02040503050406030204" pitchFamily="18" charset="0"/>
                                </a:rPr>
                                <m:t> </m:t>
                              </m:r>
                              <m:r>
                                <m:rPr>
                                  <m:sty m:val="p"/>
                                </m:rPr>
                                <a:rPr lang="en-GB" sz="2800">
                                  <a:solidFill>
                                    <a:srgbClr val="FF0000"/>
                                  </a:solidFill>
                                  <a:latin typeface="Cambria Math" panose="02040503050406030204" pitchFamily="18" charset="0"/>
                                  <a:ea typeface="Cambria Math" panose="02040503050406030204" pitchFamily="18" charset="0"/>
                                </a:rPr>
                                <m:t>XOR</m:t>
                              </m:r>
                              <m:r>
                                <a:rPr lang="en-GB" sz="2800" i="1">
                                  <a:solidFill>
                                    <a:srgbClr val="000099"/>
                                  </a:solidFill>
                                  <a:latin typeface="Cambria Math" panose="02040503050406030204" pitchFamily="18" charset="0"/>
                                  <a:ea typeface="Cambria Math" panose="02040503050406030204" pitchFamily="18" charset="0"/>
                                </a:rPr>
                                <m:t> </m:t>
                              </m:r>
                              <m:sSub>
                                <m:sSubPr>
                                  <m:ctrlPr>
                                    <a:rPr lang="en-GB" sz="2800" i="1">
                                      <a:solidFill>
                                        <a:srgbClr val="000099"/>
                                      </a:solidFill>
                                      <a:latin typeface="Cambria Math" panose="02040503050406030204" pitchFamily="18" charset="0"/>
                                      <a:ea typeface="Cambria Math" panose="02040503050406030204" pitchFamily="18" charset="0"/>
                                    </a:rPr>
                                  </m:ctrlPr>
                                </m:sSubPr>
                                <m:e>
                                  <m:r>
                                    <a:rPr lang="en-GB" sz="2800" i="1">
                                      <a:solidFill>
                                        <a:srgbClr val="000099"/>
                                      </a:solidFill>
                                      <a:latin typeface="Cambria Math" panose="02040503050406030204" pitchFamily="18" charset="0"/>
                                      <a:ea typeface="Cambria Math" panose="02040503050406030204" pitchFamily="18" charset="0"/>
                                    </a:rPr>
                                    <m:t>𝐶</m:t>
                                  </m:r>
                                </m:e>
                                <m:sub>
                                  <m:r>
                                    <a:rPr lang="en-GB" sz="2800" i="1">
                                      <a:solidFill>
                                        <a:srgbClr val="000099"/>
                                      </a:solidFill>
                                      <a:latin typeface="Cambria Math" panose="02040503050406030204" pitchFamily="18" charset="0"/>
                                      <a:ea typeface="Cambria Math" panose="02040503050406030204" pitchFamily="18" charset="0"/>
                                    </a:rPr>
                                    <m:t>𝑏</m:t>
                                  </m:r>
                                </m:sub>
                              </m:sSub>
                            </m:e>
                          </m:d>
                        </m:num>
                        <m:den>
                          <m:d>
                            <m:dPr>
                              <m:begChr m:val="‖"/>
                              <m:endChr m:val="‖"/>
                              <m:ctrlPr>
                                <a:rPr lang="en-GB" sz="2800" i="1">
                                  <a:solidFill>
                                    <a:srgbClr val="FF0000"/>
                                  </a:solidFill>
                                  <a:latin typeface="Cambria Math" panose="02040503050406030204" pitchFamily="18" charset="0"/>
                                  <a:ea typeface="Cambria Math" panose="02040503050406030204" pitchFamily="18" charset="0"/>
                                </a:rPr>
                              </m:ctrlPr>
                            </m:dPr>
                            <m:e>
                              <m:sSub>
                                <m:sSubPr>
                                  <m:ctrlPr>
                                    <a:rPr lang="en-GB" sz="2800" i="1">
                                      <a:solidFill>
                                        <a:srgbClr val="000099"/>
                                      </a:solidFill>
                                      <a:latin typeface="Cambria Math" panose="02040503050406030204" pitchFamily="18" charset="0"/>
                                      <a:ea typeface="Cambria Math" panose="02040503050406030204" pitchFamily="18" charset="0"/>
                                    </a:rPr>
                                  </m:ctrlPr>
                                </m:sSubPr>
                                <m:e>
                                  <m:r>
                                    <a:rPr lang="en-GB" sz="2800" i="1">
                                      <a:solidFill>
                                        <a:srgbClr val="000099"/>
                                      </a:solidFill>
                                      <a:latin typeface="Cambria Math" panose="02040503050406030204" pitchFamily="18" charset="0"/>
                                      <a:ea typeface="Cambria Math" panose="02040503050406030204" pitchFamily="18" charset="0"/>
                                    </a:rPr>
                                    <m:t>𝐶</m:t>
                                  </m:r>
                                </m:e>
                                <m:sub>
                                  <m:r>
                                    <a:rPr lang="en-GB" sz="2800" i="1">
                                      <a:solidFill>
                                        <a:srgbClr val="000099"/>
                                      </a:solidFill>
                                      <a:latin typeface="Cambria Math" panose="02040503050406030204" pitchFamily="18" charset="0"/>
                                      <a:ea typeface="Cambria Math" panose="02040503050406030204" pitchFamily="18" charset="0"/>
                                    </a:rPr>
                                    <m:t>𝑎</m:t>
                                  </m:r>
                                </m:sub>
                              </m:sSub>
                            </m:e>
                          </m:d>
                          <m:r>
                            <a:rPr lang="en-GB" sz="2800" i="1">
                              <a:solidFill>
                                <a:srgbClr val="000099"/>
                              </a:solidFill>
                              <a:latin typeface="Cambria Math" panose="02040503050406030204" pitchFamily="18" charset="0"/>
                              <a:ea typeface="Cambria Math" panose="02040503050406030204" pitchFamily="18" charset="0"/>
                            </a:rPr>
                            <m:t>+</m:t>
                          </m:r>
                          <m:d>
                            <m:dPr>
                              <m:begChr m:val="‖"/>
                              <m:endChr m:val="‖"/>
                              <m:ctrlPr>
                                <a:rPr lang="en-GB" sz="2800" i="1">
                                  <a:solidFill>
                                    <a:srgbClr val="FF0000"/>
                                  </a:solidFill>
                                  <a:latin typeface="Cambria Math" panose="02040503050406030204" pitchFamily="18" charset="0"/>
                                  <a:ea typeface="Cambria Math" panose="02040503050406030204" pitchFamily="18" charset="0"/>
                                </a:rPr>
                              </m:ctrlPr>
                            </m:dPr>
                            <m:e>
                              <m:sSub>
                                <m:sSubPr>
                                  <m:ctrlPr>
                                    <a:rPr lang="en-GB" sz="2800" i="1">
                                      <a:solidFill>
                                        <a:srgbClr val="000099"/>
                                      </a:solidFill>
                                      <a:latin typeface="Cambria Math" panose="02040503050406030204" pitchFamily="18" charset="0"/>
                                      <a:ea typeface="Cambria Math" panose="02040503050406030204" pitchFamily="18" charset="0"/>
                                    </a:rPr>
                                  </m:ctrlPr>
                                </m:sSubPr>
                                <m:e>
                                  <m:r>
                                    <a:rPr lang="en-GB" sz="2800" i="1">
                                      <a:solidFill>
                                        <a:srgbClr val="000099"/>
                                      </a:solidFill>
                                      <a:latin typeface="Cambria Math" panose="02040503050406030204" pitchFamily="18" charset="0"/>
                                      <a:ea typeface="Cambria Math" panose="02040503050406030204" pitchFamily="18" charset="0"/>
                                    </a:rPr>
                                    <m:t>𝐶</m:t>
                                  </m:r>
                                </m:e>
                                <m:sub>
                                  <m:r>
                                    <a:rPr lang="en-GB" sz="2800" i="1">
                                      <a:solidFill>
                                        <a:srgbClr val="000099"/>
                                      </a:solidFill>
                                      <a:latin typeface="Cambria Math" panose="02040503050406030204" pitchFamily="18" charset="0"/>
                                      <a:ea typeface="Cambria Math" panose="02040503050406030204" pitchFamily="18" charset="0"/>
                                    </a:rPr>
                                    <m:t>𝑏</m:t>
                                  </m:r>
                                </m:sub>
                              </m:sSub>
                            </m:e>
                          </m:d>
                        </m:den>
                      </m:f>
                      <m:r>
                        <a:rPr lang="en-GB" sz="2800" i="1">
                          <a:solidFill>
                            <a:srgbClr val="000099"/>
                          </a:solidFill>
                          <a:latin typeface="Cambria Math" panose="02040503050406030204" pitchFamily="18" charset="0"/>
                          <a:ea typeface="Cambria Math" panose="02040503050406030204" pitchFamily="18" charset="0"/>
                        </a:rPr>
                        <m:t>=0.64</m:t>
                      </m:r>
                    </m:oMath>
                  </m:oMathPara>
                </a14:m>
                <a:endParaRPr lang="en-GB" sz="2800">
                  <a:solidFill>
                    <a:srgbClr val="000099"/>
                  </a:solidFill>
                </a:endParaRPr>
              </a:p>
            </p:txBody>
          </p:sp>
        </mc:Choice>
        <mc:Fallback xmlns="">
          <p:sp>
            <p:nvSpPr>
              <p:cNvPr id="69" name="Text Box 1040"/>
              <p:cNvSpPr txBox="1">
                <a:spLocks noRot="1" noChangeAspect="1" noMove="1" noResize="1" noEditPoints="1" noAdjustHandles="1" noChangeArrowheads="1" noChangeShapeType="1" noTextEdit="1"/>
              </p:cNvSpPr>
              <p:nvPr/>
            </p:nvSpPr>
            <p:spPr bwMode="auto">
              <a:xfrm>
                <a:off x="4512106" y="2936083"/>
                <a:ext cx="5445889" cy="1066431"/>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p:sp>
        <p:nvSpPr>
          <p:cNvPr id="21" name="Segnaposto piè di pagina 3"/>
          <p:cNvSpPr>
            <a:spLocks noGrp="1"/>
          </p:cNvSpPr>
          <p:nvPr>
            <p:ph type="ftr" sz="quarter" idx="4294967295"/>
          </p:nvPr>
        </p:nvSpPr>
        <p:spPr>
          <a:xfrm>
            <a:off x="3238501" y="6252244"/>
            <a:ext cx="4411980" cy="395287"/>
          </a:xfrm>
        </p:spPr>
        <p:txBody>
          <a:bodyPr/>
          <a:lstStyle/>
          <a:p>
            <a:pPr algn="l">
              <a:defRPr/>
            </a:pPr>
            <a:r>
              <a:rPr lang="en-US"/>
              <a:t>Fingerprint comparison</a:t>
            </a:r>
          </a:p>
        </p:txBody>
      </p:sp>
      <p:sp>
        <p:nvSpPr>
          <p:cNvPr id="4" name="Segnaposto numero diapositiva 3"/>
          <p:cNvSpPr>
            <a:spLocks noGrp="1"/>
          </p:cNvSpPr>
          <p:nvPr>
            <p:ph type="sldNum" sz="quarter" idx="12"/>
          </p:nvPr>
        </p:nvSpPr>
        <p:spPr/>
        <p:txBody>
          <a:bodyPr/>
          <a:lstStyle/>
          <a:p>
            <a:pPr>
              <a:defRPr/>
            </a:pPr>
            <a:fld id="{91BC100D-E99B-468E-AACA-AAE3BF08D6B4}" type="slidenum">
              <a:rPr lang="en-US" smtClean="0"/>
              <a:pPr>
                <a:defRPr/>
              </a:pPr>
              <a:t>23</a:t>
            </a:fld>
            <a:endParaRPr lang="en-US"/>
          </a:p>
        </p:txBody>
      </p:sp>
    </p:spTree>
    <p:extLst>
      <p:ext uri="{BB962C8B-B14F-4D97-AF65-F5344CB8AC3E}">
        <p14:creationId xmlns:p14="http://schemas.microsoft.com/office/powerpoint/2010/main" val="7638525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524000" y="89340"/>
            <a:ext cx="9144000" cy="609600"/>
          </a:xfrm>
        </p:spPr>
        <p:txBody>
          <a:bodyPr/>
          <a:lstStyle/>
          <a:p>
            <a:pPr>
              <a:defRPr/>
            </a:pPr>
            <a:r>
              <a:rPr lang="en-US"/>
              <a:t>Minutia Cylinder-Code (MCC) (7)</a:t>
            </a:r>
          </a:p>
        </p:txBody>
      </p:sp>
      <p:graphicFrame>
        <p:nvGraphicFramePr>
          <p:cNvPr id="21" name="Tabella 20"/>
          <p:cNvGraphicFramePr>
            <a:graphicFrameLocks noGrp="1"/>
          </p:cNvGraphicFramePr>
          <p:nvPr>
            <p:extLst>
              <p:ext uri="{D42A27DB-BD31-4B8C-83A1-F6EECF244321}">
                <p14:modId xmlns:p14="http://schemas.microsoft.com/office/powerpoint/2010/main" val="1727688577"/>
              </p:ext>
            </p:extLst>
          </p:nvPr>
        </p:nvGraphicFramePr>
        <p:xfrm>
          <a:off x="1765737" y="1557686"/>
          <a:ext cx="8660526" cy="4371490"/>
        </p:xfrm>
        <a:graphic>
          <a:graphicData uri="http://schemas.openxmlformats.org/drawingml/2006/table">
            <a:tbl>
              <a:tblPr/>
              <a:tblGrid>
                <a:gridCol w="3069022">
                  <a:extLst>
                    <a:ext uri="{9D8B030D-6E8A-4147-A177-3AD203B41FA5}">
                      <a16:colId xmlns:a16="http://schemas.microsoft.com/office/drawing/2014/main" val="20000"/>
                    </a:ext>
                  </a:extLst>
                </a:gridCol>
                <a:gridCol w="4014951">
                  <a:extLst>
                    <a:ext uri="{9D8B030D-6E8A-4147-A177-3AD203B41FA5}">
                      <a16:colId xmlns:a16="http://schemas.microsoft.com/office/drawing/2014/main" val="20001"/>
                    </a:ext>
                  </a:extLst>
                </a:gridCol>
                <a:gridCol w="1576553">
                  <a:extLst>
                    <a:ext uri="{9D8B030D-6E8A-4147-A177-3AD203B41FA5}">
                      <a16:colId xmlns:a16="http://schemas.microsoft.com/office/drawing/2014/main" val="20003"/>
                    </a:ext>
                  </a:extLst>
                </a:gridCol>
              </a:tblGrid>
              <a:tr h="533961">
                <a:tc>
                  <a:txBody>
                    <a:bodyPr/>
                    <a:lstStyle/>
                    <a:p>
                      <a:pPr algn="ctr"/>
                      <a:r>
                        <a:rPr lang="en-GB" sz="1600" kern="1200" noProof="0">
                          <a:solidFill>
                            <a:schemeClr val="accent2"/>
                          </a:solidFill>
                          <a:latin typeface="+mn-lt"/>
                          <a:ea typeface="+mn-ea"/>
                          <a:cs typeface="+mn-cs"/>
                        </a:rPr>
                        <a:t>Version</a:t>
                      </a: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kern="1200">
                          <a:solidFill>
                            <a:schemeClr val="accent2"/>
                          </a:solidFill>
                          <a:latin typeface="+mn-lt"/>
                          <a:ea typeface="+mn-ea"/>
                          <a:cs typeface="+mn-cs"/>
                        </a:rPr>
                        <a:t>System configuration</a:t>
                      </a:r>
                      <a:endParaRPr lang="it-IT" sz="1600" kern="1200">
                        <a:solidFill>
                          <a:schemeClr val="accent2"/>
                        </a:solidFill>
                        <a:latin typeface="+mn-lt"/>
                        <a:ea typeface="+mn-ea"/>
                        <a:cs typeface="+mn-cs"/>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15000"/>
                        </a:lnSpc>
                        <a:spcAft>
                          <a:spcPts val="0"/>
                        </a:spcAft>
                      </a:pPr>
                      <a:r>
                        <a:rPr lang="en-US" sz="1600" kern="1200">
                          <a:solidFill>
                            <a:schemeClr val="accent2"/>
                          </a:solidFill>
                          <a:latin typeface="+mn-lt"/>
                          <a:ea typeface="+mn-ea"/>
                          <a:cs typeface="+mn-cs"/>
                        </a:rPr>
                        <a:t>Comparisons per second</a:t>
                      </a:r>
                      <a:endParaRPr lang="it-IT" sz="1600" kern="1200">
                        <a:solidFill>
                          <a:schemeClr val="accent2"/>
                        </a:solidFill>
                        <a:latin typeface="+mn-lt"/>
                        <a:ea typeface="+mn-ea"/>
                        <a:cs typeface="+mn-cs"/>
                      </a:endParaRPr>
                    </a:p>
                  </a:txBody>
                  <a:tcPr marL="46247" marR="462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15590">
                <a:tc>
                  <a:txBody>
                    <a:bodyPr/>
                    <a:lstStyle/>
                    <a:p>
                      <a:pPr>
                        <a:lnSpc>
                          <a:spcPct val="115000"/>
                        </a:lnSpc>
                        <a:spcAft>
                          <a:spcPts val="0"/>
                        </a:spcAft>
                      </a:pPr>
                      <a:r>
                        <a:rPr lang="en-US" sz="1600">
                          <a:latin typeface="Calibri"/>
                          <a:ea typeface="Calibri"/>
                          <a:cs typeface="Times New Roman"/>
                        </a:rPr>
                        <a:t>MCC SDK</a:t>
                      </a:r>
                    </a:p>
                    <a:p>
                      <a:pPr>
                        <a:lnSpc>
                          <a:spcPct val="115000"/>
                        </a:lnSpc>
                        <a:spcAft>
                          <a:spcPts val="0"/>
                        </a:spcAft>
                      </a:pPr>
                      <a:r>
                        <a:rPr lang="en-US" sz="1600">
                          <a:latin typeface="Calibri"/>
                          <a:ea typeface="Calibri"/>
                          <a:cs typeface="Times New Roman"/>
                        </a:rPr>
                        <a:t>Single core, no SSE optimizations</a:t>
                      </a:r>
                    </a:p>
                    <a:p>
                      <a:pPr>
                        <a:lnSpc>
                          <a:spcPct val="115000"/>
                        </a:lnSpc>
                        <a:spcAft>
                          <a:spcPts val="0"/>
                        </a:spcAft>
                      </a:pPr>
                      <a:r>
                        <a:rPr lang="en-US" sz="1400" kern="1200">
                          <a:solidFill>
                            <a:srgbClr val="0070C0"/>
                          </a:solidFill>
                          <a:latin typeface="+mn-lt"/>
                          <a:ea typeface="+mn-ea"/>
                          <a:cs typeface="+mn-cs"/>
                        </a:rPr>
                        <a:t>Download: </a:t>
                      </a:r>
                      <a:r>
                        <a:rPr lang="it-IT" sz="1400">
                          <a:solidFill>
                            <a:srgbClr val="0070C0"/>
                          </a:solidFill>
                        </a:rPr>
                        <a:t>http://biolab.csr.unibo.it/mccsdk.html </a:t>
                      </a:r>
                      <a:endParaRPr lang="it-IT" sz="1600">
                        <a:solidFill>
                          <a:srgbClr val="0070C0"/>
                        </a:solidFill>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Calibri"/>
                          <a:ea typeface="Calibri"/>
                          <a:cs typeface="Times New Roman"/>
                        </a:rPr>
                        <a:t>Intel CPU E5-2650 @ 2GHz, 64 bit O.S.</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solidFill>
                            <a:srgbClr val="FF0000"/>
                          </a:solidFill>
                          <a:latin typeface="Calibri"/>
                          <a:ea typeface="Calibri"/>
                          <a:cs typeface="Times New Roman"/>
                        </a:rPr>
                        <a:t>18,000</a:t>
                      </a:r>
                      <a:endParaRPr lang="it-IT" sz="1600">
                        <a:solidFill>
                          <a:srgbClr val="FF0000"/>
                        </a:solidFill>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8235">
                <a:tc>
                  <a:txBody>
                    <a:bodyPr/>
                    <a:lstStyle/>
                    <a:p>
                      <a:pPr>
                        <a:lnSpc>
                          <a:spcPct val="115000"/>
                        </a:lnSpc>
                        <a:spcAft>
                          <a:spcPts val="0"/>
                        </a:spcAft>
                      </a:pPr>
                      <a:r>
                        <a:rPr lang="en-US" sz="1600">
                          <a:solidFill>
                            <a:srgbClr val="FF0000"/>
                          </a:solidFill>
                          <a:latin typeface="Calibri"/>
                          <a:ea typeface="Calibri"/>
                          <a:cs typeface="Times New Roman"/>
                        </a:rPr>
                        <a:t>SSE4</a:t>
                      </a:r>
                      <a:r>
                        <a:rPr lang="en-US" sz="1600">
                          <a:latin typeface="Calibri"/>
                          <a:ea typeface="Calibri"/>
                          <a:cs typeface="Times New Roman"/>
                        </a:rPr>
                        <a:t> Optimized for CPU</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Calibri"/>
                          <a:ea typeface="Calibri"/>
                          <a:cs typeface="Times New Roman"/>
                        </a:rPr>
                        <a:t>Intel CPU E5-2650 @ 2GHz, 64 bit O.S.</a:t>
                      </a:r>
                    </a:p>
                    <a:p>
                      <a:pPr>
                        <a:lnSpc>
                          <a:spcPct val="115000"/>
                        </a:lnSpc>
                        <a:spcAft>
                          <a:spcPts val="0"/>
                        </a:spcAft>
                      </a:pPr>
                      <a:r>
                        <a:rPr lang="en-US" sz="1600">
                          <a:latin typeface="Calibri"/>
                          <a:ea typeface="Calibri"/>
                          <a:cs typeface="Times New Roman"/>
                        </a:rPr>
                        <a:t>2 processors, 32 cores</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solidFill>
                            <a:srgbClr val="FF0000"/>
                          </a:solidFill>
                          <a:latin typeface="Calibri"/>
                          <a:ea typeface="Calibri"/>
                          <a:cs typeface="Times New Roman"/>
                        </a:rPr>
                        <a:t>7 Millions</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65275">
                <a:tc>
                  <a:txBody>
                    <a:bodyPr/>
                    <a:lstStyle/>
                    <a:p>
                      <a:pPr>
                        <a:lnSpc>
                          <a:spcPct val="115000"/>
                        </a:lnSpc>
                        <a:spcAft>
                          <a:spcPts val="0"/>
                        </a:spcAft>
                      </a:pPr>
                      <a:r>
                        <a:rPr lang="en-US" sz="1600">
                          <a:latin typeface="Calibri"/>
                          <a:ea typeface="Calibri"/>
                          <a:cs typeface="Times New Roman"/>
                        </a:rPr>
                        <a:t>GPU (</a:t>
                      </a:r>
                      <a:r>
                        <a:rPr lang="en-US" sz="1600">
                          <a:solidFill>
                            <a:srgbClr val="FF0000"/>
                          </a:solidFill>
                          <a:latin typeface="Calibri"/>
                          <a:ea typeface="Calibri"/>
                          <a:cs typeface="Times New Roman"/>
                        </a:rPr>
                        <a:t>CUDA</a:t>
                      </a:r>
                      <a:r>
                        <a:rPr lang="en-US" sz="1600">
                          <a:latin typeface="Calibri"/>
                          <a:ea typeface="Calibri"/>
                          <a:cs typeface="Times New Roman"/>
                        </a:rPr>
                        <a:t>) and CPU Optimized</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Calibri"/>
                          <a:ea typeface="Calibri"/>
                          <a:cs typeface="Times New Roman"/>
                        </a:rPr>
                        <a:t>Intel CPU E5-2650 @ 2GHz, 64 bit O.S.</a:t>
                      </a:r>
                    </a:p>
                    <a:p>
                      <a:pPr>
                        <a:lnSpc>
                          <a:spcPct val="115000"/>
                        </a:lnSpc>
                        <a:spcAft>
                          <a:spcPts val="0"/>
                        </a:spcAft>
                      </a:pPr>
                      <a:r>
                        <a:rPr lang="en-US" sz="1600">
                          <a:latin typeface="Calibri"/>
                          <a:ea typeface="Calibri"/>
                          <a:cs typeface="Times New Roman"/>
                        </a:rPr>
                        <a:t>2 processors, 32 cores</a:t>
                      </a:r>
                    </a:p>
                    <a:p>
                      <a:pPr>
                        <a:lnSpc>
                          <a:spcPct val="115000"/>
                        </a:lnSpc>
                        <a:spcAft>
                          <a:spcPts val="0"/>
                        </a:spcAft>
                      </a:pPr>
                      <a:r>
                        <a:rPr lang="en-US" sz="1600">
                          <a:latin typeface="Calibri"/>
                          <a:ea typeface="Calibri"/>
                          <a:cs typeface="Times New Roman"/>
                        </a:rPr>
                        <a:t>4 </a:t>
                      </a:r>
                      <a:r>
                        <a:rPr lang="en-US" sz="1600" err="1">
                          <a:latin typeface="Calibri"/>
                          <a:ea typeface="Calibri"/>
                          <a:cs typeface="Times New Roman"/>
                        </a:rPr>
                        <a:t>Nvidia</a:t>
                      </a:r>
                      <a:r>
                        <a:rPr lang="en-US" sz="1600">
                          <a:latin typeface="Calibri"/>
                          <a:ea typeface="Calibri"/>
                          <a:cs typeface="Times New Roman"/>
                        </a:rPr>
                        <a:t> Tesla C2075 GPUs</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solidFill>
                            <a:srgbClr val="FF0000"/>
                          </a:solidFill>
                          <a:latin typeface="Calibri"/>
                          <a:ea typeface="Calibri"/>
                          <a:cs typeface="Times New Roman"/>
                        </a:rPr>
                        <a:t>42 Millions</a:t>
                      </a:r>
                      <a:endParaRPr lang="it-IT" sz="1600">
                        <a:solidFill>
                          <a:srgbClr val="FF0000"/>
                        </a:solidFill>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65275">
                <a:tc>
                  <a:txBody>
                    <a:bodyPr/>
                    <a:lstStyle/>
                    <a:p>
                      <a:pPr>
                        <a:lnSpc>
                          <a:spcPct val="115000"/>
                        </a:lnSpc>
                        <a:spcAft>
                          <a:spcPts val="0"/>
                        </a:spcAft>
                      </a:pPr>
                      <a:r>
                        <a:rPr lang="en-US" sz="1600">
                          <a:latin typeface="Calibri"/>
                          <a:ea typeface="Calibri"/>
                          <a:cs typeface="Times New Roman"/>
                        </a:rPr>
                        <a:t>GPU (</a:t>
                      </a:r>
                      <a:r>
                        <a:rPr lang="en-US" sz="1600">
                          <a:solidFill>
                            <a:srgbClr val="FF0000"/>
                          </a:solidFill>
                          <a:latin typeface="Calibri"/>
                          <a:ea typeface="Calibri"/>
                          <a:cs typeface="Times New Roman"/>
                        </a:rPr>
                        <a:t>CUDA</a:t>
                      </a:r>
                      <a:r>
                        <a:rPr lang="en-US" sz="1600">
                          <a:latin typeface="Calibri"/>
                          <a:ea typeface="Calibri"/>
                          <a:cs typeface="Times New Roman"/>
                        </a:rPr>
                        <a:t>) and CPU Optimized</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a:latin typeface="Calibri"/>
                          <a:ea typeface="Calibri"/>
                          <a:cs typeface="Times New Roman"/>
                        </a:rPr>
                        <a:t>Intel CPU Xeon</a:t>
                      </a:r>
                      <a:r>
                        <a:rPr lang="en-US" sz="1600" baseline="0">
                          <a:latin typeface="Calibri"/>
                          <a:ea typeface="Calibri"/>
                          <a:cs typeface="Times New Roman"/>
                        </a:rPr>
                        <a:t> </a:t>
                      </a:r>
                      <a:r>
                        <a:rPr lang="en-US" sz="1600">
                          <a:latin typeface="Calibri"/>
                          <a:ea typeface="Calibri"/>
                          <a:cs typeface="Times New Roman"/>
                        </a:rPr>
                        <a:t>E5-1660 @ 3.2GHz, 64 bit O.S.</a:t>
                      </a:r>
                    </a:p>
                    <a:p>
                      <a:pPr marL="0" marR="0" indent="0" algn="l" defTabSz="914400" rtl="0" eaLnBrk="1" fontAlgn="auto" latinLnBrk="0" hangingPunct="1">
                        <a:lnSpc>
                          <a:spcPct val="115000"/>
                        </a:lnSpc>
                        <a:spcBef>
                          <a:spcPts val="0"/>
                        </a:spcBef>
                        <a:spcAft>
                          <a:spcPts val="0"/>
                        </a:spcAft>
                        <a:buClrTx/>
                        <a:buSzTx/>
                        <a:buFontTx/>
                        <a:buNone/>
                        <a:tabLst/>
                        <a:defRPr/>
                      </a:pPr>
                      <a:r>
                        <a:rPr lang="en-US" sz="1600">
                          <a:latin typeface="Calibri"/>
                          <a:ea typeface="Calibri"/>
                          <a:cs typeface="Times New Roman"/>
                        </a:rPr>
                        <a:t>1 processor, 8 cores</a:t>
                      </a:r>
                    </a:p>
                    <a:p>
                      <a:pPr>
                        <a:lnSpc>
                          <a:spcPct val="115000"/>
                        </a:lnSpc>
                        <a:spcAft>
                          <a:spcPts val="0"/>
                        </a:spcAft>
                      </a:pPr>
                      <a:r>
                        <a:rPr lang="en-US" sz="1600">
                          <a:latin typeface="Calibri"/>
                          <a:ea typeface="Calibri"/>
                          <a:cs typeface="Times New Roman"/>
                        </a:rPr>
                        <a:t>1 </a:t>
                      </a:r>
                      <a:r>
                        <a:rPr lang="en-US" sz="1600" err="1">
                          <a:latin typeface="Calibri"/>
                          <a:ea typeface="Calibri"/>
                          <a:cs typeface="Times New Roman"/>
                        </a:rPr>
                        <a:t>Nvidia</a:t>
                      </a:r>
                      <a:r>
                        <a:rPr lang="en-US" sz="1600">
                          <a:latin typeface="Calibri"/>
                          <a:ea typeface="Calibri"/>
                          <a:cs typeface="Times New Roman"/>
                        </a:rPr>
                        <a:t> Titan</a:t>
                      </a:r>
                      <a:r>
                        <a:rPr lang="en-US" sz="1600" baseline="0">
                          <a:latin typeface="Calibri"/>
                          <a:ea typeface="Calibri"/>
                          <a:cs typeface="Times New Roman"/>
                        </a:rPr>
                        <a:t> RTX </a:t>
                      </a:r>
                      <a:r>
                        <a:rPr lang="en-US" sz="1600">
                          <a:latin typeface="Calibri"/>
                          <a:ea typeface="Calibri"/>
                          <a:cs typeface="Times New Roman"/>
                        </a:rPr>
                        <a:t>GPU</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solidFill>
                            <a:srgbClr val="FF0000"/>
                          </a:solidFill>
                          <a:latin typeface="Calibri"/>
                          <a:ea typeface="Calibri"/>
                          <a:cs typeface="Times New Roman"/>
                        </a:rPr>
                        <a:t>117 M</a:t>
                      </a:r>
                      <a:r>
                        <a:rPr lang="en-US" sz="1600" kern="1200">
                          <a:solidFill>
                            <a:srgbClr val="FF0000"/>
                          </a:solidFill>
                          <a:latin typeface="Calibri"/>
                          <a:ea typeface="Calibri"/>
                          <a:cs typeface="Times New Roman"/>
                        </a:rPr>
                        <a:t>illions</a:t>
                      </a:r>
                      <a:endParaRPr lang="it-IT" sz="1600">
                        <a:latin typeface="Calibri"/>
                        <a:ea typeface="Calibri"/>
                        <a:cs typeface="Times New Roman"/>
                      </a:endParaRPr>
                    </a:p>
                  </a:txBody>
                  <a:tcPr marL="46247" marR="4624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593241"/>
                  </a:ext>
                </a:extLst>
              </a:tr>
            </a:tbl>
          </a:graphicData>
        </a:graphic>
      </p:graphicFrame>
      <p:sp>
        <p:nvSpPr>
          <p:cNvPr id="22" name="Rectangle 3"/>
          <p:cNvSpPr txBox="1">
            <a:spLocks noChangeArrowheads="1"/>
          </p:cNvSpPr>
          <p:nvPr/>
        </p:nvSpPr>
        <p:spPr bwMode="auto">
          <a:xfrm>
            <a:off x="1636659" y="990275"/>
            <a:ext cx="3043400" cy="4391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ctr">
              <a:spcBef>
                <a:spcPts val="0"/>
              </a:spcBef>
              <a:spcAft>
                <a:spcPts val="300"/>
              </a:spcAft>
              <a:buNone/>
            </a:pPr>
            <a:r>
              <a:rPr lang="en-GB"/>
              <a:t>MCC speed performance</a:t>
            </a:r>
            <a:endParaRPr lang="en-US"/>
          </a:p>
        </p:txBody>
      </p:sp>
      <p:sp>
        <p:nvSpPr>
          <p:cNvPr id="23" name="Rectangle 3"/>
          <p:cNvSpPr txBox="1">
            <a:spLocks noChangeArrowheads="1"/>
          </p:cNvSpPr>
          <p:nvPr/>
        </p:nvSpPr>
        <p:spPr bwMode="auto">
          <a:xfrm>
            <a:off x="5444492" y="1008279"/>
            <a:ext cx="4866517" cy="4391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spcBef>
                <a:spcPts val="0"/>
              </a:spcBef>
              <a:spcAft>
                <a:spcPts val="300"/>
              </a:spcAft>
              <a:buNone/>
            </a:pPr>
            <a:r>
              <a:rPr lang="en-GB" sz="1800"/>
              <a:t>Test: </a:t>
            </a:r>
            <a:r>
              <a:rPr lang="en-US" sz="1800">
                <a:latin typeface="Calibri"/>
                <a:ea typeface="Calibri"/>
                <a:cs typeface="Times New Roman"/>
              </a:rPr>
              <a:t>100 identification queries on a 1M database</a:t>
            </a:r>
            <a:endParaRPr lang="en-US" sz="1800"/>
          </a:p>
        </p:txBody>
      </p:sp>
      <p:sp>
        <p:nvSpPr>
          <p:cNvPr id="7" name="Segnaposto piè di pagina 3"/>
          <p:cNvSpPr>
            <a:spLocks noGrp="1"/>
          </p:cNvSpPr>
          <p:nvPr>
            <p:ph type="ftr" sz="quarter" idx="4294967295"/>
          </p:nvPr>
        </p:nvSpPr>
        <p:spPr>
          <a:xfrm>
            <a:off x="3238501" y="6269992"/>
            <a:ext cx="4411980" cy="395287"/>
          </a:xfrm>
        </p:spPr>
        <p:txBody>
          <a:bodyPr/>
          <a:lstStyle/>
          <a:p>
            <a:pPr algn="l">
              <a:defRPr/>
            </a:pPr>
            <a:r>
              <a:rPr lang="en-US"/>
              <a:t>Fingerprint comparison</a:t>
            </a:r>
          </a:p>
        </p:txBody>
      </p:sp>
      <p:sp>
        <p:nvSpPr>
          <p:cNvPr id="2" name="Segnaposto numero diapositiva 1"/>
          <p:cNvSpPr>
            <a:spLocks noGrp="1"/>
          </p:cNvSpPr>
          <p:nvPr>
            <p:ph type="sldNum" sz="quarter" idx="12"/>
          </p:nvPr>
        </p:nvSpPr>
        <p:spPr/>
        <p:txBody>
          <a:bodyPr/>
          <a:lstStyle/>
          <a:p>
            <a:pPr>
              <a:defRPr/>
            </a:pPr>
            <a:fld id="{91BC100D-E99B-468E-AACA-AAE3BF08D6B4}" type="slidenum">
              <a:rPr lang="en-US" smtClean="0"/>
              <a:pPr>
                <a:defRPr/>
              </a:pPr>
              <a:t>24</a:t>
            </a:fld>
            <a:endParaRPr lang="en-US"/>
          </a:p>
        </p:txBody>
      </p:sp>
    </p:spTree>
    <p:extLst>
      <p:ext uri="{BB962C8B-B14F-4D97-AF65-F5344CB8AC3E}">
        <p14:creationId xmlns:p14="http://schemas.microsoft.com/office/powerpoint/2010/main" val="13951566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title"/>
          </p:nvPr>
        </p:nvSpPr>
        <p:spPr/>
        <p:txBody>
          <a:bodyPr/>
          <a:lstStyle/>
          <a:p>
            <a:r>
              <a:rPr lang="en-US"/>
              <a:t>Some references</a:t>
            </a:r>
          </a:p>
        </p:txBody>
      </p:sp>
      <p:sp>
        <p:nvSpPr>
          <p:cNvPr id="2" name="Segnaposto numero diapositiva 1"/>
          <p:cNvSpPr>
            <a:spLocks noGrp="1"/>
          </p:cNvSpPr>
          <p:nvPr>
            <p:ph type="sldNum" sz="quarter" idx="11"/>
          </p:nvPr>
        </p:nvSpPr>
        <p:spPr/>
        <p:txBody>
          <a:bodyPr/>
          <a:lstStyle/>
          <a:p>
            <a:fld id="{91BC100D-E99B-468E-AACA-AAE3BF08D6B4}" type="slidenum">
              <a:rPr lang="en-US" smtClean="0"/>
              <a:pPr/>
              <a:t>25</a:t>
            </a:fld>
            <a:endParaRPr lang="en-US"/>
          </a:p>
        </p:txBody>
      </p:sp>
      <p:sp>
        <p:nvSpPr>
          <p:cNvPr id="4" name="Rectangle 13"/>
          <p:cNvSpPr txBox="1">
            <a:spLocks noChangeArrowheads="1"/>
          </p:cNvSpPr>
          <p:nvPr/>
        </p:nvSpPr>
        <p:spPr bwMode="auto">
          <a:xfrm>
            <a:off x="106680" y="1021080"/>
            <a:ext cx="11996420" cy="5121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algn="just">
              <a:spcBef>
                <a:spcPts val="1200"/>
              </a:spcBef>
            </a:pPr>
            <a:r>
              <a:rPr lang="en-US"/>
              <a:t>D. Maltoni, D. Maio, A.K. Jain and S. Prabhakar, “Handbook of Fingerprint Recognition,” </a:t>
            </a:r>
            <a:r>
              <a:rPr lang="en-US" i="1"/>
              <a:t>Springer</a:t>
            </a:r>
            <a:r>
              <a:rPr lang="en-US"/>
              <a:t>, 2022.</a:t>
            </a:r>
            <a:endParaRPr lang="en-US">
              <a:solidFill>
                <a:srgbClr val="FF0000"/>
              </a:solidFill>
            </a:endParaRPr>
          </a:p>
          <a:p>
            <a:pPr algn="just">
              <a:spcBef>
                <a:spcPts val="1200"/>
              </a:spcBef>
            </a:pPr>
            <a:r>
              <a:rPr lang="en-US"/>
              <a:t>A.M. </a:t>
            </a:r>
            <a:r>
              <a:rPr lang="en-US" err="1"/>
              <a:t>Bazen</a:t>
            </a:r>
            <a:r>
              <a:rPr lang="en-US"/>
              <a:t> and S.H. </a:t>
            </a:r>
            <a:r>
              <a:rPr lang="en-US" err="1"/>
              <a:t>Gerez</a:t>
            </a:r>
            <a:r>
              <a:rPr lang="en-US"/>
              <a:t>, "Systematic methods for the computation of the directional fields and singular points of fingerprints," in </a:t>
            </a:r>
            <a:r>
              <a:rPr lang="en-US" i="1"/>
              <a:t>IEEE Transactions on Pattern Analysis and Machine Intelligence</a:t>
            </a:r>
            <a:r>
              <a:rPr lang="en-US"/>
              <a:t>, July 2002.</a:t>
            </a:r>
          </a:p>
          <a:p>
            <a:pPr algn="just">
              <a:spcBef>
                <a:spcPts val="1200"/>
              </a:spcBef>
            </a:pPr>
            <a:r>
              <a:rPr lang="en-US"/>
              <a:t>L. Hong, Y. Wan, A.K. Jain, “Fingerprint Image Enhancement Algorithms and Performance Evaluation”, </a:t>
            </a:r>
            <a:r>
              <a:rPr lang="en-US" i="1"/>
              <a:t>IEEE Transactions on Pattern Analysis and Machine Intelligence</a:t>
            </a:r>
            <a:r>
              <a:rPr lang="en-US"/>
              <a:t>, vol. 20, no. 8, pp. 777-789, 1998.</a:t>
            </a:r>
          </a:p>
          <a:p>
            <a:pPr algn="just">
              <a:spcBef>
                <a:spcPts val="1200"/>
              </a:spcBef>
            </a:pPr>
            <a:r>
              <a:rPr lang="en-US"/>
              <a:t>R. Cappelli, M. Ferrara and D. Maltoni, "Minutia Cylinder-Code: a new representation and matching technique for fingerprint recognition", </a:t>
            </a:r>
            <a:r>
              <a:rPr lang="en-US" i="1"/>
              <a:t>IEEE Transactions on Pattern Analysis Machine Intelligence</a:t>
            </a:r>
            <a:r>
              <a:rPr lang="en-US"/>
              <a:t>, vol.32, no.12, pp.2128-2141, December 2010.</a:t>
            </a:r>
          </a:p>
        </p:txBody>
      </p:sp>
    </p:spTree>
    <p:extLst>
      <p:ext uri="{BB962C8B-B14F-4D97-AF65-F5344CB8AC3E}">
        <p14:creationId xmlns:p14="http://schemas.microsoft.com/office/powerpoint/2010/main" val="97441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6475F3B-E581-4145-B814-29E9C0D4842F}"/>
              </a:ext>
            </a:extLst>
          </p:cNvPr>
          <p:cNvSpPr>
            <a:spLocks noGrp="1"/>
          </p:cNvSpPr>
          <p:nvPr>
            <p:ph type="title"/>
          </p:nvPr>
        </p:nvSpPr>
        <p:spPr/>
        <p:txBody>
          <a:bodyPr/>
          <a:lstStyle/>
          <a:p>
            <a:r>
              <a:rPr lang="en-US"/>
              <a:t>Links to the code</a:t>
            </a:r>
          </a:p>
        </p:txBody>
      </p:sp>
      <p:sp>
        <p:nvSpPr>
          <p:cNvPr id="5" name="Segnaposto contenuto 4">
            <a:extLst>
              <a:ext uri="{FF2B5EF4-FFF2-40B4-BE49-F238E27FC236}">
                <a16:creationId xmlns:a16="http://schemas.microsoft.com/office/drawing/2014/main" id="{7BEDF351-1FF8-4C9F-A182-CA5872546ECC}"/>
              </a:ext>
            </a:extLst>
          </p:cNvPr>
          <p:cNvSpPr>
            <a:spLocks noGrp="1"/>
          </p:cNvSpPr>
          <p:nvPr>
            <p:ph idx="1"/>
          </p:nvPr>
        </p:nvSpPr>
        <p:spPr/>
        <p:txBody>
          <a:bodyPr/>
          <a:lstStyle/>
          <a:p>
            <a:r>
              <a:rPr lang="en-US"/>
              <a:t>These slides accompany a practical example on a </a:t>
            </a:r>
            <a:r>
              <a:rPr lang="en-US" err="1"/>
              <a:t>Jupyter</a:t>
            </a:r>
            <a:r>
              <a:rPr lang="en-US"/>
              <a:t> notebook,</a:t>
            </a:r>
            <a:br>
              <a:rPr lang="en-US"/>
            </a:br>
            <a:r>
              <a:rPr lang="en-US"/>
              <a:t>which can be run locally or on Google </a:t>
            </a:r>
            <a:r>
              <a:rPr lang="en-US" err="1"/>
              <a:t>Colab</a:t>
            </a:r>
            <a:r>
              <a:rPr lang="en-US"/>
              <a:t>.</a:t>
            </a:r>
          </a:p>
          <a:p>
            <a:endParaRPr lang="en-US"/>
          </a:p>
          <a:p>
            <a:r>
              <a:rPr lang="en-US"/>
              <a:t>How to run the notebook locally (recommended):</a:t>
            </a:r>
          </a:p>
          <a:p>
            <a:pPr lvl="1"/>
            <a:r>
              <a:rPr lang="en-US"/>
              <a:t>Download </a:t>
            </a:r>
            <a:r>
              <a:rPr lang="en-US" u="sng"/>
              <a:t>https://tinyurl.com/hands-on-fr</a:t>
            </a:r>
          </a:p>
          <a:p>
            <a:pPr lvl="1"/>
            <a:r>
              <a:rPr lang="en-US"/>
              <a:t>Required: a </a:t>
            </a:r>
            <a:r>
              <a:rPr lang="en-US" err="1"/>
              <a:t>Jupyter</a:t>
            </a:r>
            <a:r>
              <a:rPr lang="en-US"/>
              <a:t> installation with OpenCV, </a:t>
            </a:r>
            <a:r>
              <a:rPr lang="en-US" err="1"/>
              <a:t>ipywidgets</a:t>
            </a:r>
            <a:r>
              <a:rPr lang="en-US"/>
              <a:t>, matplotlib</a:t>
            </a:r>
          </a:p>
          <a:p>
            <a:pPr lvl="2"/>
            <a:r>
              <a:rPr lang="en-US"/>
              <a:t>In Anaconda: "</a:t>
            </a:r>
            <a:r>
              <a:rPr lang="en-US" err="1"/>
              <a:t>conda</a:t>
            </a:r>
            <a:r>
              <a:rPr lang="en-US"/>
              <a:t> install -y </a:t>
            </a:r>
            <a:r>
              <a:rPr lang="en-US" err="1"/>
              <a:t>opencv</a:t>
            </a:r>
            <a:r>
              <a:rPr lang="en-US"/>
              <a:t> notebook </a:t>
            </a:r>
            <a:r>
              <a:rPr lang="en-US" err="1"/>
              <a:t>ipywidgets</a:t>
            </a:r>
            <a:r>
              <a:rPr lang="en-US"/>
              <a:t> matplotlib"</a:t>
            </a:r>
          </a:p>
          <a:p>
            <a:endParaRPr lang="en-US"/>
          </a:p>
          <a:p>
            <a:r>
              <a:rPr lang="en-US"/>
              <a:t>How to run the notebook on </a:t>
            </a:r>
            <a:r>
              <a:rPr lang="en-US" err="1"/>
              <a:t>Colab</a:t>
            </a:r>
            <a:r>
              <a:rPr lang="en-US"/>
              <a:t>:</a:t>
            </a:r>
          </a:p>
          <a:p>
            <a:pPr lvl="1"/>
            <a:r>
              <a:rPr lang="en-US"/>
              <a:t>Open </a:t>
            </a:r>
            <a:r>
              <a:rPr lang="it-IT" u="sng"/>
              <a:t>https://colab.research.google.com/drive/1u5X8Vg9nXWPEDFFtUwbkdbQxBh4hba_M</a:t>
            </a:r>
            <a:endParaRPr lang="en-US" u="sng"/>
          </a:p>
          <a:p>
            <a:pPr lvl="1"/>
            <a:endParaRPr lang="en-US" u="sng"/>
          </a:p>
        </p:txBody>
      </p:sp>
      <p:sp>
        <p:nvSpPr>
          <p:cNvPr id="3" name="Segnaposto numero diapositiva 2">
            <a:extLst>
              <a:ext uri="{FF2B5EF4-FFF2-40B4-BE49-F238E27FC236}">
                <a16:creationId xmlns:a16="http://schemas.microsoft.com/office/drawing/2014/main" id="{52EEFB33-1464-4341-A935-95736FCA6653}"/>
              </a:ext>
            </a:extLst>
          </p:cNvPr>
          <p:cNvSpPr>
            <a:spLocks noGrp="1"/>
          </p:cNvSpPr>
          <p:nvPr>
            <p:ph type="sldNum" sz="quarter" idx="12"/>
          </p:nvPr>
        </p:nvSpPr>
        <p:spPr/>
        <p:txBody>
          <a:bodyPr/>
          <a:lstStyle/>
          <a:p>
            <a:pPr>
              <a:defRPr/>
            </a:pPr>
            <a:fld id="{82B4AEE6-A0EC-4142-A1CB-7D0619625645}" type="slidenum">
              <a:rPr lang="en-US" smtClean="0"/>
              <a:pPr>
                <a:defRPr/>
              </a:pPr>
              <a:t>2</a:t>
            </a:fld>
            <a:endParaRPr lang="en-US"/>
          </a:p>
        </p:txBody>
      </p:sp>
    </p:spTree>
    <p:extLst>
      <p:ext uri="{BB962C8B-B14F-4D97-AF65-F5344CB8AC3E}">
        <p14:creationId xmlns:p14="http://schemas.microsoft.com/office/powerpoint/2010/main" val="33997216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Fingerprint anatomy</a:t>
            </a:r>
          </a:p>
        </p:txBody>
      </p:sp>
      <p:sp>
        <p:nvSpPr>
          <p:cNvPr id="39" name="Segnaposto numero diapositiva 4"/>
          <p:cNvSpPr>
            <a:spLocks noGrp="1"/>
          </p:cNvSpPr>
          <p:nvPr>
            <p:ph type="sldNum" sz="quarter" idx="11"/>
          </p:nvPr>
        </p:nvSpPr>
        <p:spPr/>
        <p:txBody>
          <a:bodyPr/>
          <a:lstStyle/>
          <a:p>
            <a:fld id="{CDCDB787-8B0F-4314-AB72-1D1C0980DEF8}" type="slidenum">
              <a:rPr lang="en-US"/>
              <a:pPr/>
              <a:t>3</a:t>
            </a:fld>
            <a:endParaRPr lang="en-US"/>
          </a:p>
        </p:txBody>
      </p:sp>
      <p:sp>
        <p:nvSpPr>
          <p:cNvPr id="9" name="Text Box 40"/>
          <p:cNvSpPr txBox="1">
            <a:spLocks noChangeArrowheads="1"/>
          </p:cNvSpPr>
          <p:nvPr/>
        </p:nvSpPr>
        <p:spPr bwMode="auto">
          <a:xfrm>
            <a:off x="9504052" y="3588327"/>
            <a:ext cx="984565" cy="400110"/>
          </a:xfrm>
          <a:prstGeom prst="rect">
            <a:avLst/>
          </a:prstGeom>
          <a:noFill/>
          <a:ln w="9525">
            <a:noFill/>
            <a:miter lim="800000"/>
            <a:headEnd/>
            <a:tailEnd/>
          </a:ln>
        </p:spPr>
        <p:txBody>
          <a:bodyPr wrap="none">
            <a:spAutoFit/>
          </a:bodyPr>
          <a:lstStyle/>
          <a:p>
            <a:pPr algn="ctr" defTabSz="762000" eaLnBrk="0" hangingPunct="0"/>
            <a:r>
              <a:rPr lang="en-GB" sz="2000">
                <a:solidFill>
                  <a:srgbClr val="000099"/>
                </a:solidFill>
              </a:rPr>
              <a:t>Ridges</a:t>
            </a:r>
          </a:p>
        </p:txBody>
      </p:sp>
      <p:sp>
        <p:nvSpPr>
          <p:cNvPr id="10" name="Text Box 40"/>
          <p:cNvSpPr txBox="1">
            <a:spLocks noChangeArrowheads="1"/>
          </p:cNvSpPr>
          <p:nvPr/>
        </p:nvSpPr>
        <p:spPr bwMode="auto">
          <a:xfrm>
            <a:off x="6660701" y="5528735"/>
            <a:ext cx="994376" cy="400110"/>
          </a:xfrm>
          <a:prstGeom prst="rect">
            <a:avLst/>
          </a:prstGeom>
          <a:noFill/>
          <a:ln w="9525">
            <a:noFill/>
            <a:miter lim="800000"/>
            <a:headEnd/>
            <a:tailEnd/>
          </a:ln>
        </p:spPr>
        <p:txBody>
          <a:bodyPr wrap="none">
            <a:spAutoFit/>
          </a:bodyPr>
          <a:lstStyle/>
          <a:p>
            <a:pPr algn="ctr" defTabSz="762000" eaLnBrk="0" hangingPunct="0"/>
            <a:r>
              <a:rPr lang="en-GB" sz="2000">
                <a:solidFill>
                  <a:srgbClr val="000099"/>
                </a:solidFill>
              </a:rPr>
              <a:t>Valleys</a:t>
            </a:r>
          </a:p>
        </p:txBody>
      </p:sp>
      <p:grpSp>
        <p:nvGrpSpPr>
          <p:cNvPr id="4" name="Gruppo 3"/>
          <p:cNvGrpSpPr/>
          <p:nvPr/>
        </p:nvGrpSpPr>
        <p:grpSpPr>
          <a:xfrm>
            <a:off x="1694619" y="1824845"/>
            <a:ext cx="3087765" cy="4104000"/>
            <a:chOff x="170618" y="1824845"/>
            <a:chExt cx="3087765" cy="4104000"/>
          </a:xfrm>
        </p:grpSpPr>
        <p:pic>
          <p:nvPicPr>
            <p:cNvPr id="3" name="Immagine 2"/>
            <p:cNvPicPr>
              <a:picLocks noChangeAspect="1"/>
            </p:cNvPicPr>
            <p:nvPr/>
          </p:nvPicPr>
          <p:blipFill rotWithShape="1">
            <a:blip r:embed="rId3">
              <a:extLst>
                <a:ext uri="{28A0092B-C50C-407E-A947-70E740481C1C}">
                  <a14:useLocalDpi xmlns:a14="http://schemas.microsoft.com/office/drawing/2010/main" val="0"/>
                </a:ext>
              </a:extLst>
            </a:blip>
            <a:srcRect l="8076" r="6426"/>
            <a:stretch/>
          </p:blipFill>
          <p:spPr>
            <a:xfrm>
              <a:off x="170618" y="1824845"/>
              <a:ext cx="3087765" cy="4104000"/>
            </a:xfrm>
            <a:prstGeom prst="rect">
              <a:avLst/>
            </a:prstGeom>
            <a:ln>
              <a:solidFill>
                <a:schemeClr val="tx1"/>
              </a:solidFill>
            </a:ln>
          </p:spPr>
        </p:pic>
        <p:sp>
          <p:nvSpPr>
            <p:cNvPr id="2" name="Rettangolo 1"/>
            <p:cNvSpPr/>
            <p:nvPr/>
          </p:nvSpPr>
          <p:spPr bwMode="auto">
            <a:xfrm>
              <a:off x="609599" y="2563090"/>
              <a:ext cx="1052945" cy="102523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cxnSp>
        <p:nvCxnSpPr>
          <p:cNvPr id="6" name="Connettore 1 5"/>
          <p:cNvCxnSpPr/>
          <p:nvPr/>
        </p:nvCxnSpPr>
        <p:spPr bwMode="auto">
          <a:xfrm flipV="1">
            <a:off x="2133599" y="2005982"/>
            <a:ext cx="3284866" cy="557108"/>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8" name="Connettore 1 7"/>
          <p:cNvCxnSpPr/>
          <p:nvPr/>
        </p:nvCxnSpPr>
        <p:spPr bwMode="auto">
          <a:xfrm flipV="1">
            <a:off x="3186545" y="2005982"/>
            <a:ext cx="5738751" cy="557108"/>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13" name="Connettore 1 12"/>
          <p:cNvCxnSpPr/>
          <p:nvPr/>
        </p:nvCxnSpPr>
        <p:spPr bwMode="auto">
          <a:xfrm>
            <a:off x="3186545" y="3588327"/>
            <a:ext cx="5738751" cy="1832204"/>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15" name="Connettore 1 14"/>
          <p:cNvCxnSpPr/>
          <p:nvPr/>
        </p:nvCxnSpPr>
        <p:spPr bwMode="auto">
          <a:xfrm>
            <a:off x="2133599" y="3588327"/>
            <a:ext cx="3368816" cy="1832204"/>
          </a:xfrm>
          <a:prstGeom prst="line">
            <a:avLst/>
          </a:prstGeom>
          <a:solidFill>
            <a:schemeClr val="accent1"/>
          </a:solidFill>
          <a:ln w="12700" cap="flat" cmpd="sng" algn="ctr">
            <a:solidFill>
              <a:srgbClr val="FF0000"/>
            </a:solidFill>
            <a:prstDash val="dash"/>
            <a:round/>
            <a:headEnd type="none" w="med" len="med"/>
            <a:tailEnd type="none" w="med" len="med"/>
          </a:ln>
          <a:effectLst/>
        </p:spPr>
      </p:cxnSp>
      <p:pic>
        <p:nvPicPr>
          <p:cNvPr id="11" name="Immagine 10"/>
          <p:cNvPicPr>
            <a:picLocks noChangeAspect="1"/>
          </p:cNvPicPr>
          <p:nvPr/>
        </p:nvPicPr>
        <p:blipFill rotWithShape="1">
          <a:blip r:embed="rId3">
            <a:extLst>
              <a:ext uri="{28A0092B-C50C-407E-A947-70E740481C1C}">
                <a14:useLocalDpi xmlns:a14="http://schemas.microsoft.com/office/drawing/2010/main" val="0"/>
              </a:ext>
            </a:extLst>
          </a:blip>
          <a:srcRect l="20231" t="17982" r="50613" b="57037"/>
          <a:stretch/>
        </p:blipFill>
        <p:spPr>
          <a:xfrm>
            <a:off x="5418465" y="2005983"/>
            <a:ext cx="3506830" cy="3414549"/>
          </a:xfrm>
          <a:prstGeom prst="rect">
            <a:avLst/>
          </a:prstGeom>
          <a:ln>
            <a:noFill/>
          </a:ln>
        </p:spPr>
      </p:pic>
      <p:cxnSp>
        <p:nvCxnSpPr>
          <p:cNvPr id="17" name="Connettore 2 16"/>
          <p:cNvCxnSpPr>
            <a:stCxn id="9" idx="1"/>
          </p:cNvCxnSpPr>
          <p:nvPr/>
        </p:nvCxnSpPr>
        <p:spPr bwMode="auto">
          <a:xfrm flipH="1" flipV="1">
            <a:off x="8425543" y="3080014"/>
            <a:ext cx="1078508" cy="70836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9" name="Connettore 2 18"/>
          <p:cNvCxnSpPr>
            <a:stCxn id="9" idx="1"/>
          </p:cNvCxnSpPr>
          <p:nvPr/>
        </p:nvCxnSpPr>
        <p:spPr bwMode="auto">
          <a:xfrm flipH="1">
            <a:off x="8567057" y="3788383"/>
            <a:ext cx="936994" cy="24648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28" name="Connettore 2 27"/>
          <p:cNvCxnSpPr>
            <a:stCxn id="10" idx="0"/>
          </p:cNvCxnSpPr>
          <p:nvPr/>
        </p:nvCxnSpPr>
        <p:spPr bwMode="auto">
          <a:xfrm flipV="1">
            <a:off x="7157889" y="4637315"/>
            <a:ext cx="1133270" cy="89142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41" name="Connettore 2 40"/>
          <p:cNvCxnSpPr>
            <a:stCxn id="10" idx="0"/>
          </p:cNvCxnSpPr>
          <p:nvPr/>
        </p:nvCxnSpPr>
        <p:spPr bwMode="auto">
          <a:xfrm flipH="1" flipV="1">
            <a:off x="6945087" y="4191001"/>
            <a:ext cx="212803" cy="1337735"/>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23" name="Rectangle 4">
            <a:extLst>
              <a:ext uri="{FF2B5EF4-FFF2-40B4-BE49-F238E27FC236}">
                <a16:creationId xmlns:a16="http://schemas.microsoft.com/office/drawing/2014/main" id="{F89E032C-F11E-4149-81D4-13CA42729FD2}"/>
              </a:ext>
            </a:extLst>
          </p:cNvPr>
          <p:cNvSpPr txBox="1">
            <a:spLocks noChangeArrowheads="1"/>
          </p:cNvSpPr>
          <p:nvPr/>
        </p:nvSpPr>
        <p:spPr bwMode="auto">
          <a:xfrm>
            <a:off x="228600" y="1037907"/>
            <a:ext cx="11671299" cy="71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FontTx/>
              <a:buNone/>
              <a:defRPr/>
            </a:pPr>
            <a:r>
              <a:rPr lang="en-US" altLang="it-IT" kern="0">
                <a:latin typeface="Arial" pitchFamily="34" charset="0"/>
              </a:rPr>
              <a:t>A fingerprint is composed of a set of lines </a:t>
            </a:r>
            <a:r>
              <a:rPr lang="it-IT" altLang="it-IT" kern="0">
                <a:latin typeface="Arial" pitchFamily="34" charset="0"/>
              </a:rPr>
              <a:t>(</a:t>
            </a:r>
            <a:r>
              <a:rPr lang="en-US" altLang="it-IT" kern="0">
                <a:solidFill>
                  <a:srgbClr val="FF0000"/>
                </a:solidFill>
                <a:latin typeface="Arial" pitchFamily="34" charset="0"/>
              </a:rPr>
              <a:t>ridge lines</a:t>
            </a:r>
            <a:r>
              <a:rPr lang="en-US" altLang="it-IT" kern="0">
                <a:latin typeface="Arial" pitchFamily="34" charset="0"/>
              </a:rPr>
              <a:t>), which mainly flow parallel, making a pattern (</a:t>
            </a:r>
            <a:r>
              <a:rPr lang="en-US" altLang="it-IT" kern="0">
                <a:solidFill>
                  <a:srgbClr val="FF0000"/>
                </a:solidFill>
                <a:latin typeface="Arial" pitchFamily="34" charset="0"/>
              </a:rPr>
              <a:t>ridge pattern</a:t>
            </a:r>
            <a:r>
              <a:rPr lang="en-US" altLang="it-IT" kern="0">
                <a:latin typeface="Arial" pitchFamily="34" charset="0"/>
              </a:rPr>
              <a:t>).</a:t>
            </a:r>
          </a:p>
        </p:txBody>
      </p:sp>
    </p:spTree>
    <p:extLst>
      <p:ext uri="{BB962C8B-B14F-4D97-AF65-F5344CB8AC3E}">
        <p14:creationId xmlns:p14="http://schemas.microsoft.com/office/powerpoint/2010/main" val="299104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Minutiae</a:t>
            </a:r>
          </a:p>
        </p:txBody>
      </p:sp>
      <p:sp>
        <p:nvSpPr>
          <p:cNvPr id="39" name="Segnaposto numero diapositiva 4"/>
          <p:cNvSpPr>
            <a:spLocks noGrp="1"/>
          </p:cNvSpPr>
          <p:nvPr>
            <p:ph type="sldNum" sz="quarter" idx="11"/>
          </p:nvPr>
        </p:nvSpPr>
        <p:spPr/>
        <p:txBody>
          <a:bodyPr/>
          <a:lstStyle/>
          <a:p>
            <a:fld id="{CDCDB787-8B0F-4314-AB72-1D1C0980DEF8}" type="slidenum">
              <a:rPr lang="en-US"/>
              <a:pPr/>
              <a:t>4</a:t>
            </a:fld>
            <a:endParaRPr lang="en-US"/>
          </a:p>
        </p:txBody>
      </p:sp>
      <mc:AlternateContent xmlns:mc="http://schemas.openxmlformats.org/markup-compatibility/2006" xmlns:a14="http://schemas.microsoft.com/office/drawing/2010/main">
        <mc:Choice Requires="a14">
          <p:sp>
            <p:nvSpPr>
              <p:cNvPr id="84" name="Rectangle 4">
                <a:extLst>
                  <a:ext uri="{FF2B5EF4-FFF2-40B4-BE49-F238E27FC236}">
                    <a16:creationId xmlns:a16="http://schemas.microsoft.com/office/drawing/2014/main" id="{11C29A89-1B8E-4355-9524-5608C18E455C}"/>
                  </a:ext>
                </a:extLst>
              </p:cNvPr>
              <p:cNvSpPr txBox="1">
                <a:spLocks noChangeArrowheads="1"/>
              </p:cNvSpPr>
              <p:nvPr/>
            </p:nvSpPr>
            <p:spPr bwMode="auto">
              <a:xfrm>
                <a:off x="211542" y="1014414"/>
                <a:ext cx="11835671" cy="1004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Clr>
                    <a:schemeClr val="hlink"/>
                  </a:buClr>
                  <a:buFontTx/>
                  <a:buNone/>
                  <a:defRPr/>
                </a:pPr>
                <a:r>
                  <a:rPr lang="en-US" altLang="it-IT" kern="0">
                    <a:solidFill>
                      <a:srgbClr val="FF0000"/>
                    </a:solidFill>
                    <a:latin typeface="Arial" pitchFamily="34" charset="0"/>
                  </a:rPr>
                  <a:t>Minutiae </a:t>
                </a:r>
                <a:r>
                  <a:rPr lang="en-US" altLang="it-IT" kern="0">
                    <a:latin typeface="Arial" pitchFamily="34" charset="0"/>
                  </a:rPr>
                  <a:t>are determined by the </a:t>
                </a:r>
                <a:r>
                  <a:rPr lang="en-US" altLang="it-IT" kern="0">
                    <a:solidFill>
                      <a:srgbClr val="FF0000"/>
                    </a:solidFill>
                    <a:latin typeface="Arial" pitchFamily="34" charset="0"/>
                  </a:rPr>
                  <a:t>termination </a:t>
                </a:r>
                <a:r>
                  <a:rPr lang="en-US" altLang="it-IT" kern="0">
                    <a:latin typeface="Arial" pitchFamily="34" charset="0"/>
                  </a:rPr>
                  <a:t>or the </a:t>
                </a:r>
                <a:r>
                  <a:rPr lang="en-US" altLang="it-IT" kern="0">
                    <a:solidFill>
                      <a:srgbClr val="FF0000"/>
                    </a:solidFill>
                    <a:latin typeface="Arial" pitchFamily="34" charset="0"/>
                  </a:rPr>
                  <a:t>bifurcation </a:t>
                </a:r>
                <a:r>
                  <a:rPr lang="en-US" altLang="it-IT" kern="0">
                    <a:latin typeface="Arial" pitchFamily="34" charset="0"/>
                  </a:rPr>
                  <a:t>of the ridge lines; they are usually represented by the </a:t>
                </a:r>
                <a:r>
                  <a:rPr lang="en-US" altLang="it-IT" kern="0">
                    <a:solidFill>
                      <a:srgbClr val="FF0000"/>
                    </a:solidFill>
                    <a:latin typeface="Arial" pitchFamily="34" charset="0"/>
                  </a:rPr>
                  <a:t>coordinates</a:t>
                </a:r>
                <a:r>
                  <a:rPr lang="en-US" altLang="it-IT" kern="0">
                    <a:latin typeface="Arial" pitchFamily="34" charset="0"/>
                  </a:rPr>
                  <a:t> </a:t>
                </a:r>
                <a14:m>
                  <m:oMath xmlns:m="http://schemas.openxmlformats.org/officeDocument/2006/math">
                    <m:d>
                      <m:dPr>
                        <m:ctrlPr>
                          <a:rPr lang="en-US" altLang="it-IT" i="1" kern="0" dirty="0" smtClean="0">
                            <a:latin typeface="Cambria Math" panose="02040503050406030204" pitchFamily="18" charset="0"/>
                          </a:rPr>
                        </m:ctrlPr>
                      </m:dPr>
                      <m:e>
                        <m:r>
                          <a:rPr lang="en-US" altLang="it-IT" i="1" kern="0" dirty="0" err="1">
                            <a:latin typeface="Cambria Math" panose="02040503050406030204" pitchFamily="18" charset="0"/>
                          </a:rPr>
                          <m:t>𝑥</m:t>
                        </m:r>
                        <m:r>
                          <a:rPr lang="en-US" altLang="it-IT" i="1" kern="0" dirty="0" err="1">
                            <a:latin typeface="Cambria Math" panose="02040503050406030204" pitchFamily="18" charset="0"/>
                          </a:rPr>
                          <m:t>,</m:t>
                        </m:r>
                        <m:r>
                          <a:rPr lang="en-US" altLang="it-IT" i="1" kern="0" dirty="0" err="1">
                            <a:latin typeface="Cambria Math" panose="02040503050406030204" pitchFamily="18" charset="0"/>
                          </a:rPr>
                          <m:t>𝑦</m:t>
                        </m:r>
                      </m:e>
                    </m:d>
                  </m:oMath>
                </a14:m>
                <a:r>
                  <a:rPr lang="en-US" altLang="it-IT" kern="0">
                    <a:latin typeface="Arial" pitchFamily="34" charset="0"/>
                  </a:rPr>
                  <a:t>, the </a:t>
                </a:r>
                <a:r>
                  <a:rPr lang="en-US" altLang="it-IT" kern="0">
                    <a:solidFill>
                      <a:srgbClr val="FF0000"/>
                    </a:solidFill>
                    <a:latin typeface="Arial" pitchFamily="34" charset="0"/>
                  </a:rPr>
                  <a:t>angle</a:t>
                </a:r>
                <a:r>
                  <a:rPr lang="en-US" altLang="it-IT" kern="0">
                    <a:latin typeface="Arial" pitchFamily="34" charset="0"/>
                  </a:rPr>
                  <a:t> </a:t>
                </a:r>
                <a14:m>
                  <m:oMath xmlns:m="http://schemas.openxmlformats.org/officeDocument/2006/math">
                    <m:r>
                      <a:rPr lang="it-IT" altLang="it-IT" i="1" kern="0" dirty="0" smtClean="0">
                        <a:latin typeface="Cambria Math" panose="02040503050406030204" pitchFamily="18" charset="0"/>
                        <a:sym typeface="Symbol" pitchFamily="18" charset="2"/>
                      </a:rPr>
                      <m:t></m:t>
                    </m:r>
                  </m:oMath>
                </a14:m>
                <a:r>
                  <a:rPr lang="en-US" altLang="it-IT" kern="0"/>
                  <a:t> between the minutia tangent and the horizontal axis, and the </a:t>
                </a:r>
                <a:r>
                  <a:rPr lang="en-US" altLang="it-IT" kern="0">
                    <a:solidFill>
                      <a:srgbClr val="FF0000"/>
                    </a:solidFill>
                  </a:rPr>
                  <a:t>type</a:t>
                </a:r>
                <a:r>
                  <a:rPr lang="en-US" altLang="it-IT" kern="0"/>
                  <a:t> (termination/bifurcation).</a:t>
                </a:r>
              </a:p>
            </p:txBody>
          </p:sp>
        </mc:Choice>
        <mc:Fallback xmlns="">
          <p:sp>
            <p:nvSpPr>
              <p:cNvPr id="84" name="Rectangle 4">
                <a:extLst>
                  <a:ext uri="{FF2B5EF4-FFF2-40B4-BE49-F238E27FC236}">
                    <a16:creationId xmlns:a16="http://schemas.microsoft.com/office/drawing/2014/main" id="{11C29A89-1B8E-4355-9524-5608C18E455C}"/>
                  </a:ext>
                </a:extLst>
              </p:cNvPr>
              <p:cNvSpPr txBox="1">
                <a:spLocks noRot="1" noChangeAspect="1" noMove="1" noResize="1" noEditPoints="1" noAdjustHandles="1" noChangeArrowheads="1" noChangeShapeType="1" noTextEdit="1"/>
              </p:cNvSpPr>
              <p:nvPr/>
            </p:nvSpPr>
            <p:spPr bwMode="auto">
              <a:xfrm>
                <a:off x="211542" y="1014414"/>
                <a:ext cx="11835671" cy="1004887"/>
              </a:xfrm>
              <a:prstGeom prst="rect">
                <a:avLst/>
              </a:prstGeom>
              <a:blipFill>
                <a:blip r:embed="rId3"/>
                <a:stretch>
                  <a:fillRect l="-567" t="-2424" r="-515" b="-11515"/>
                </a:stretch>
              </a:blipFill>
              <a:ln w="9525">
                <a:noFill/>
                <a:miter lim="800000"/>
                <a:headEnd/>
                <a:tailEnd/>
              </a:ln>
            </p:spPr>
            <p:txBody>
              <a:bodyPr/>
              <a:lstStyle/>
              <a:p>
                <a:r>
                  <a:rPr lang="en-US">
                    <a:noFill/>
                  </a:rPr>
                  <a:t> </a:t>
                </a:r>
              </a:p>
            </p:txBody>
          </p:sp>
        </mc:Fallback>
      </mc:AlternateContent>
      <p:grpSp>
        <p:nvGrpSpPr>
          <p:cNvPr id="8" name="Gruppo 7">
            <a:extLst>
              <a:ext uri="{FF2B5EF4-FFF2-40B4-BE49-F238E27FC236}">
                <a16:creationId xmlns:a16="http://schemas.microsoft.com/office/drawing/2014/main" id="{F8D861AE-1417-467D-AB32-ED38D267DC6F}"/>
              </a:ext>
            </a:extLst>
          </p:cNvPr>
          <p:cNvGrpSpPr/>
          <p:nvPr/>
        </p:nvGrpSpPr>
        <p:grpSpPr>
          <a:xfrm>
            <a:off x="1551764" y="2218977"/>
            <a:ext cx="9088473" cy="3390900"/>
            <a:chOff x="1551764" y="2218977"/>
            <a:chExt cx="9088473" cy="3390900"/>
          </a:xfrm>
        </p:grpSpPr>
        <p:grpSp>
          <p:nvGrpSpPr>
            <p:cNvPr id="60" name="Group 15"/>
            <p:cNvGrpSpPr>
              <a:grpSpLocks/>
            </p:cNvGrpSpPr>
            <p:nvPr/>
          </p:nvGrpSpPr>
          <p:grpSpPr bwMode="auto">
            <a:xfrm>
              <a:off x="1551764" y="2218977"/>
              <a:ext cx="4505325" cy="3390900"/>
              <a:chOff x="2850" y="900"/>
              <a:chExt cx="2838" cy="2136"/>
            </a:xfrm>
          </p:grpSpPr>
          <p:grpSp>
            <p:nvGrpSpPr>
              <p:cNvPr id="61" name="Group 16"/>
              <p:cNvGrpSpPr>
                <a:grpSpLocks/>
              </p:cNvGrpSpPr>
              <p:nvPr/>
            </p:nvGrpSpPr>
            <p:grpSpPr bwMode="auto">
              <a:xfrm>
                <a:off x="2850" y="900"/>
                <a:ext cx="2838" cy="2136"/>
                <a:chOff x="2850" y="900"/>
                <a:chExt cx="2838" cy="2136"/>
              </a:xfrm>
            </p:grpSpPr>
            <p:pic>
              <p:nvPicPr>
                <p:cNvPr id="74" name="Picture 17"/>
                <p:cNvPicPr>
                  <a:picLocks noChangeArrowheads="1"/>
                </p:cNvPicPr>
                <p:nvPr/>
              </p:nvPicPr>
              <p:blipFill>
                <a:blip r:embed="rId4" cstate="print"/>
                <a:srcRect/>
                <a:stretch>
                  <a:fillRect/>
                </a:stretch>
              </p:blipFill>
              <p:spPr bwMode="auto">
                <a:xfrm>
                  <a:off x="4007" y="1216"/>
                  <a:ext cx="1576" cy="1820"/>
                </a:xfrm>
                <a:prstGeom prst="rect">
                  <a:avLst/>
                </a:prstGeom>
                <a:noFill/>
                <a:ln w="12700">
                  <a:solidFill>
                    <a:schemeClr val="tx1"/>
                  </a:solidFill>
                  <a:miter lim="800000"/>
                  <a:headEnd/>
                  <a:tailEnd/>
                </a:ln>
              </p:spPr>
            </p:pic>
            <p:grpSp>
              <p:nvGrpSpPr>
                <p:cNvPr id="75" name="Group 18"/>
                <p:cNvGrpSpPr>
                  <a:grpSpLocks/>
                </p:cNvGrpSpPr>
                <p:nvPr/>
              </p:nvGrpSpPr>
              <p:grpSpPr bwMode="auto">
                <a:xfrm>
                  <a:off x="2986" y="1352"/>
                  <a:ext cx="1317" cy="616"/>
                  <a:chOff x="2986" y="1352"/>
                  <a:chExt cx="1317" cy="616"/>
                </a:xfrm>
              </p:grpSpPr>
              <p:sp>
                <p:nvSpPr>
                  <p:cNvPr id="82" name="Text Box 19"/>
                  <p:cNvSpPr txBox="1">
                    <a:spLocks noChangeArrowheads="1"/>
                  </p:cNvSpPr>
                  <p:nvPr/>
                </p:nvSpPr>
                <p:spPr bwMode="auto">
                  <a:xfrm>
                    <a:off x="2986" y="1352"/>
                    <a:ext cx="1023" cy="250"/>
                  </a:xfrm>
                  <a:prstGeom prst="rect">
                    <a:avLst/>
                  </a:prstGeom>
                  <a:noFill/>
                  <a:ln w="12700">
                    <a:noFill/>
                    <a:miter lim="800000"/>
                    <a:headEnd type="none" w="sm" len="sm"/>
                    <a:tailEnd type="none" w="sm" len="sm"/>
                  </a:ln>
                </p:spPr>
                <p:txBody>
                  <a:bodyPr>
                    <a:spAutoFit/>
                  </a:bodyPr>
                  <a:lstStyle/>
                  <a:p>
                    <a:pPr algn="ctr" defTabSz="762000" eaLnBrk="0" hangingPunct="0"/>
                    <a:r>
                      <a:rPr lang="en-US" altLang="it-IT" sz="2000">
                        <a:solidFill>
                          <a:srgbClr val="000099"/>
                        </a:solidFill>
                      </a:rPr>
                      <a:t>bifurcation</a:t>
                    </a:r>
                    <a:endParaRPr lang="en-US" altLang="it-IT">
                      <a:solidFill>
                        <a:srgbClr val="000099"/>
                      </a:solidFill>
                    </a:endParaRPr>
                  </a:p>
                </p:txBody>
              </p:sp>
              <p:sp>
                <p:nvSpPr>
                  <p:cNvPr id="83" name="Line 20"/>
                  <p:cNvSpPr>
                    <a:spLocks noChangeShapeType="1"/>
                  </p:cNvSpPr>
                  <p:nvPr/>
                </p:nvSpPr>
                <p:spPr bwMode="auto">
                  <a:xfrm>
                    <a:off x="3508" y="1565"/>
                    <a:ext cx="795" cy="403"/>
                  </a:xfrm>
                  <a:prstGeom prst="line">
                    <a:avLst/>
                  </a:prstGeom>
                  <a:noFill/>
                  <a:ln w="12700">
                    <a:solidFill>
                      <a:srgbClr val="FF0000"/>
                    </a:solidFill>
                    <a:round/>
                    <a:headEnd type="none" w="sm" len="sm"/>
                    <a:tailEnd type="none" w="sm" len="sm"/>
                  </a:ln>
                </p:spPr>
                <p:txBody>
                  <a:bodyPr wrap="none" anchor="ctr"/>
                  <a:lstStyle/>
                  <a:p>
                    <a:endParaRPr lang="it-IT"/>
                  </a:p>
                </p:txBody>
              </p:sp>
            </p:grpSp>
            <p:grpSp>
              <p:nvGrpSpPr>
                <p:cNvPr id="76" name="Group 21"/>
                <p:cNvGrpSpPr>
                  <a:grpSpLocks/>
                </p:cNvGrpSpPr>
                <p:nvPr/>
              </p:nvGrpSpPr>
              <p:grpSpPr bwMode="auto">
                <a:xfrm>
                  <a:off x="4570" y="900"/>
                  <a:ext cx="1118" cy="1341"/>
                  <a:chOff x="4570" y="900"/>
                  <a:chExt cx="1118" cy="1341"/>
                </a:xfrm>
              </p:grpSpPr>
              <p:sp>
                <p:nvSpPr>
                  <p:cNvPr id="80" name="Text Box 22"/>
                  <p:cNvSpPr txBox="1">
                    <a:spLocks noChangeArrowheads="1"/>
                  </p:cNvSpPr>
                  <p:nvPr/>
                </p:nvSpPr>
                <p:spPr bwMode="auto">
                  <a:xfrm>
                    <a:off x="4570" y="900"/>
                    <a:ext cx="1118" cy="250"/>
                  </a:xfrm>
                  <a:prstGeom prst="rect">
                    <a:avLst/>
                  </a:prstGeom>
                  <a:noFill/>
                  <a:ln w="12700">
                    <a:noFill/>
                    <a:miter lim="800000"/>
                    <a:headEnd type="none" w="sm" len="sm"/>
                    <a:tailEnd type="none" w="sm" len="sm"/>
                  </a:ln>
                </p:spPr>
                <p:txBody>
                  <a:bodyPr>
                    <a:spAutoFit/>
                  </a:bodyPr>
                  <a:lstStyle/>
                  <a:p>
                    <a:pPr algn="r" defTabSz="762000" eaLnBrk="0" hangingPunct="0"/>
                    <a:r>
                      <a:rPr lang="en-US" altLang="it-IT" sz="2000">
                        <a:solidFill>
                          <a:srgbClr val="000099"/>
                        </a:solidFill>
                      </a:rPr>
                      <a:t>termination</a:t>
                    </a:r>
                    <a:endParaRPr lang="en-US" altLang="it-IT">
                      <a:solidFill>
                        <a:srgbClr val="000099"/>
                      </a:solidFill>
                    </a:endParaRPr>
                  </a:p>
                </p:txBody>
              </p:sp>
              <p:sp>
                <p:nvSpPr>
                  <p:cNvPr id="81" name="Line 23"/>
                  <p:cNvSpPr>
                    <a:spLocks noChangeShapeType="1"/>
                  </p:cNvSpPr>
                  <p:nvPr/>
                </p:nvSpPr>
                <p:spPr bwMode="auto">
                  <a:xfrm flipH="1">
                    <a:off x="5217" y="1117"/>
                    <a:ext cx="302" cy="1124"/>
                  </a:xfrm>
                  <a:prstGeom prst="line">
                    <a:avLst/>
                  </a:prstGeom>
                  <a:noFill/>
                  <a:ln w="12700">
                    <a:solidFill>
                      <a:srgbClr val="FF0000"/>
                    </a:solidFill>
                    <a:round/>
                    <a:headEnd type="none" w="sm" len="sm"/>
                    <a:tailEnd type="none" w="sm" len="sm"/>
                  </a:ln>
                </p:spPr>
                <p:txBody>
                  <a:bodyPr wrap="none" anchor="ctr"/>
                  <a:lstStyle/>
                  <a:p>
                    <a:endParaRPr lang="it-IT"/>
                  </a:p>
                </p:txBody>
              </p:sp>
            </p:grpSp>
            <p:grpSp>
              <p:nvGrpSpPr>
                <p:cNvPr id="77" name="Group 24"/>
                <p:cNvGrpSpPr>
                  <a:grpSpLocks/>
                </p:cNvGrpSpPr>
                <p:nvPr/>
              </p:nvGrpSpPr>
              <p:grpSpPr bwMode="auto">
                <a:xfrm>
                  <a:off x="2850" y="1967"/>
                  <a:ext cx="1438" cy="551"/>
                  <a:chOff x="2850" y="1967"/>
                  <a:chExt cx="1438" cy="551"/>
                </a:xfrm>
              </p:grpSpPr>
              <p:sp>
                <p:nvSpPr>
                  <p:cNvPr id="78" name="Text Box 25"/>
                  <p:cNvSpPr txBox="1">
                    <a:spLocks noChangeArrowheads="1"/>
                  </p:cNvSpPr>
                  <p:nvPr/>
                </p:nvSpPr>
                <p:spPr bwMode="auto">
                  <a:xfrm>
                    <a:off x="2850" y="1967"/>
                    <a:ext cx="1023" cy="250"/>
                  </a:xfrm>
                  <a:prstGeom prst="rect">
                    <a:avLst/>
                  </a:prstGeom>
                  <a:noFill/>
                  <a:ln w="12700">
                    <a:noFill/>
                    <a:miter lim="800000"/>
                    <a:headEnd type="none" w="sm" len="sm"/>
                    <a:tailEnd type="none" w="sm" len="sm"/>
                  </a:ln>
                </p:spPr>
                <p:txBody>
                  <a:bodyPr>
                    <a:spAutoFit/>
                  </a:bodyPr>
                  <a:lstStyle/>
                  <a:p>
                    <a:pPr algn="ctr" defTabSz="762000" eaLnBrk="0" hangingPunct="0"/>
                    <a:r>
                      <a:rPr lang="en-US" altLang="it-IT" sz="2000">
                        <a:solidFill>
                          <a:srgbClr val="000099"/>
                        </a:solidFill>
                      </a:rPr>
                      <a:t>ridge line</a:t>
                    </a:r>
                    <a:endParaRPr lang="en-US" altLang="it-IT">
                      <a:solidFill>
                        <a:srgbClr val="000099"/>
                      </a:solidFill>
                    </a:endParaRPr>
                  </a:p>
                </p:txBody>
              </p:sp>
              <p:sp>
                <p:nvSpPr>
                  <p:cNvPr id="79" name="Line 26"/>
                  <p:cNvSpPr>
                    <a:spLocks noChangeShapeType="1"/>
                  </p:cNvSpPr>
                  <p:nvPr/>
                </p:nvSpPr>
                <p:spPr bwMode="auto">
                  <a:xfrm>
                    <a:off x="3294" y="2181"/>
                    <a:ext cx="994" cy="337"/>
                  </a:xfrm>
                  <a:prstGeom prst="line">
                    <a:avLst/>
                  </a:prstGeom>
                  <a:noFill/>
                  <a:ln w="9525">
                    <a:solidFill>
                      <a:srgbClr val="FF0000"/>
                    </a:solidFill>
                    <a:round/>
                    <a:headEnd/>
                    <a:tailEnd/>
                  </a:ln>
                </p:spPr>
                <p:txBody>
                  <a:bodyPr/>
                  <a:lstStyle/>
                  <a:p>
                    <a:endParaRPr lang="it-IT"/>
                  </a:p>
                </p:txBody>
              </p:sp>
            </p:grpSp>
          </p:grpSp>
          <p:grpSp>
            <p:nvGrpSpPr>
              <p:cNvPr id="62" name="Group 27"/>
              <p:cNvGrpSpPr>
                <a:grpSpLocks/>
              </p:cNvGrpSpPr>
              <p:nvPr/>
            </p:nvGrpSpPr>
            <p:grpSpPr bwMode="auto">
              <a:xfrm>
                <a:off x="4254" y="1536"/>
                <a:ext cx="1251" cy="1484"/>
                <a:chOff x="2699" y="3388"/>
                <a:chExt cx="1251" cy="1484"/>
              </a:xfrm>
            </p:grpSpPr>
            <p:sp>
              <p:nvSpPr>
                <p:cNvPr id="63" name="Oval 28"/>
                <p:cNvSpPr>
                  <a:spLocks noChangeArrowheads="1"/>
                </p:cNvSpPr>
                <p:nvPr/>
              </p:nvSpPr>
              <p:spPr bwMode="auto">
                <a:xfrm>
                  <a:off x="3605" y="4102"/>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4" name="Oval 29"/>
                <p:cNvSpPr>
                  <a:spLocks noChangeArrowheads="1"/>
                </p:cNvSpPr>
                <p:nvPr/>
              </p:nvSpPr>
              <p:spPr bwMode="auto">
                <a:xfrm>
                  <a:off x="3149" y="4366"/>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5" name="Oval 30"/>
                <p:cNvSpPr>
                  <a:spLocks noChangeArrowheads="1"/>
                </p:cNvSpPr>
                <p:nvPr/>
              </p:nvSpPr>
              <p:spPr bwMode="auto">
                <a:xfrm>
                  <a:off x="3869" y="4720"/>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6" name="Oval 31"/>
                <p:cNvSpPr>
                  <a:spLocks noChangeArrowheads="1"/>
                </p:cNvSpPr>
                <p:nvPr/>
              </p:nvSpPr>
              <p:spPr bwMode="auto">
                <a:xfrm>
                  <a:off x="3521" y="4666"/>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7" name="Oval 32"/>
                <p:cNvSpPr>
                  <a:spLocks noChangeArrowheads="1"/>
                </p:cNvSpPr>
                <p:nvPr/>
              </p:nvSpPr>
              <p:spPr bwMode="auto">
                <a:xfrm>
                  <a:off x="2699" y="3808"/>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8" name="Oval 33"/>
                <p:cNvSpPr>
                  <a:spLocks noChangeArrowheads="1"/>
                </p:cNvSpPr>
                <p:nvPr/>
              </p:nvSpPr>
              <p:spPr bwMode="auto">
                <a:xfrm>
                  <a:off x="3533" y="3388"/>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69" name="Oval 34"/>
                <p:cNvSpPr>
                  <a:spLocks noChangeArrowheads="1"/>
                </p:cNvSpPr>
                <p:nvPr/>
              </p:nvSpPr>
              <p:spPr bwMode="auto">
                <a:xfrm>
                  <a:off x="3497" y="3724"/>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70" name="Oval 35"/>
                <p:cNvSpPr>
                  <a:spLocks noChangeArrowheads="1"/>
                </p:cNvSpPr>
                <p:nvPr/>
              </p:nvSpPr>
              <p:spPr bwMode="auto">
                <a:xfrm>
                  <a:off x="3737" y="4336"/>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71" name="Oval 36"/>
                <p:cNvSpPr>
                  <a:spLocks noChangeArrowheads="1"/>
                </p:cNvSpPr>
                <p:nvPr/>
              </p:nvSpPr>
              <p:spPr bwMode="auto">
                <a:xfrm>
                  <a:off x="2963" y="4330"/>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72" name="Oval 37"/>
                <p:cNvSpPr>
                  <a:spLocks noChangeArrowheads="1"/>
                </p:cNvSpPr>
                <p:nvPr/>
              </p:nvSpPr>
              <p:spPr bwMode="auto">
                <a:xfrm>
                  <a:off x="3281" y="4744"/>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sp>
              <p:nvSpPr>
                <p:cNvPr id="73" name="Oval 38"/>
                <p:cNvSpPr>
                  <a:spLocks noChangeArrowheads="1"/>
                </p:cNvSpPr>
                <p:nvPr/>
              </p:nvSpPr>
              <p:spPr bwMode="auto">
                <a:xfrm>
                  <a:off x="2957" y="4792"/>
                  <a:ext cx="81" cy="80"/>
                </a:xfrm>
                <a:prstGeom prst="ellipse">
                  <a:avLst/>
                </a:prstGeom>
                <a:solidFill>
                  <a:srgbClr val="FF3300"/>
                </a:solidFill>
                <a:ln w="12700">
                  <a:solidFill>
                    <a:schemeClr val="tx2"/>
                  </a:solidFill>
                  <a:round/>
                  <a:headEnd/>
                  <a:tailEnd/>
                </a:ln>
              </p:spPr>
              <p:txBody>
                <a:bodyPr wrap="none" anchor="ctr"/>
                <a:lstStyle/>
                <a:p>
                  <a:pPr eaLnBrk="0" hangingPunct="0"/>
                  <a:endParaRPr lang="it-IT"/>
                </a:p>
              </p:txBody>
            </p:sp>
          </p:grpSp>
        </p:grpSp>
        <p:grpSp>
          <p:nvGrpSpPr>
            <p:cNvPr id="7" name="Gruppo 6">
              <a:extLst>
                <a:ext uri="{FF2B5EF4-FFF2-40B4-BE49-F238E27FC236}">
                  <a16:creationId xmlns:a16="http://schemas.microsoft.com/office/drawing/2014/main" id="{8A3B0206-24F3-4199-B7BC-39B7E0AB975E}"/>
                </a:ext>
              </a:extLst>
            </p:cNvPr>
            <p:cNvGrpSpPr/>
            <p:nvPr/>
          </p:nvGrpSpPr>
          <p:grpSpPr>
            <a:xfrm>
              <a:off x="6424984" y="2539203"/>
              <a:ext cx="4215253" cy="2594757"/>
              <a:chOff x="6424984" y="2539203"/>
              <a:chExt cx="4215253" cy="2594757"/>
            </a:xfrm>
          </p:grpSpPr>
          <p:pic>
            <p:nvPicPr>
              <p:cNvPr id="89" name="Picture 1"/>
              <p:cNvPicPr>
                <a:picLocks noChangeAspect="1" noChangeArrowheads="1"/>
              </p:cNvPicPr>
              <p:nvPr/>
            </p:nvPicPr>
            <p:blipFill>
              <a:blip r:embed="rId5" cstate="print"/>
              <a:srcRect/>
              <a:stretch>
                <a:fillRect/>
              </a:stretch>
            </p:blipFill>
            <p:spPr bwMode="auto">
              <a:xfrm>
                <a:off x="8792970" y="2908851"/>
                <a:ext cx="1609725" cy="1430337"/>
              </a:xfrm>
              <a:prstGeom prst="rect">
                <a:avLst/>
              </a:prstGeom>
              <a:noFill/>
              <a:ln w="9525">
                <a:noFill/>
                <a:miter lim="800000"/>
                <a:headEnd/>
                <a:tailEnd/>
              </a:ln>
            </p:spPr>
          </p:pic>
          <p:sp>
            <p:nvSpPr>
              <p:cNvPr id="98" name="Line 15"/>
              <p:cNvSpPr>
                <a:spLocks noChangeShapeType="1"/>
              </p:cNvSpPr>
              <p:nvPr/>
            </p:nvSpPr>
            <p:spPr bwMode="auto">
              <a:xfrm rot="10800000" flipH="1">
                <a:off x="9380938" y="3359013"/>
                <a:ext cx="255330" cy="432983"/>
              </a:xfrm>
              <a:prstGeom prst="line">
                <a:avLst/>
              </a:prstGeom>
              <a:noFill/>
              <a:ln w="38100" cap="rnd">
                <a:solidFill>
                  <a:srgbClr val="FF0000"/>
                </a:solidFill>
                <a:round/>
                <a:headEnd type="none" w="sm" len="med"/>
                <a:tailEnd type="arrow" w="sm" len="med"/>
              </a:ln>
            </p:spPr>
            <p:txBody>
              <a:bodyPr/>
              <a:lstStyle/>
              <a:p>
                <a:endParaRPr lang="it-IT"/>
              </a:p>
            </p:txBody>
          </p:sp>
          <p:sp>
            <p:nvSpPr>
              <p:cNvPr id="86" name="Text Box 14"/>
              <p:cNvSpPr txBox="1">
                <a:spLocks noChangeArrowheads="1"/>
              </p:cNvSpPr>
              <p:nvPr/>
            </p:nvSpPr>
            <p:spPr bwMode="auto">
              <a:xfrm>
                <a:off x="6580845" y="4733850"/>
                <a:ext cx="1774798" cy="400110"/>
              </a:xfrm>
              <a:prstGeom prst="rect">
                <a:avLst/>
              </a:prstGeom>
              <a:noFill/>
              <a:ln w="12700">
                <a:noFill/>
                <a:miter lim="800000"/>
                <a:headEnd type="none" w="sm" len="sm"/>
                <a:tailEnd type="none" w="sm" len="sm"/>
              </a:ln>
            </p:spPr>
            <p:txBody>
              <a:bodyPr wrap="square">
                <a:spAutoFit/>
              </a:bodyPr>
              <a:lstStyle/>
              <a:p>
                <a:pPr algn="ctr" defTabSz="762000" eaLnBrk="0" hangingPunct="0"/>
                <a:r>
                  <a:rPr lang="en-US" altLang="it-IT" sz="2000">
                    <a:solidFill>
                      <a:srgbClr val="000099"/>
                    </a:solidFill>
                  </a:rPr>
                  <a:t>termination</a:t>
                </a:r>
              </a:p>
            </p:txBody>
          </p:sp>
          <p:sp>
            <p:nvSpPr>
              <p:cNvPr id="87" name="Text Box 11"/>
              <p:cNvSpPr txBox="1">
                <a:spLocks noChangeArrowheads="1"/>
              </p:cNvSpPr>
              <p:nvPr/>
            </p:nvSpPr>
            <p:spPr bwMode="auto">
              <a:xfrm>
                <a:off x="8826212" y="4733850"/>
                <a:ext cx="1543240" cy="400110"/>
              </a:xfrm>
              <a:prstGeom prst="rect">
                <a:avLst/>
              </a:prstGeom>
              <a:noFill/>
              <a:ln w="12700">
                <a:noFill/>
                <a:miter lim="800000"/>
                <a:headEnd type="none" w="sm" len="sm"/>
                <a:tailEnd type="none" w="sm" len="sm"/>
              </a:ln>
            </p:spPr>
            <p:txBody>
              <a:bodyPr wrap="square">
                <a:spAutoFit/>
              </a:bodyPr>
              <a:lstStyle/>
              <a:p>
                <a:pPr algn="ctr" defTabSz="762000" eaLnBrk="0" hangingPunct="0"/>
                <a:r>
                  <a:rPr lang="en-US" altLang="it-IT" sz="2000">
                    <a:solidFill>
                      <a:srgbClr val="000099"/>
                    </a:solidFill>
                  </a:rPr>
                  <a:t>bifurcation</a:t>
                </a:r>
              </a:p>
            </p:txBody>
          </p:sp>
          <p:pic>
            <p:nvPicPr>
              <p:cNvPr id="88" name="Picture 1"/>
              <p:cNvPicPr>
                <a:picLocks noChangeAspect="1" noChangeArrowheads="1"/>
              </p:cNvPicPr>
              <p:nvPr/>
            </p:nvPicPr>
            <p:blipFill>
              <a:blip r:embed="rId5" cstate="print"/>
              <a:stretch>
                <a:fillRect/>
              </a:stretch>
            </p:blipFill>
            <p:spPr bwMode="auto">
              <a:xfrm flipV="1">
                <a:off x="6663382" y="2909188"/>
                <a:ext cx="1610000" cy="1430000"/>
              </a:xfrm>
              <a:prstGeom prst="rect">
                <a:avLst/>
              </a:prstGeom>
              <a:noFill/>
              <a:ln>
                <a:noFill/>
              </a:ln>
            </p:spPr>
          </p:pic>
          <p:sp>
            <p:nvSpPr>
              <p:cNvPr id="90" name="Line 19"/>
              <p:cNvSpPr>
                <a:spLocks noChangeShapeType="1"/>
              </p:cNvSpPr>
              <p:nvPr/>
            </p:nvSpPr>
            <p:spPr bwMode="auto">
              <a:xfrm flipH="1">
                <a:off x="6656540" y="3874798"/>
                <a:ext cx="939527" cy="0"/>
              </a:xfrm>
              <a:prstGeom prst="line">
                <a:avLst/>
              </a:prstGeom>
              <a:noFill/>
              <a:ln w="19050">
                <a:solidFill>
                  <a:srgbClr val="FF0000"/>
                </a:solidFill>
                <a:prstDash val="sysDash"/>
                <a:round/>
                <a:headEnd type="none" w="sm" len="sm"/>
                <a:tailEnd type="none" w="sm" len="sm"/>
              </a:ln>
            </p:spPr>
            <p:txBody>
              <a:bodyPr/>
              <a:lstStyle/>
              <a:p>
                <a:endParaRPr lang="it-IT"/>
              </a:p>
            </p:txBody>
          </p:sp>
          <p:sp>
            <p:nvSpPr>
              <p:cNvPr id="91" name="Line 20"/>
              <p:cNvSpPr>
                <a:spLocks noChangeShapeType="1"/>
              </p:cNvSpPr>
              <p:nvPr/>
            </p:nvSpPr>
            <p:spPr bwMode="auto">
              <a:xfrm flipH="1" flipV="1">
                <a:off x="7247328" y="2927064"/>
                <a:ext cx="0" cy="947734"/>
              </a:xfrm>
              <a:prstGeom prst="line">
                <a:avLst/>
              </a:prstGeom>
              <a:noFill/>
              <a:ln w="19050">
                <a:solidFill>
                  <a:srgbClr val="FF0000"/>
                </a:solidFill>
                <a:prstDash val="sysDash"/>
                <a:round/>
                <a:headEnd type="none" w="sm" len="sm"/>
                <a:tailEnd type="none" w="sm" len="sm"/>
              </a:ln>
            </p:spPr>
            <p:txBody>
              <a:bodyPr/>
              <a:lstStyle/>
              <a:p>
                <a:endParaRPr lang="it-IT"/>
              </a:p>
            </p:txBody>
          </p:sp>
          <p:sp>
            <p:nvSpPr>
              <p:cNvPr id="92" name="Line 9"/>
              <p:cNvSpPr>
                <a:spLocks noChangeShapeType="1"/>
              </p:cNvSpPr>
              <p:nvPr/>
            </p:nvSpPr>
            <p:spPr bwMode="auto">
              <a:xfrm flipV="1">
                <a:off x="6656746" y="2855370"/>
                <a:ext cx="0" cy="1699842"/>
              </a:xfrm>
              <a:prstGeom prst="line">
                <a:avLst/>
              </a:prstGeom>
              <a:noFill/>
              <a:ln w="19050">
                <a:solidFill>
                  <a:srgbClr val="000000"/>
                </a:solidFill>
                <a:round/>
                <a:headEnd type="stealth" w="lg" len="med"/>
                <a:tailEnd type="none" w="lg" len="med"/>
              </a:ln>
            </p:spPr>
            <p:txBody>
              <a:bodyPr/>
              <a:lstStyle/>
              <a:p>
                <a:endParaRPr lang="it-IT"/>
              </a:p>
            </p:txBody>
          </p:sp>
          <p:sp>
            <p:nvSpPr>
              <p:cNvPr id="93" name="Line 10"/>
              <p:cNvSpPr>
                <a:spLocks noChangeShapeType="1"/>
              </p:cNvSpPr>
              <p:nvPr/>
            </p:nvSpPr>
            <p:spPr bwMode="auto">
              <a:xfrm flipV="1">
                <a:off x="6600177" y="2916985"/>
                <a:ext cx="1904761" cy="0"/>
              </a:xfrm>
              <a:prstGeom prst="line">
                <a:avLst/>
              </a:prstGeom>
              <a:noFill/>
              <a:ln w="12700">
                <a:solidFill>
                  <a:srgbClr val="000000"/>
                </a:solidFill>
                <a:round/>
                <a:headEnd type="none" w="sm" len="sm"/>
                <a:tailEnd type="triangle" w="lg" len="med"/>
              </a:ln>
            </p:spPr>
            <p:txBody>
              <a:bodyPr/>
              <a:lstStyle/>
              <a:p>
                <a:endParaRPr lang="it-IT"/>
              </a:p>
            </p:txBody>
          </p:sp>
          <p:sp>
            <p:nvSpPr>
              <p:cNvPr id="94" name="Line 19"/>
              <p:cNvSpPr>
                <a:spLocks noChangeShapeType="1"/>
              </p:cNvSpPr>
              <p:nvPr/>
            </p:nvSpPr>
            <p:spPr bwMode="auto">
              <a:xfrm flipH="1">
                <a:off x="8792044" y="3802761"/>
                <a:ext cx="986955" cy="0"/>
              </a:xfrm>
              <a:prstGeom prst="line">
                <a:avLst/>
              </a:prstGeom>
              <a:noFill/>
              <a:ln w="19050">
                <a:solidFill>
                  <a:srgbClr val="FF0000"/>
                </a:solidFill>
                <a:prstDash val="sysDash"/>
                <a:round/>
                <a:headEnd type="none" w="sm" len="sm"/>
                <a:tailEnd type="none" w="sm" len="sm"/>
              </a:ln>
            </p:spPr>
            <p:txBody>
              <a:bodyPr/>
              <a:lstStyle/>
              <a:p>
                <a:endParaRPr lang="it-IT"/>
              </a:p>
            </p:txBody>
          </p:sp>
          <p:sp>
            <p:nvSpPr>
              <p:cNvPr id="95" name="Line 9"/>
              <p:cNvSpPr>
                <a:spLocks noChangeShapeType="1"/>
              </p:cNvSpPr>
              <p:nvPr/>
            </p:nvSpPr>
            <p:spPr bwMode="auto">
              <a:xfrm flipV="1">
                <a:off x="8792045" y="2841418"/>
                <a:ext cx="0" cy="1699842"/>
              </a:xfrm>
              <a:prstGeom prst="line">
                <a:avLst/>
              </a:prstGeom>
              <a:noFill/>
              <a:ln w="19050">
                <a:solidFill>
                  <a:srgbClr val="000000"/>
                </a:solidFill>
                <a:round/>
                <a:headEnd type="stealth" w="lg" len="med"/>
                <a:tailEnd type="none" w="lg" len="med"/>
              </a:ln>
            </p:spPr>
            <p:txBody>
              <a:bodyPr/>
              <a:lstStyle/>
              <a:p>
                <a:endParaRPr lang="it-IT"/>
              </a:p>
            </p:txBody>
          </p:sp>
          <p:sp>
            <p:nvSpPr>
              <p:cNvPr id="96" name="Line 20"/>
              <p:cNvSpPr>
                <a:spLocks noChangeShapeType="1"/>
              </p:cNvSpPr>
              <p:nvPr/>
            </p:nvSpPr>
            <p:spPr bwMode="auto">
              <a:xfrm flipH="1" flipV="1">
                <a:off x="9384895" y="2899027"/>
                <a:ext cx="0" cy="892968"/>
              </a:xfrm>
              <a:prstGeom prst="line">
                <a:avLst/>
              </a:prstGeom>
              <a:noFill/>
              <a:ln w="19050">
                <a:solidFill>
                  <a:srgbClr val="FF0000"/>
                </a:solidFill>
                <a:prstDash val="sysDash"/>
                <a:round/>
                <a:headEnd type="none" w="sm" len="sm"/>
                <a:tailEnd type="none" w="sm" len="sm"/>
              </a:ln>
            </p:spPr>
            <p:txBody>
              <a:bodyPr/>
              <a:lstStyle/>
              <a:p>
                <a:endParaRPr lang="it-IT"/>
              </a:p>
            </p:txBody>
          </p:sp>
          <p:sp>
            <p:nvSpPr>
              <p:cNvPr id="97" name="Line 10"/>
              <p:cNvSpPr>
                <a:spLocks noChangeShapeType="1"/>
              </p:cNvSpPr>
              <p:nvPr/>
            </p:nvSpPr>
            <p:spPr bwMode="auto">
              <a:xfrm flipV="1">
                <a:off x="8735476" y="2903033"/>
                <a:ext cx="1904761" cy="0"/>
              </a:xfrm>
              <a:prstGeom prst="line">
                <a:avLst/>
              </a:prstGeom>
              <a:noFill/>
              <a:ln w="19050">
                <a:solidFill>
                  <a:srgbClr val="000000"/>
                </a:solidFill>
                <a:round/>
                <a:headEnd type="none" w="sm" len="sm"/>
                <a:tailEnd type="triangle" w="lg" len="med"/>
              </a:ln>
            </p:spPr>
            <p:txBody>
              <a:bodyPr/>
              <a:lstStyle/>
              <a:p>
                <a:endParaRPr lang="it-IT"/>
              </a:p>
            </p:txBody>
          </p:sp>
          <p:sp>
            <p:nvSpPr>
              <p:cNvPr id="100" name="Rectangle 16"/>
              <p:cNvSpPr>
                <a:spLocks noChangeArrowheads="1"/>
              </p:cNvSpPr>
              <p:nvPr/>
            </p:nvSpPr>
            <p:spPr bwMode="auto">
              <a:xfrm flipV="1">
                <a:off x="7394031" y="3390881"/>
                <a:ext cx="168399" cy="261283"/>
              </a:xfrm>
              <a:prstGeom prst="ellipse">
                <a:avLst/>
              </a:prstGeom>
              <a:solidFill>
                <a:schemeClr val="bg1"/>
              </a:solidFill>
              <a:ln w="6350">
                <a:noFill/>
                <a:miter lim="800000"/>
                <a:headEnd/>
                <a:tailEnd/>
              </a:ln>
            </p:spPr>
            <p:txBody>
              <a:bodyPr lIns="12700" tIns="12700" rIns="12700" bIns="12700" anchor="ctr"/>
              <a:lstStyle/>
              <a:p>
                <a:pPr algn="ctr" eaLnBrk="0" hangingPunct="0"/>
                <a:r>
                  <a:rPr lang="it-IT" altLang="it-IT" b="1">
                    <a:solidFill>
                      <a:srgbClr val="FF0000"/>
                    </a:solidFill>
                    <a:latin typeface="Times New Roman" pitchFamily="18" charset="0"/>
                    <a:sym typeface="Symbol" pitchFamily="18" charset="2"/>
                  </a:rPr>
                  <a:t></a:t>
                </a:r>
                <a:endParaRPr lang="it-IT" altLang="it-IT" b="1">
                  <a:solidFill>
                    <a:srgbClr val="FF0000"/>
                  </a:solidFill>
                  <a:latin typeface="Times New Roman" pitchFamily="18" charset="0"/>
                </a:endParaRPr>
              </a:p>
            </p:txBody>
          </p:sp>
          <p:sp>
            <p:nvSpPr>
              <p:cNvPr id="102" name="Rectangle 16"/>
              <p:cNvSpPr>
                <a:spLocks noChangeArrowheads="1"/>
              </p:cNvSpPr>
              <p:nvPr/>
            </p:nvSpPr>
            <p:spPr bwMode="auto">
              <a:xfrm flipV="1">
                <a:off x="9694399" y="3444862"/>
                <a:ext cx="169200" cy="261283"/>
              </a:xfrm>
              <a:prstGeom prst="ellipse">
                <a:avLst/>
              </a:prstGeom>
              <a:solidFill>
                <a:schemeClr val="bg1"/>
              </a:solidFill>
              <a:ln w="6350">
                <a:noFill/>
                <a:miter lim="800000"/>
                <a:headEnd/>
                <a:tailEnd/>
              </a:ln>
            </p:spPr>
            <p:txBody>
              <a:bodyPr lIns="12700" tIns="12700" rIns="12700" bIns="12700" anchor="ctr"/>
              <a:lstStyle/>
              <a:p>
                <a:pPr algn="ctr" eaLnBrk="0" hangingPunct="0"/>
                <a:r>
                  <a:rPr lang="it-IT" altLang="it-IT" b="1">
                    <a:solidFill>
                      <a:srgbClr val="FF0000"/>
                    </a:solidFill>
                    <a:latin typeface="Times New Roman" pitchFamily="18" charset="0"/>
                    <a:sym typeface="Symbol" pitchFamily="18" charset="2"/>
                  </a:rPr>
                  <a:t></a:t>
                </a:r>
                <a:endParaRPr lang="it-IT" altLang="it-IT" b="1">
                  <a:solidFill>
                    <a:srgbClr val="FF0000"/>
                  </a:solidFill>
                  <a:latin typeface="Times New Roman" pitchFamily="18" charset="0"/>
                </a:endParaRPr>
              </a:p>
            </p:txBody>
          </p:sp>
          <p:sp>
            <p:nvSpPr>
              <p:cNvPr id="103" name="Rectangle 16"/>
              <p:cNvSpPr>
                <a:spLocks noChangeArrowheads="1"/>
              </p:cNvSpPr>
              <p:nvPr/>
            </p:nvSpPr>
            <p:spPr bwMode="auto">
              <a:xfrm>
                <a:off x="7138313" y="2565042"/>
                <a:ext cx="203064" cy="394980"/>
              </a:xfrm>
              <a:prstGeom prst="rect">
                <a:avLst/>
              </a:prstGeom>
              <a:noFill/>
              <a:ln w="6350">
                <a:noFill/>
                <a:miter lim="800000"/>
                <a:headEnd/>
                <a:tailEnd/>
              </a:ln>
            </p:spPr>
            <p:txBody>
              <a:bodyPr wrap="none" lIns="36000" tIns="12700" rIns="12700" bIns="12700">
                <a:spAutoFit/>
              </a:bodyPr>
              <a:lstStyle/>
              <a:p>
                <a:pPr eaLnBrk="0" hangingPunct="0"/>
                <a:r>
                  <a:rPr lang="it-IT" altLang="it-IT" b="1">
                    <a:solidFill>
                      <a:srgbClr val="FF0000"/>
                    </a:solidFill>
                    <a:latin typeface="Times New Roman" pitchFamily="18" charset="0"/>
                    <a:sym typeface="Symbol" pitchFamily="18" charset="2"/>
                  </a:rPr>
                  <a:t>x</a:t>
                </a:r>
                <a:endParaRPr lang="it-IT" altLang="it-IT" b="1">
                  <a:solidFill>
                    <a:srgbClr val="FF0000"/>
                  </a:solidFill>
                  <a:latin typeface="Times New Roman" pitchFamily="18" charset="0"/>
                </a:endParaRPr>
              </a:p>
            </p:txBody>
          </p:sp>
          <p:sp>
            <p:nvSpPr>
              <p:cNvPr id="104" name="Rectangle 16"/>
              <p:cNvSpPr>
                <a:spLocks noChangeArrowheads="1"/>
              </p:cNvSpPr>
              <p:nvPr/>
            </p:nvSpPr>
            <p:spPr bwMode="auto">
              <a:xfrm>
                <a:off x="6424984" y="3625523"/>
                <a:ext cx="203064" cy="394980"/>
              </a:xfrm>
              <a:prstGeom prst="rect">
                <a:avLst/>
              </a:prstGeom>
              <a:noFill/>
              <a:ln w="6350">
                <a:noFill/>
                <a:miter lim="800000"/>
                <a:headEnd/>
                <a:tailEnd/>
              </a:ln>
            </p:spPr>
            <p:txBody>
              <a:bodyPr wrap="none" lIns="36000" tIns="12700" rIns="12700" bIns="12700">
                <a:spAutoFit/>
              </a:bodyPr>
              <a:lstStyle/>
              <a:p>
                <a:pPr eaLnBrk="0" hangingPunct="0"/>
                <a:r>
                  <a:rPr lang="it-IT" altLang="it-IT" b="1">
                    <a:solidFill>
                      <a:srgbClr val="FF0000"/>
                    </a:solidFill>
                    <a:latin typeface="Times New Roman" pitchFamily="18" charset="0"/>
                    <a:sym typeface="Symbol" pitchFamily="18" charset="2"/>
                  </a:rPr>
                  <a:t>y</a:t>
                </a:r>
                <a:endParaRPr lang="it-IT" altLang="it-IT" b="1">
                  <a:solidFill>
                    <a:srgbClr val="FF0000"/>
                  </a:solidFill>
                  <a:latin typeface="Times New Roman" pitchFamily="18" charset="0"/>
                </a:endParaRPr>
              </a:p>
            </p:txBody>
          </p:sp>
          <p:sp>
            <p:nvSpPr>
              <p:cNvPr id="105" name="Rectangle 16"/>
              <p:cNvSpPr>
                <a:spLocks noChangeArrowheads="1"/>
              </p:cNvSpPr>
              <p:nvPr/>
            </p:nvSpPr>
            <p:spPr bwMode="auto">
              <a:xfrm>
                <a:off x="9299492" y="2539203"/>
                <a:ext cx="162891" cy="261283"/>
              </a:xfrm>
              <a:prstGeom prst="rect">
                <a:avLst/>
              </a:prstGeom>
              <a:noFill/>
              <a:ln w="6350">
                <a:noFill/>
                <a:miter lim="800000"/>
                <a:headEnd/>
                <a:tailEnd/>
              </a:ln>
            </p:spPr>
            <p:txBody>
              <a:bodyPr lIns="12700" tIns="12700" rIns="12700" bIns="12700"/>
              <a:lstStyle/>
              <a:p>
                <a:pPr eaLnBrk="0" hangingPunct="0"/>
                <a:r>
                  <a:rPr lang="it-IT" altLang="it-IT" b="1">
                    <a:solidFill>
                      <a:srgbClr val="FF0000"/>
                    </a:solidFill>
                    <a:latin typeface="Times New Roman" pitchFamily="18" charset="0"/>
                    <a:sym typeface="Symbol" pitchFamily="18" charset="2"/>
                  </a:rPr>
                  <a:t>x</a:t>
                </a:r>
                <a:endParaRPr lang="it-IT" altLang="it-IT" b="1">
                  <a:solidFill>
                    <a:srgbClr val="FF0000"/>
                  </a:solidFill>
                  <a:latin typeface="Times New Roman" pitchFamily="18" charset="0"/>
                </a:endParaRPr>
              </a:p>
            </p:txBody>
          </p:sp>
          <p:sp>
            <p:nvSpPr>
              <p:cNvPr id="106" name="Rectangle 16"/>
              <p:cNvSpPr>
                <a:spLocks noChangeArrowheads="1"/>
              </p:cNvSpPr>
              <p:nvPr/>
            </p:nvSpPr>
            <p:spPr bwMode="auto">
              <a:xfrm>
                <a:off x="8588862" y="3576828"/>
                <a:ext cx="162891" cy="261283"/>
              </a:xfrm>
              <a:prstGeom prst="rect">
                <a:avLst/>
              </a:prstGeom>
              <a:noFill/>
              <a:ln w="6350">
                <a:noFill/>
                <a:miter lim="800000"/>
                <a:headEnd/>
                <a:tailEnd/>
              </a:ln>
            </p:spPr>
            <p:txBody>
              <a:bodyPr lIns="12700" tIns="12700" rIns="12700" bIns="12700"/>
              <a:lstStyle/>
              <a:p>
                <a:pPr eaLnBrk="0" hangingPunct="0"/>
                <a:r>
                  <a:rPr lang="it-IT" altLang="it-IT" b="1">
                    <a:solidFill>
                      <a:srgbClr val="FF0000"/>
                    </a:solidFill>
                    <a:latin typeface="Times New Roman" pitchFamily="18" charset="0"/>
                    <a:sym typeface="Symbol" pitchFamily="18" charset="2"/>
                  </a:rPr>
                  <a:t>y</a:t>
                </a:r>
                <a:endParaRPr lang="it-IT" altLang="it-IT" b="1">
                  <a:solidFill>
                    <a:srgbClr val="FF0000"/>
                  </a:solidFill>
                  <a:latin typeface="Times New Roman" pitchFamily="18" charset="0"/>
                </a:endParaRPr>
              </a:p>
            </p:txBody>
          </p:sp>
          <p:sp>
            <p:nvSpPr>
              <p:cNvPr id="107" name="Line 15"/>
              <p:cNvSpPr>
                <a:spLocks noChangeShapeType="1"/>
              </p:cNvSpPr>
              <p:nvPr/>
            </p:nvSpPr>
            <p:spPr bwMode="auto">
              <a:xfrm flipH="1" flipV="1">
                <a:off x="7012766" y="3390385"/>
                <a:ext cx="226984" cy="472528"/>
              </a:xfrm>
              <a:prstGeom prst="line">
                <a:avLst/>
              </a:prstGeom>
              <a:noFill/>
              <a:ln w="38100" cap="rnd">
                <a:solidFill>
                  <a:srgbClr val="FF0000"/>
                </a:solidFill>
                <a:round/>
                <a:headEnd type="none" w="sm" len="med"/>
                <a:tailEnd type="arrow" w="sm" len="med"/>
              </a:ln>
            </p:spPr>
            <p:txBody>
              <a:bodyPr/>
              <a:lstStyle/>
              <a:p>
                <a:endParaRPr lang="it-IT"/>
              </a:p>
            </p:txBody>
          </p:sp>
          <p:sp>
            <p:nvSpPr>
              <p:cNvPr id="5" name="Arco 4">
                <a:extLst>
                  <a:ext uri="{FF2B5EF4-FFF2-40B4-BE49-F238E27FC236}">
                    <a16:creationId xmlns:a16="http://schemas.microsoft.com/office/drawing/2014/main" id="{C48880F4-643D-4B13-A9A7-1893166FD03A}"/>
                  </a:ext>
                </a:extLst>
              </p:cNvPr>
              <p:cNvSpPr/>
              <p:nvPr/>
            </p:nvSpPr>
            <p:spPr bwMode="auto">
              <a:xfrm>
                <a:off x="6993686" y="3609269"/>
                <a:ext cx="507285" cy="507285"/>
              </a:xfrm>
              <a:prstGeom prst="arc">
                <a:avLst>
                  <a:gd name="adj1" fmla="val 14704419"/>
                  <a:gd name="adj2" fmla="val 0"/>
                </a:avLst>
              </a:prstGeom>
              <a:noFill/>
              <a:ln w="12700" cap="flat" cmpd="sng" algn="ctr">
                <a:solidFill>
                  <a:srgbClr val="FF4D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tx1"/>
                  </a:solidFill>
                  <a:effectLst/>
                  <a:latin typeface="Arial" pitchFamily="34" charset="0"/>
                </a:endParaRPr>
              </a:p>
            </p:txBody>
          </p:sp>
          <p:sp>
            <p:nvSpPr>
              <p:cNvPr id="59" name="Arco 58">
                <a:extLst>
                  <a:ext uri="{FF2B5EF4-FFF2-40B4-BE49-F238E27FC236}">
                    <a16:creationId xmlns:a16="http://schemas.microsoft.com/office/drawing/2014/main" id="{31A22DEA-1CB7-4BB6-BBD6-4E6DE7A4FDEB}"/>
                  </a:ext>
                </a:extLst>
              </p:cNvPr>
              <p:cNvSpPr/>
              <p:nvPr/>
            </p:nvSpPr>
            <p:spPr bwMode="auto">
              <a:xfrm>
                <a:off x="9180571" y="3549118"/>
                <a:ext cx="507285" cy="507285"/>
              </a:xfrm>
              <a:prstGeom prst="arc">
                <a:avLst>
                  <a:gd name="adj1" fmla="val 17386666"/>
                  <a:gd name="adj2" fmla="val 0"/>
                </a:avLst>
              </a:prstGeom>
              <a:noFill/>
              <a:ln w="12700" cap="flat" cmpd="sng" algn="ctr">
                <a:solidFill>
                  <a:srgbClr val="FF4D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400" b="0" i="0" u="none" strike="noStrike" cap="none" normalizeH="0" baseline="0">
                  <a:ln>
                    <a:noFill/>
                  </a:ln>
                  <a:solidFill>
                    <a:schemeClr val="tx1"/>
                  </a:solidFill>
                  <a:effectLst/>
                  <a:latin typeface="Arial" pitchFamily="34" charset="0"/>
                </a:endParaRPr>
              </a:p>
            </p:txBody>
          </p:sp>
        </p:grpSp>
      </p:grpSp>
    </p:spTree>
    <p:extLst>
      <p:ext uri="{BB962C8B-B14F-4D97-AF65-F5344CB8AC3E}">
        <p14:creationId xmlns:p14="http://schemas.microsoft.com/office/powerpoint/2010/main" val="2807534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Feature extraction: main steps</a:t>
            </a:r>
          </a:p>
        </p:txBody>
      </p:sp>
      <p:sp>
        <p:nvSpPr>
          <p:cNvPr id="30" name="Segnaposto numero diapositiva 4"/>
          <p:cNvSpPr>
            <a:spLocks noGrp="1"/>
          </p:cNvSpPr>
          <p:nvPr>
            <p:ph type="sldNum" sz="quarter" idx="11"/>
          </p:nvPr>
        </p:nvSpPr>
        <p:spPr/>
        <p:txBody>
          <a:bodyPr/>
          <a:lstStyle/>
          <a:p>
            <a:fld id="{5F83021E-D38F-495C-B4F2-BD3903A9B1B7}" type="slidenum">
              <a:rPr lang="en-US"/>
              <a:pPr/>
              <a:t>5</a:t>
            </a:fld>
            <a:endParaRPr lang="en-US"/>
          </a:p>
        </p:txBody>
      </p:sp>
      <p:pic>
        <p:nvPicPr>
          <p:cNvPr id="19353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2277" y="1432071"/>
            <a:ext cx="2268000" cy="4153848"/>
          </a:xfrm>
          <a:prstGeom prst="rect">
            <a:avLst/>
          </a:prstGeom>
          <a:noFill/>
          <a:ln w="9525">
            <a:solidFill>
              <a:schemeClr val="tx1"/>
            </a:solidFill>
            <a:miter lim="800000"/>
            <a:headEnd/>
            <a:tailEnd/>
          </a:ln>
          <a:effectLst>
            <a:outerShdw dist="35921" dir="2700000" algn="ctr" rotWithShape="0">
              <a:schemeClr val="bg2"/>
            </a:outerShdw>
          </a:effectLst>
        </p:spPr>
      </p:pic>
      <p:sp>
        <p:nvSpPr>
          <p:cNvPr id="193540" name="Rectangle 4"/>
          <p:cNvSpPr>
            <a:spLocks noChangeArrowheads="1"/>
          </p:cNvSpPr>
          <p:nvPr/>
        </p:nvSpPr>
        <p:spPr bwMode="auto">
          <a:xfrm>
            <a:off x="8722387" y="2566988"/>
            <a:ext cx="1104900" cy="5397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500" b="1">
                <a:latin typeface="Arial" pitchFamily="34" charset="0"/>
              </a:rPr>
              <a:t>Fingerprint foreground</a:t>
            </a:r>
          </a:p>
        </p:txBody>
      </p:sp>
      <p:sp>
        <p:nvSpPr>
          <p:cNvPr id="193541" name="Rectangle 5"/>
          <p:cNvSpPr>
            <a:spLocks noChangeArrowheads="1"/>
          </p:cNvSpPr>
          <p:nvPr/>
        </p:nvSpPr>
        <p:spPr bwMode="auto">
          <a:xfrm>
            <a:off x="7377114" y="2566988"/>
            <a:ext cx="1215677" cy="5397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500" b="1">
                <a:latin typeface="Arial" pitchFamily="34" charset="0"/>
              </a:rPr>
              <a:t>Orientation image</a:t>
            </a:r>
          </a:p>
        </p:txBody>
      </p:sp>
      <p:sp>
        <p:nvSpPr>
          <p:cNvPr id="193543" name="Rectangle 7"/>
          <p:cNvSpPr>
            <a:spLocks noChangeArrowheads="1"/>
          </p:cNvSpPr>
          <p:nvPr/>
        </p:nvSpPr>
        <p:spPr bwMode="auto">
          <a:xfrm>
            <a:off x="9960943" y="2566988"/>
            <a:ext cx="967408" cy="5397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400" b="1">
                <a:latin typeface="Arial" pitchFamily="34" charset="0"/>
              </a:rPr>
              <a:t>Frequency image</a:t>
            </a:r>
          </a:p>
        </p:txBody>
      </p:sp>
      <p:sp>
        <p:nvSpPr>
          <p:cNvPr id="193544" name="Rectangle 8"/>
          <p:cNvSpPr>
            <a:spLocks noChangeArrowheads="1"/>
          </p:cNvSpPr>
          <p:nvPr/>
        </p:nvSpPr>
        <p:spPr bwMode="auto">
          <a:xfrm>
            <a:off x="8804275" y="3606800"/>
            <a:ext cx="1093788" cy="5397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500" b="1">
                <a:latin typeface="Arial" pitchFamily="34" charset="0"/>
              </a:rPr>
              <a:t>Ridge pattern</a:t>
            </a:r>
          </a:p>
        </p:txBody>
      </p:sp>
      <p:sp>
        <p:nvSpPr>
          <p:cNvPr id="193545" name="Rectangle 9"/>
          <p:cNvSpPr>
            <a:spLocks noChangeArrowheads="1"/>
          </p:cNvSpPr>
          <p:nvPr/>
        </p:nvSpPr>
        <p:spPr bwMode="auto">
          <a:xfrm>
            <a:off x="8780463" y="4545013"/>
            <a:ext cx="1143000" cy="4238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500" b="1">
                <a:latin typeface="Arial" pitchFamily="34" charset="0"/>
              </a:rPr>
              <a:t>Minutiae</a:t>
            </a:r>
          </a:p>
        </p:txBody>
      </p:sp>
      <p:sp>
        <p:nvSpPr>
          <p:cNvPr id="193546" name="Rectangle 10"/>
          <p:cNvSpPr>
            <a:spLocks noChangeArrowheads="1"/>
          </p:cNvSpPr>
          <p:nvPr/>
        </p:nvSpPr>
        <p:spPr bwMode="auto">
          <a:xfrm>
            <a:off x="8782051" y="1600200"/>
            <a:ext cx="1114425" cy="5397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36000" tIns="36000" rIns="36000" bIns="36000" anchor="ctr" anchorCtr="1"/>
          <a:lstStyle/>
          <a:p>
            <a:pPr algn="ctr" eaLnBrk="0" hangingPunct="0">
              <a:spcBef>
                <a:spcPct val="50000"/>
              </a:spcBef>
              <a:defRPr/>
            </a:pPr>
            <a:r>
              <a:rPr lang="en-US" sz="1500" b="1">
                <a:latin typeface="Arial" pitchFamily="34" charset="0"/>
              </a:rPr>
              <a:t>Fingerprint image</a:t>
            </a:r>
          </a:p>
        </p:txBody>
      </p:sp>
      <p:sp>
        <p:nvSpPr>
          <p:cNvPr id="193547" name="Line 11"/>
          <p:cNvSpPr>
            <a:spLocks noChangeShapeType="1"/>
          </p:cNvSpPr>
          <p:nvPr/>
        </p:nvSpPr>
        <p:spPr bwMode="auto">
          <a:xfrm>
            <a:off x="9564688" y="2236789"/>
            <a:ext cx="950912" cy="263525"/>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48" name="Line 12"/>
          <p:cNvSpPr>
            <a:spLocks noChangeShapeType="1"/>
          </p:cNvSpPr>
          <p:nvPr/>
        </p:nvSpPr>
        <p:spPr bwMode="auto">
          <a:xfrm>
            <a:off x="9351963" y="2236789"/>
            <a:ext cx="0" cy="301625"/>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49" name="Line 13"/>
          <p:cNvSpPr>
            <a:spLocks noChangeShapeType="1"/>
          </p:cNvSpPr>
          <p:nvPr/>
        </p:nvSpPr>
        <p:spPr bwMode="auto">
          <a:xfrm flipH="1">
            <a:off x="8199438" y="2249489"/>
            <a:ext cx="963612" cy="263525"/>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51" name="Line 15"/>
          <p:cNvSpPr>
            <a:spLocks noChangeShapeType="1"/>
          </p:cNvSpPr>
          <p:nvPr/>
        </p:nvSpPr>
        <p:spPr bwMode="auto">
          <a:xfrm>
            <a:off x="8123238" y="3189289"/>
            <a:ext cx="1128712" cy="312737"/>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52" name="Line 16"/>
          <p:cNvSpPr>
            <a:spLocks noChangeShapeType="1"/>
          </p:cNvSpPr>
          <p:nvPr/>
        </p:nvSpPr>
        <p:spPr bwMode="auto">
          <a:xfrm>
            <a:off x="9351963" y="3189288"/>
            <a:ext cx="0" cy="336550"/>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53" name="Line 17"/>
          <p:cNvSpPr>
            <a:spLocks noChangeShapeType="1"/>
          </p:cNvSpPr>
          <p:nvPr/>
        </p:nvSpPr>
        <p:spPr bwMode="auto">
          <a:xfrm flipH="1">
            <a:off x="9499600" y="3175001"/>
            <a:ext cx="928688" cy="327025"/>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sp>
        <p:nvSpPr>
          <p:cNvPr id="193554" name="Line 18"/>
          <p:cNvSpPr>
            <a:spLocks noChangeShapeType="1"/>
          </p:cNvSpPr>
          <p:nvPr/>
        </p:nvSpPr>
        <p:spPr bwMode="auto">
          <a:xfrm>
            <a:off x="9351963" y="4205289"/>
            <a:ext cx="0" cy="312737"/>
          </a:xfrm>
          <a:prstGeom prst="line">
            <a:avLst/>
          </a:prstGeom>
          <a:noFill/>
          <a:ln w="28575">
            <a:solidFill>
              <a:schemeClr val="accent2"/>
            </a:solidFill>
            <a:round/>
            <a:headEnd/>
            <a:tailEnd type="triangle" w="med" len="med"/>
          </a:ln>
        </p:spPr>
        <p:txBody>
          <a:bodyPr lIns="36000" tIns="36000" rIns="36000" bIns="36000" anchor="ctr" anchorCtr="1"/>
          <a:lstStyle/>
          <a:p>
            <a:endParaRPr lang="it-IT"/>
          </a:p>
        </p:txBody>
      </p:sp>
      <p:grpSp>
        <p:nvGrpSpPr>
          <p:cNvPr id="193555" name="Group 19"/>
          <p:cNvGrpSpPr>
            <a:grpSpLocks/>
          </p:cNvGrpSpPr>
          <p:nvPr/>
        </p:nvGrpSpPr>
        <p:grpSpPr bwMode="auto">
          <a:xfrm>
            <a:off x="4288765" y="1998663"/>
            <a:ext cx="641350" cy="2984500"/>
            <a:chOff x="1470" y="1150"/>
            <a:chExt cx="451" cy="1880"/>
          </a:xfrm>
        </p:grpSpPr>
        <p:sp>
          <p:nvSpPr>
            <p:cNvPr id="147483" name="AutoShape 20"/>
            <p:cNvSpPr>
              <a:spLocks noChangeArrowheads="1"/>
            </p:cNvSpPr>
            <p:nvPr/>
          </p:nvSpPr>
          <p:spPr bwMode="auto">
            <a:xfrm>
              <a:off x="1470" y="1150"/>
              <a:ext cx="451" cy="318"/>
            </a:xfrm>
            <a:custGeom>
              <a:avLst/>
              <a:gdLst>
                <a:gd name="T0" fmla="*/ 338 w 21600"/>
                <a:gd name="T1" fmla="*/ 0 h 21600"/>
                <a:gd name="T2" fmla="*/ 0 w 21600"/>
                <a:gd name="T3" fmla="*/ 159 h 21600"/>
                <a:gd name="T4" fmla="*/ 338 w 21600"/>
                <a:gd name="T5" fmla="*/ 318 h 21600"/>
                <a:gd name="T6" fmla="*/ 451 w 21600"/>
                <a:gd name="T7" fmla="*/ 159 h 21600"/>
                <a:gd name="T8" fmla="*/ 17694720 60000 65536"/>
                <a:gd name="T9" fmla="*/ 11796480 60000 65536"/>
                <a:gd name="T10" fmla="*/ 5898240 60000 65536"/>
                <a:gd name="T11" fmla="*/ 0 60000 65536"/>
                <a:gd name="T12" fmla="*/ 3353 w 21600"/>
                <a:gd name="T13" fmla="*/ 5434 h 21600"/>
                <a:gd name="T14" fmla="*/ 18918 w 21600"/>
                <a:gd name="T15" fmla="*/ 16234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wrap="none" anchor="ctr"/>
            <a:lstStyle/>
            <a:p>
              <a:pPr eaLnBrk="0" hangingPunct="0"/>
              <a:endParaRPr lang="it-IT"/>
            </a:p>
          </p:txBody>
        </p:sp>
        <p:sp>
          <p:nvSpPr>
            <p:cNvPr id="147484" name="AutoShape 21"/>
            <p:cNvSpPr>
              <a:spLocks noChangeArrowheads="1"/>
            </p:cNvSpPr>
            <p:nvPr/>
          </p:nvSpPr>
          <p:spPr bwMode="auto">
            <a:xfrm>
              <a:off x="1470" y="1931"/>
              <a:ext cx="451" cy="318"/>
            </a:xfrm>
            <a:custGeom>
              <a:avLst/>
              <a:gdLst>
                <a:gd name="T0" fmla="*/ 338 w 21600"/>
                <a:gd name="T1" fmla="*/ 0 h 21600"/>
                <a:gd name="T2" fmla="*/ 0 w 21600"/>
                <a:gd name="T3" fmla="*/ 159 h 21600"/>
                <a:gd name="T4" fmla="*/ 338 w 21600"/>
                <a:gd name="T5" fmla="*/ 318 h 21600"/>
                <a:gd name="T6" fmla="*/ 451 w 21600"/>
                <a:gd name="T7" fmla="*/ 159 h 21600"/>
                <a:gd name="T8" fmla="*/ 17694720 60000 65536"/>
                <a:gd name="T9" fmla="*/ 11796480 60000 65536"/>
                <a:gd name="T10" fmla="*/ 5898240 60000 65536"/>
                <a:gd name="T11" fmla="*/ 0 60000 65536"/>
                <a:gd name="T12" fmla="*/ 3353 w 21600"/>
                <a:gd name="T13" fmla="*/ 5434 h 21600"/>
                <a:gd name="T14" fmla="*/ 18918 w 21600"/>
                <a:gd name="T15" fmla="*/ 16234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wrap="none" anchor="ctr"/>
            <a:lstStyle/>
            <a:p>
              <a:pPr eaLnBrk="0" hangingPunct="0"/>
              <a:endParaRPr lang="it-IT"/>
            </a:p>
          </p:txBody>
        </p:sp>
        <p:sp>
          <p:nvSpPr>
            <p:cNvPr id="147485" name="AutoShape 22"/>
            <p:cNvSpPr>
              <a:spLocks noChangeArrowheads="1"/>
            </p:cNvSpPr>
            <p:nvPr/>
          </p:nvSpPr>
          <p:spPr bwMode="auto">
            <a:xfrm>
              <a:off x="1470" y="2712"/>
              <a:ext cx="451" cy="318"/>
            </a:xfrm>
            <a:custGeom>
              <a:avLst/>
              <a:gdLst>
                <a:gd name="T0" fmla="*/ 338 w 21600"/>
                <a:gd name="T1" fmla="*/ 0 h 21600"/>
                <a:gd name="T2" fmla="*/ 0 w 21600"/>
                <a:gd name="T3" fmla="*/ 159 h 21600"/>
                <a:gd name="T4" fmla="*/ 338 w 21600"/>
                <a:gd name="T5" fmla="*/ 318 h 21600"/>
                <a:gd name="T6" fmla="*/ 451 w 21600"/>
                <a:gd name="T7" fmla="*/ 159 h 21600"/>
                <a:gd name="T8" fmla="*/ 17694720 60000 65536"/>
                <a:gd name="T9" fmla="*/ 11796480 60000 65536"/>
                <a:gd name="T10" fmla="*/ 5898240 60000 65536"/>
                <a:gd name="T11" fmla="*/ 0 60000 65536"/>
                <a:gd name="T12" fmla="*/ 3353 w 21600"/>
                <a:gd name="T13" fmla="*/ 5434 h 21600"/>
                <a:gd name="T14" fmla="*/ 18918 w 21600"/>
                <a:gd name="T15" fmla="*/ 16234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solidFill>
                <a:schemeClr val="tx1"/>
              </a:solidFill>
              <a:miter lim="800000"/>
              <a:headEnd/>
              <a:tailEnd/>
            </a:ln>
          </p:spPr>
          <p:txBody>
            <a:bodyPr wrap="none" anchor="ctr"/>
            <a:lstStyle/>
            <a:p>
              <a:pPr eaLnBrk="0" hangingPunct="0"/>
              <a:endParaRPr lang="it-IT"/>
            </a:p>
          </p:txBody>
        </p:sp>
      </p:grpSp>
      <p:pic>
        <p:nvPicPr>
          <p:cNvPr id="193559" name="Picture 2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12237" y="1431123"/>
            <a:ext cx="2268000" cy="4155864"/>
          </a:xfrm>
          <a:prstGeom prst="rect">
            <a:avLst/>
          </a:prstGeom>
          <a:noFill/>
          <a:ln w="9525">
            <a:solidFill>
              <a:schemeClr val="tx1"/>
            </a:solidFill>
            <a:miter lim="800000"/>
            <a:headEnd/>
            <a:tailEnd/>
          </a:ln>
          <a:effectLst>
            <a:outerShdw dist="35921" dir="2700000" algn="ctr" rotWithShape="0">
              <a:schemeClr val="bg2"/>
            </a:outerShdw>
          </a:effectLst>
        </p:spPr>
      </p:pic>
      <p:pic>
        <p:nvPicPr>
          <p:cNvPr id="193561" name="Picture 2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012237" y="1439291"/>
            <a:ext cx="2268000" cy="4152522"/>
          </a:xfrm>
          <a:prstGeom prst="rect">
            <a:avLst/>
          </a:prstGeom>
          <a:noFill/>
          <a:ln w="9525">
            <a:solidFill>
              <a:schemeClr val="tx1"/>
            </a:solidFill>
            <a:miter lim="800000"/>
            <a:headEnd/>
            <a:tailEnd/>
          </a:ln>
          <a:effectLst>
            <a:outerShdw dist="35921" dir="2700000" algn="ctr" rotWithShape="0">
              <a:schemeClr val="bg2"/>
            </a:outerShdw>
          </a:effectLst>
        </p:spPr>
      </p:pic>
      <p:pic>
        <p:nvPicPr>
          <p:cNvPr id="193560" name="Picture 2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012237" y="1452370"/>
            <a:ext cx="2268000" cy="4097435"/>
          </a:xfrm>
          <a:prstGeom prst="rect">
            <a:avLst/>
          </a:prstGeom>
          <a:noFill/>
          <a:ln w="9525">
            <a:solidFill>
              <a:schemeClr val="tx1"/>
            </a:solidFill>
            <a:miter lim="800000"/>
            <a:headEnd/>
            <a:tailEnd/>
          </a:ln>
          <a:effectLst>
            <a:outerShdw dist="35921" dir="2700000" algn="ctr" rotWithShape="0">
              <a:schemeClr val="bg2"/>
            </a:outerShdw>
          </a:effectLst>
        </p:spPr>
      </p:pic>
      <p:pic>
        <p:nvPicPr>
          <p:cNvPr id="193563" name="Picture 27"/>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012237" y="1422564"/>
            <a:ext cx="2268000" cy="4155864"/>
          </a:xfrm>
          <a:prstGeom prst="rect">
            <a:avLst/>
          </a:prstGeom>
          <a:noFill/>
          <a:ln w="9525">
            <a:solidFill>
              <a:schemeClr val="tx1"/>
            </a:solidFill>
            <a:miter lim="800000"/>
            <a:headEnd/>
            <a:tailEnd/>
          </a:ln>
          <a:effectLst>
            <a:outerShdw dist="35921" dir="2700000" algn="ctr" rotWithShape="0">
              <a:schemeClr val="bg2"/>
            </a:outerShdw>
          </a:effectLst>
        </p:spPr>
      </p:pic>
      <p:pic>
        <p:nvPicPr>
          <p:cNvPr id="193564" name="Picture 2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012237" y="1422564"/>
            <a:ext cx="2268000" cy="4155864"/>
          </a:xfrm>
          <a:prstGeom prst="rect">
            <a:avLst/>
          </a:prstGeom>
          <a:noFill/>
          <a:ln w="9525">
            <a:noFill/>
            <a:miter lim="800000"/>
            <a:headEnd/>
            <a:tailEnd/>
          </a:ln>
        </p:spPr>
      </p:pic>
    </p:spTree>
    <p:extLst>
      <p:ext uri="{BB962C8B-B14F-4D97-AF65-F5344CB8AC3E}">
        <p14:creationId xmlns:p14="http://schemas.microsoft.com/office/powerpoint/2010/main" val="1606227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anim calcmode="lin" valueType="num">
                                      <p:cBhvr additive="base">
                                        <p:cTn id="7" dur="500" fill="hold"/>
                                        <p:tgtEl>
                                          <p:spTgt spid="193539"/>
                                        </p:tgtEl>
                                        <p:attrNameLst>
                                          <p:attrName>ppt_x</p:attrName>
                                        </p:attrNameLst>
                                      </p:cBhvr>
                                      <p:tavLst>
                                        <p:tav tm="0">
                                          <p:val>
                                            <p:strVal val="0-#ppt_w/2"/>
                                          </p:val>
                                        </p:tav>
                                        <p:tav tm="100000">
                                          <p:val>
                                            <p:strVal val="#ppt_x"/>
                                          </p:val>
                                        </p:tav>
                                      </p:tavLst>
                                    </p:anim>
                                    <p:anim calcmode="lin" valueType="num">
                                      <p:cBhvr additive="base">
                                        <p:cTn id="8" dur="500" fill="hold"/>
                                        <p:tgtEl>
                                          <p:spTgt spid="1935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935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272" fill="hold" nodeType="clickEffect">
                                  <p:stCondLst>
                                    <p:cond delay="0"/>
                                  </p:stCondLst>
                                  <p:childTnLst>
                                    <p:set>
                                      <p:cBhvr>
                                        <p:cTn id="15" dur="1" fill="hold">
                                          <p:stCondLst>
                                            <p:cond delay="0"/>
                                          </p:stCondLst>
                                        </p:cTn>
                                        <p:tgtEl>
                                          <p:spTgt spid="193555"/>
                                        </p:tgtEl>
                                        <p:attrNameLst>
                                          <p:attrName>style.visibility</p:attrName>
                                        </p:attrNameLst>
                                      </p:cBhvr>
                                      <p:to>
                                        <p:strVal val="visible"/>
                                      </p:to>
                                    </p:set>
                                    <p:anim calcmode="lin" valueType="num">
                                      <p:cBhvr>
                                        <p:cTn id="16" dur="500" fill="hold"/>
                                        <p:tgtEl>
                                          <p:spTgt spid="193555"/>
                                        </p:tgtEl>
                                        <p:attrNameLst>
                                          <p:attrName>ppt_w</p:attrName>
                                        </p:attrNameLst>
                                      </p:cBhvr>
                                      <p:tavLst>
                                        <p:tav tm="0">
                                          <p:val>
                                            <p:strVal val="2/3*#ppt_w"/>
                                          </p:val>
                                        </p:tav>
                                        <p:tav tm="100000">
                                          <p:val>
                                            <p:strVal val="#ppt_w"/>
                                          </p:val>
                                        </p:tav>
                                      </p:tavLst>
                                    </p:anim>
                                    <p:anim calcmode="lin" valueType="num">
                                      <p:cBhvr>
                                        <p:cTn id="17" dur="500" fill="hold"/>
                                        <p:tgtEl>
                                          <p:spTgt spid="193555"/>
                                        </p:tgtEl>
                                        <p:attrNameLst>
                                          <p:attrName>ppt_h</p:attrName>
                                        </p:attrNameLst>
                                      </p:cBhvr>
                                      <p:tavLst>
                                        <p:tav tm="0">
                                          <p:val>
                                            <p:strVal val="2/3*#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nodeType="clickEffect">
                                  <p:stCondLst>
                                    <p:cond delay="0"/>
                                  </p:stCondLst>
                                  <p:childTnLst>
                                    <p:set>
                                      <p:cBhvr>
                                        <p:cTn id="21" dur="1" fill="hold">
                                          <p:stCondLst>
                                            <p:cond delay="0"/>
                                          </p:stCondLst>
                                        </p:cTn>
                                        <p:tgtEl>
                                          <p:spTgt spid="193559"/>
                                        </p:tgtEl>
                                        <p:attrNameLst>
                                          <p:attrName>style.visibility</p:attrName>
                                        </p:attrNameLst>
                                      </p:cBhvr>
                                      <p:to>
                                        <p:strVal val="visible"/>
                                      </p:to>
                                    </p:set>
                                    <p:anim calcmode="lin" valueType="num">
                                      <p:cBhvr>
                                        <p:cTn id="22" dur="500" fill="hold"/>
                                        <p:tgtEl>
                                          <p:spTgt spid="193559"/>
                                        </p:tgtEl>
                                        <p:attrNameLst>
                                          <p:attrName>ppt_w</p:attrName>
                                        </p:attrNameLst>
                                      </p:cBhvr>
                                      <p:tavLst>
                                        <p:tav tm="0">
                                          <p:val>
                                            <p:strVal val="2/3*#ppt_w"/>
                                          </p:val>
                                        </p:tav>
                                        <p:tav tm="100000">
                                          <p:val>
                                            <p:strVal val="#ppt_w"/>
                                          </p:val>
                                        </p:tav>
                                      </p:tavLst>
                                    </p:anim>
                                    <p:anim calcmode="lin" valueType="num">
                                      <p:cBhvr>
                                        <p:cTn id="23" dur="500" fill="hold"/>
                                        <p:tgtEl>
                                          <p:spTgt spid="193559"/>
                                        </p:tgtEl>
                                        <p:attrNameLst>
                                          <p:attrName>ppt_h</p:attrName>
                                        </p:attrNameLst>
                                      </p:cBhvr>
                                      <p:tavLst>
                                        <p:tav tm="0">
                                          <p:val>
                                            <p:strVal val="2/3*#ppt_h"/>
                                          </p:val>
                                        </p:tav>
                                        <p:tav tm="100000">
                                          <p:val>
                                            <p:strVal val="#ppt_h"/>
                                          </p:val>
                                        </p:tav>
                                      </p:tavLst>
                                    </p:anim>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93548"/>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935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3" presetClass="entr" presetSubtype="272" fill="hold" nodeType="clickEffect">
                                  <p:stCondLst>
                                    <p:cond delay="0"/>
                                  </p:stCondLst>
                                  <p:childTnLst>
                                    <p:set>
                                      <p:cBhvr>
                                        <p:cTn id="33" dur="1" fill="hold">
                                          <p:stCondLst>
                                            <p:cond delay="0"/>
                                          </p:stCondLst>
                                        </p:cTn>
                                        <p:tgtEl>
                                          <p:spTgt spid="193561"/>
                                        </p:tgtEl>
                                        <p:attrNameLst>
                                          <p:attrName>style.visibility</p:attrName>
                                        </p:attrNameLst>
                                      </p:cBhvr>
                                      <p:to>
                                        <p:strVal val="visible"/>
                                      </p:to>
                                    </p:set>
                                    <p:anim calcmode="lin" valueType="num">
                                      <p:cBhvr>
                                        <p:cTn id="34" dur="500" fill="hold"/>
                                        <p:tgtEl>
                                          <p:spTgt spid="193561"/>
                                        </p:tgtEl>
                                        <p:attrNameLst>
                                          <p:attrName>ppt_w</p:attrName>
                                        </p:attrNameLst>
                                      </p:cBhvr>
                                      <p:tavLst>
                                        <p:tav tm="0">
                                          <p:val>
                                            <p:strVal val="2/3*#ppt_w"/>
                                          </p:val>
                                        </p:tav>
                                        <p:tav tm="100000">
                                          <p:val>
                                            <p:strVal val="#ppt_w"/>
                                          </p:val>
                                        </p:tav>
                                      </p:tavLst>
                                    </p:anim>
                                    <p:anim calcmode="lin" valueType="num">
                                      <p:cBhvr>
                                        <p:cTn id="35" dur="500" fill="hold"/>
                                        <p:tgtEl>
                                          <p:spTgt spid="193561"/>
                                        </p:tgtEl>
                                        <p:attrNameLst>
                                          <p:attrName>ppt_h</p:attrName>
                                        </p:attrNameLst>
                                      </p:cBhvr>
                                      <p:tavLst>
                                        <p:tav tm="0">
                                          <p:val>
                                            <p:strVal val="2/3*#ppt_h"/>
                                          </p:val>
                                        </p:tav>
                                        <p:tav tm="100000">
                                          <p:val>
                                            <p:strVal val="#ppt_h"/>
                                          </p:val>
                                        </p:tav>
                                      </p:tavLst>
                                    </p:anim>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93549"/>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499"/>
                                          </p:stCondLst>
                                        </p:cTn>
                                        <p:tgtEl>
                                          <p:spTgt spid="1935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93560"/>
                                        </p:tgtEl>
                                        <p:attrNameLst>
                                          <p:attrName>style.visibility</p:attrName>
                                        </p:attrNameLst>
                                      </p:cBhvr>
                                      <p:to>
                                        <p:strVal val="visible"/>
                                      </p:to>
                                    </p:set>
                                    <p:animEffect transition="in" filter="randombar(horizontal)">
                                      <p:cBhvr>
                                        <p:cTn id="46" dur="500"/>
                                        <p:tgtEl>
                                          <p:spTgt spid="193560"/>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193547"/>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1935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3563"/>
                                        </p:tgtEl>
                                        <p:attrNameLst>
                                          <p:attrName>style.visibility</p:attrName>
                                        </p:attrNameLst>
                                      </p:cBhvr>
                                      <p:to>
                                        <p:strVal val="visible"/>
                                      </p:to>
                                    </p:set>
                                    <p:animEffect transition="in" filter="blinds(horizontal)">
                                      <p:cBhvr>
                                        <p:cTn id="57" dur="500"/>
                                        <p:tgtEl>
                                          <p:spTgt spid="193563"/>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193551"/>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499"/>
                                          </p:stCondLst>
                                        </p:cTn>
                                        <p:tgtEl>
                                          <p:spTgt spid="193552"/>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193553"/>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19354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193564"/>
                                        </p:tgtEl>
                                        <p:attrNameLst>
                                          <p:attrName>style.visibility</p:attrName>
                                        </p:attrNameLst>
                                      </p:cBhvr>
                                      <p:to>
                                        <p:strVal val="visible"/>
                                      </p:to>
                                    </p:set>
                                    <p:animEffect transition="in" filter="blinds(horizontal)">
                                      <p:cBhvr>
                                        <p:cTn id="74" dur="500"/>
                                        <p:tgtEl>
                                          <p:spTgt spid="193564"/>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193554"/>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193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autoUpdateAnimBg="0"/>
      <p:bldP spid="193541" grpId="0" animBg="1" autoUpdateAnimBg="0"/>
      <p:bldP spid="193543" grpId="0" animBg="1" autoUpdateAnimBg="0"/>
      <p:bldP spid="193544" grpId="0" animBg="1" autoUpdateAnimBg="0"/>
      <p:bldP spid="193545" grpId="0" animBg="1" autoUpdateAnimBg="0"/>
      <p:bldP spid="193546" grpId="0" animBg="1" autoUpdateAnimBg="0"/>
      <p:bldP spid="193547" grpId="0" animBg="1"/>
      <p:bldP spid="193548" grpId="0" animBg="1"/>
      <p:bldP spid="193549" grpId="0" animBg="1"/>
      <p:bldP spid="193551" grpId="0" animBg="1"/>
      <p:bldP spid="193552" grpId="0" animBg="1"/>
      <p:bldP spid="193553" grpId="0" animBg="1"/>
      <p:bldP spid="19355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Segmentation</a:t>
            </a:r>
          </a:p>
        </p:txBody>
      </p:sp>
      <p:sp>
        <p:nvSpPr>
          <p:cNvPr id="30" name="Segnaposto numero diapositiva 4"/>
          <p:cNvSpPr>
            <a:spLocks noGrp="1"/>
          </p:cNvSpPr>
          <p:nvPr>
            <p:ph type="sldNum" sz="quarter" idx="11"/>
          </p:nvPr>
        </p:nvSpPr>
        <p:spPr/>
        <p:txBody>
          <a:bodyPr/>
          <a:lstStyle/>
          <a:p>
            <a:fld id="{5F83021E-D38F-495C-B4F2-BD3903A9B1B7}" type="slidenum">
              <a:rPr lang="en-US"/>
              <a:pPr/>
              <a:t>6</a:t>
            </a:fld>
            <a:endParaRPr lang="en-US"/>
          </a:p>
        </p:txBody>
      </p:sp>
      <p:sp>
        <p:nvSpPr>
          <p:cNvPr id="6" name="Rectangle 4"/>
          <p:cNvSpPr txBox="1">
            <a:spLocks noChangeArrowheads="1"/>
          </p:cNvSpPr>
          <p:nvPr/>
        </p:nvSpPr>
        <p:spPr bwMode="auto">
          <a:xfrm>
            <a:off x="101600" y="1110118"/>
            <a:ext cx="11874500" cy="14652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US" altLang="it-IT">
                <a:latin typeface="Arial" pitchFamily="34" charset="0"/>
              </a:rPr>
              <a:t>The segmentation stage is aimed at separating the fingerprint area (</a:t>
            </a:r>
            <a:r>
              <a:rPr lang="en-US" altLang="it-IT">
                <a:solidFill>
                  <a:srgbClr val="FF0000"/>
                </a:solidFill>
                <a:latin typeface="Arial" pitchFamily="34" charset="0"/>
              </a:rPr>
              <a:t>foreground</a:t>
            </a:r>
            <a:r>
              <a:rPr lang="en-US" altLang="it-IT">
                <a:latin typeface="Arial" pitchFamily="34" charset="0"/>
              </a:rPr>
              <a:t>) from the background.</a:t>
            </a:r>
          </a:p>
          <a:p>
            <a:pPr marL="0" indent="0" algn="just">
              <a:buNone/>
              <a:defRPr/>
            </a:pPr>
            <a:r>
              <a:rPr lang="en-US" altLang="it-IT">
                <a:latin typeface="Arial" pitchFamily="34" charset="0"/>
              </a:rPr>
              <a:t>The foreground is characterized by the presence of a striped and oriented pattern; background presents a uniform pattern.</a:t>
            </a:r>
          </a:p>
        </p:txBody>
      </p:sp>
      <p:grpSp>
        <p:nvGrpSpPr>
          <p:cNvPr id="10" name="Gruppo 9"/>
          <p:cNvGrpSpPr/>
          <p:nvPr/>
        </p:nvGrpSpPr>
        <p:grpSpPr>
          <a:xfrm>
            <a:off x="2377711" y="2407920"/>
            <a:ext cx="7436578" cy="3600000"/>
            <a:chOff x="853711" y="2407920"/>
            <a:chExt cx="7436578" cy="3600000"/>
          </a:xfrm>
        </p:grpSpPr>
        <p:grpSp>
          <p:nvGrpSpPr>
            <p:cNvPr id="5" name="Gruppo 4"/>
            <p:cNvGrpSpPr/>
            <p:nvPr/>
          </p:nvGrpSpPr>
          <p:grpSpPr>
            <a:xfrm>
              <a:off x="853711" y="2407920"/>
              <a:ext cx="7436578" cy="3600000"/>
              <a:chOff x="685353" y="2407920"/>
              <a:chExt cx="7436578" cy="3600000"/>
            </a:xfrm>
          </p:grpSpPr>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3" y="2407920"/>
                <a:ext cx="1965599" cy="3600000"/>
              </a:xfrm>
              <a:prstGeom prst="rect">
                <a:avLst/>
              </a:prstGeom>
              <a:ln>
                <a:solidFill>
                  <a:schemeClr val="tx1"/>
                </a:solidFill>
              </a:ln>
            </p:spPr>
          </p:pic>
          <p:pic>
            <p:nvPicPr>
              <p:cNvPr id="3" name="Immagin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319" y="2407920"/>
                <a:ext cx="1964646" cy="3600000"/>
              </a:xfrm>
              <a:prstGeom prst="rect">
                <a:avLst/>
              </a:prstGeom>
            </p:spPr>
          </p:pic>
          <p:grpSp>
            <p:nvGrpSpPr>
              <p:cNvPr id="4" name="Gruppo 3"/>
              <p:cNvGrpSpPr/>
              <p:nvPr/>
            </p:nvGrpSpPr>
            <p:grpSpPr>
              <a:xfrm>
                <a:off x="6156332" y="2407920"/>
                <a:ext cx="1965599" cy="3600000"/>
                <a:chOff x="5902912" y="2407920"/>
                <a:chExt cx="1965599" cy="3600000"/>
              </a:xfrm>
            </p:grpSpPr>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912" y="2407920"/>
                  <a:ext cx="1965599" cy="3600000"/>
                </a:xfrm>
                <a:prstGeom prst="rect">
                  <a:avLst/>
                </a:prstGeom>
                <a:ln>
                  <a:solidFill>
                    <a:schemeClr val="tx1"/>
                  </a:solidFill>
                </a:ln>
              </p:spPr>
            </p:pic>
            <p:pic>
              <p:nvPicPr>
                <p:cNvPr id="9" name="Immagine 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02912" y="2407920"/>
                  <a:ext cx="1964646" cy="3600000"/>
                </a:xfrm>
                <a:prstGeom prst="rect">
                  <a:avLst/>
                </a:prstGeom>
              </p:spPr>
            </p:pic>
          </p:grpSp>
        </p:grpSp>
        <p:sp>
          <p:nvSpPr>
            <p:cNvPr id="7" name="Freccia a destra 6"/>
            <p:cNvSpPr/>
            <p:nvPr/>
          </p:nvSpPr>
          <p:spPr bwMode="auto">
            <a:xfrm>
              <a:off x="2912634" y="3939906"/>
              <a:ext cx="583718"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sp>
          <p:nvSpPr>
            <p:cNvPr id="13" name="Freccia a destra 12"/>
            <p:cNvSpPr/>
            <p:nvPr/>
          </p:nvSpPr>
          <p:spPr bwMode="auto">
            <a:xfrm>
              <a:off x="5647647" y="3939906"/>
              <a:ext cx="583718"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grpSp>
    </p:spTree>
    <p:extLst>
      <p:ext uri="{BB962C8B-B14F-4D97-AF65-F5344CB8AC3E}">
        <p14:creationId xmlns:p14="http://schemas.microsoft.com/office/powerpoint/2010/main" val="142755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Local ridge orientation</a:t>
            </a:r>
          </a:p>
        </p:txBody>
      </p:sp>
      <p:sp>
        <p:nvSpPr>
          <p:cNvPr id="30" name="Segnaposto numero diapositiva 4"/>
          <p:cNvSpPr>
            <a:spLocks noGrp="1"/>
          </p:cNvSpPr>
          <p:nvPr>
            <p:ph type="sldNum" sz="quarter" idx="11"/>
          </p:nvPr>
        </p:nvSpPr>
        <p:spPr/>
        <p:txBody>
          <a:bodyPr/>
          <a:lstStyle/>
          <a:p>
            <a:fld id="{5F83021E-D38F-495C-B4F2-BD3903A9B1B7}" type="slidenum">
              <a:rPr lang="en-US"/>
              <a:pPr/>
              <a:t>7</a:t>
            </a:fld>
            <a:endParaRPr lang="en-US"/>
          </a:p>
        </p:txBody>
      </p:sp>
      <mc:AlternateContent xmlns:mc="http://schemas.openxmlformats.org/markup-compatibility/2006" xmlns:a14="http://schemas.microsoft.com/office/drawing/2010/main">
        <mc:Choice Requires="a14">
          <p:sp>
            <p:nvSpPr>
              <p:cNvPr id="36" name="Rectangle 4"/>
              <p:cNvSpPr txBox="1">
                <a:spLocks noChangeArrowheads="1"/>
              </p:cNvSpPr>
              <p:nvPr/>
            </p:nvSpPr>
            <p:spPr bwMode="auto">
              <a:xfrm>
                <a:off x="158750" y="1015096"/>
                <a:ext cx="11855449" cy="1043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US" altLang="it-IT" sz="1800">
                    <a:latin typeface="Arial" pitchFamily="34" charset="0"/>
                  </a:rPr>
                  <a:t>The local ridge orientation at </a:t>
                </a:r>
                <a14:m>
                  <m:oMath xmlns:m="http://schemas.openxmlformats.org/officeDocument/2006/math">
                    <m:r>
                      <a:rPr lang="en-US" altLang="it-IT" sz="1800" i="1" dirty="0">
                        <a:latin typeface="Cambria Math" panose="02040503050406030204" pitchFamily="18" charset="0"/>
                      </a:rPr>
                      <m:t>[</m:t>
                    </m:r>
                    <m:r>
                      <a:rPr lang="en-US" altLang="it-IT" sz="1800" i="1" dirty="0" err="1">
                        <a:latin typeface="Cambria Math" panose="02040503050406030204" pitchFamily="18" charset="0"/>
                      </a:rPr>
                      <m:t>𝑖</m:t>
                    </m:r>
                    <m:r>
                      <a:rPr lang="en-US" altLang="it-IT" sz="1800" i="1" dirty="0" err="1">
                        <a:latin typeface="Cambria Math" panose="02040503050406030204" pitchFamily="18" charset="0"/>
                      </a:rPr>
                      <m:t>,</m:t>
                    </m:r>
                    <m:r>
                      <a:rPr lang="en-US" altLang="it-IT" sz="1800" i="1" dirty="0" err="1">
                        <a:latin typeface="Cambria Math" panose="02040503050406030204" pitchFamily="18" charset="0"/>
                      </a:rPr>
                      <m:t>𝑗</m:t>
                    </m:r>
                    <m:r>
                      <a:rPr lang="en-US" altLang="it-IT" sz="1800" i="1" dirty="0">
                        <a:latin typeface="Cambria Math" panose="02040503050406030204" pitchFamily="18" charset="0"/>
                      </a:rPr>
                      <m:t>]</m:t>
                    </m:r>
                  </m:oMath>
                </a14:m>
                <a:r>
                  <a:rPr lang="en-US" altLang="it-IT" sz="1800">
                    <a:latin typeface="Arial" pitchFamily="34" charset="0"/>
                  </a:rPr>
                  <a:t> is the angle </a:t>
                </a:r>
                <a14:m>
                  <m:oMath xmlns:m="http://schemas.openxmlformats.org/officeDocument/2006/math">
                    <m:sSub>
                      <m:sSubPr>
                        <m:ctrlPr>
                          <a:rPr lang="en-GB" altLang="it-IT" sz="1800" i="1" dirty="0">
                            <a:solidFill>
                              <a:srgbClr val="FF0000"/>
                            </a:solidFill>
                            <a:latin typeface="Cambria Math" panose="02040503050406030204" pitchFamily="18" charset="0"/>
                          </a:rPr>
                        </m:ctrlPr>
                      </m:sSubPr>
                      <m:e>
                        <m:r>
                          <a:rPr lang="en-US" altLang="it-IT" sz="1800" dirty="0">
                            <a:solidFill>
                              <a:srgbClr val="FF0000"/>
                            </a:solidFill>
                            <a:latin typeface="Cambria Math"/>
                          </a:rPr>
                          <m:t>𝜃</m:t>
                        </m:r>
                      </m:e>
                      <m:sub>
                        <m:r>
                          <a:rPr lang="en-US" altLang="it-IT" sz="1800" dirty="0">
                            <a:solidFill>
                              <a:srgbClr val="FF0000"/>
                            </a:solidFill>
                            <a:latin typeface="Cambria Math"/>
                          </a:rPr>
                          <m:t>𝑖𝑗</m:t>
                        </m:r>
                      </m:sub>
                    </m:sSub>
                    <m:r>
                      <a:rPr lang="en-GB" altLang="it-IT" sz="1800" dirty="0">
                        <a:solidFill>
                          <a:srgbClr val="FF0000"/>
                        </a:solidFill>
                        <a:latin typeface="Cambria Math"/>
                      </a:rPr>
                      <m:t>∈</m:t>
                    </m:r>
                    <m:r>
                      <a:rPr lang="en-US" altLang="it-IT" sz="1800" dirty="0">
                        <a:solidFill>
                          <a:srgbClr val="FF0000"/>
                        </a:solidFill>
                        <a:latin typeface="Cambria Math"/>
                      </a:rPr>
                      <m:t>[0</m:t>
                    </m:r>
                    <m:r>
                      <a:rPr lang="en-GB" altLang="it-IT" sz="1800" dirty="0">
                        <a:solidFill>
                          <a:srgbClr val="FF0000"/>
                        </a:solidFill>
                        <a:latin typeface="Cambria Math" panose="02040503050406030204" pitchFamily="18" charset="0"/>
                      </a:rPr>
                      <m:t>,180°</m:t>
                    </m:r>
                    <m:r>
                      <a:rPr lang="en-US" altLang="it-IT" sz="1800" dirty="0">
                        <a:solidFill>
                          <a:srgbClr val="FF0000"/>
                        </a:solidFill>
                        <a:latin typeface="Cambria Math"/>
                      </a:rPr>
                      <m:t>[</m:t>
                    </m:r>
                  </m:oMath>
                </a14:m>
                <a:r>
                  <a:rPr lang="en-US" altLang="it-IT" sz="1800">
                    <a:solidFill>
                      <a:srgbClr val="114FFB"/>
                    </a:solidFill>
                    <a:latin typeface="Arial" pitchFamily="34" charset="0"/>
                  </a:rPr>
                  <a:t> </a:t>
                </a:r>
                <a:r>
                  <a:rPr lang="en-US" altLang="it-IT" sz="1800">
                    <a:latin typeface="Arial" pitchFamily="34" charset="0"/>
                  </a:rPr>
                  <a:t>that the fingerprint ridges form with the horizontal axis in an arbitrary small neighborhood centered at </a:t>
                </a:r>
                <a14:m>
                  <m:oMath xmlns:m="http://schemas.openxmlformats.org/officeDocument/2006/math">
                    <m:r>
                      <a:rPr lang="en-US" altLang="it-IT" sz="1800" i="1" dirty="0">
                        <a:latin typeface="Cambria Math" panose="02040503050406030204" pitchFamily="18" charset="0"/>
                      </a:rPr>
                      <m:t>[</m:t>
                    </m:r>
                    <m:r>
                      <a:rPr lang="en-US" altLang="it-IT" sz="1800" i="1" dirty="0" err="1">
                        <a:latin typeface="Cambria Math" panose="02040503050406030204" pitchFamily="18" charset="0"/>
                      </a:rPr>
                      <m:t>𝑖</m:t>
                    </m:r>
                    <m:r>
                      <a:rPr lang="en-US" altLang="it-IT" sz="1800" i="1" dirty="0" err="1">
                        <a:latin typeface="Cambria Math" panose="02040503050406030204" pitchFamily="18" charset="0"/>
                      </a:rPr>
                      <m:t>,</m:t>
                    </m:r>
                    <m:r>
                      <a:rPr lang="en-US" altLang="it-IT" sz="1800" i="1" dirty="0" err="1">
                        <a:latin typeface="Cambria Math" panose="02040503050406030204" pitchFamily="18" charset="0"/>
                      </a:rPr>
                      <m:t>𝑗</m:t>
                    </m:r>
                    <m:r>
                      <a:rPr lang="en-US" altLang="it-IT" sz="1800" i="1" dirty="0">
                        <a:latin typeface="Cambria Math" panose="02040503050406030204" pitchFamily="18" charset="0"/>
                      </a:rPr>
                      <m:t>]</m:t>
                    </m:r>
                  </m:oMath>
                </a14:m>
                <a:r>
                  <a:rPr lang="en-US" altLang="it-IT" sz="1800">
                    <a:latin typeface="Arial" pitchFamily="34" charset="0"/>
                  </a:rPr>
                  <a:t>.</a:t>
                </a:r>
              </a:p>
            </p:txBody>
          </p:sp>
        </mc:Choice>
        <mc:Fallback xmlns="">
          <p:sp>
            <p:nvSpPr>
              <p:cNvPr id="36" name="Rectangle 4"/>
              <p:cNvSpPr txBox="1">
                <a:spLocks noRot="1" noChangeAspect="1" noMove="1" noResize="1" noEditPoints="1" noAdjustHandles="1" noChangeArrowheads="1" noChangeShapeType="1" noTextEdit="1"/>
              </p:cNvSpPr>
              <p:nvPr/>
            </p:nvSpPr>
            <p:spPr bwMode="auto">
              <a:xfrm>
                <a:off x="158750" y="1015096"/>
                <a:ext cx="11855449" cy="1043395"/>
              </a:xfrm>
              <a:prstGeom prst="rect">
                <a:avLst/>
              </a:prstGeom>
              <a:blipFill>
                <a:blip r:embed="rId3"/>
                <a:stretch>
                  <a:fillRect l="-411" t="-3509" r="-463"/>
                </a:stretch>
              </a:blipFill>
              <a:ln w="9525">
                <a:noFill/>
                <a:miter lim="800000"/>
                <a:headEnd/>
                <a:tailEnd/>
              </a:ln>
            </p:spPr>
            <p:txBody>
              <a:bodyPr/>
              <a:lstStyle/>
              <a:p>
                <a:r>
                  <a:rPr lang="en-US">
                    <a:noFill/>
                  </a:rPr>
                  <a:t> </a:t>
                </a:r>
              </a:p>
            </p:txBody>
          </p:sp>
        </mc:Fallback>
      </mc:AlternateContent>
      <p:sp>
        <p:nvSpPr>
          <p:cNvPr id="37" name="Rectangle 4"/>
          <p:cNvSpPr txBox="1">
            <a:spLocks noChangeArrowheads="1"/>
          </p:cNvSpPr>
          <p:nvPr/>
        </p:nvSpPr>
        <p:spPr bwMode="auto">
          <a:xfrm>
            <a:off x="158750" y="5580606"/>
            <a:ext cx="11747499" cy="738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GB" altLang="it-IT" sz="1800">
                <a:latin typeface="Arial" pitchFamily="34" charset="0"/>
              </a:rPr>
              <a:t>The simplest approach to extract local ridge orientations is based on computation of </a:t>
            </a:r>
            <a:r>
              <a:rPr lang="en-GB" altLang="it-IT" sz="1800">
                <a:solidFill>
                  <a:srgbClr val="FF0000"/>
                </a:solidFill>
                <a:latin typeface="Arial" pitchFamily="34" charset="0"/>
              </a:rPr>
              <a:t>gradient phase angles</a:t>
            </a:r>
            <a:r>
              <a:rPr lang="en-GB" altLang="it-IT" sz="1800">
                <a:latin typeface="Arial" pitchFamily="34" charset="0"/>
              </a:rPr>
              <a:t>.</a:t>
            </a:r>
            <a:endParaRPr lang="en-US" altLang="it-IT" sz="1800">
              <a:latin typeface="Arial" pitchFamily="34" charset="0"/>
            </a:endParaRPr>
          </a:p>
        </p:txBody>
      </p:sp>
      <p:grpSp>
        <p:nvGrpSpPr>
          <p:cNvPr id="3" name="Gruppo 2"/>
          <p:cNvGrpSpPr/>
          <p:nvPr/>
        </p:nvGrpSpPr>
        <p:grpSpPr>
          <a:xfrm>
            <a:off x="2833228" y="1722701"/>
            <a:ext cx="6525547" cy="3938495"/>
            <a:chOff x="2452710" y="1621100"/>
            <a:chExt cx="6525547" cy="3938495"/>
          </a:xfrm>
        </p:grpSpPr>
        <p:grpSp>
          <p:nvGrpSpPr>
            <p:cNvPr id="18" name="Gruppo 17"/>
            <p:cNvGrpSpPr/>
            <p:nvPr/>
          </p:nvGrpSpPr>
          <p:grpSpPr>
            <a:xfrm>
              <a:off x="5474685" y="1621100"/>
              <a:ext cx="3503572" cy="3938495"/>
              <a:chOff x="4934095" y="1621100"/>
              <a:chExt cx="3503572" cy="3938495"/>
            </a:xfrm>
          </p:grpSpPr>
          <p:grpSp>
            <p:nvGrpSpPr>
              <p:cNvPr id="13" name="Gruppo 12"/>
              <p:cNvGrpSpPr/>
              <p:nvPr/>
            </p:nvGrpSpPr>
            <p:grpSpPr>
              <a:xfrm>
                <a:off x="5252918" y="1621100"/>
                <a:ext cx="3184749" cy="3600000"/>
                <a:chOff x="5210878" y="1715690"/>
                <a:chExt cx="3184749" cy="3600000"/>
              </a:xfrm>
            </p:grpSpPr>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0878" y="1715690"/>
                  <a:ext cx="1966227" cy="3600000"/>
                </a:xfrm>
                <a:prstGeom prst="rect">
                  <a:avLst/>
                </a:prstGeom>
                <a:ln>
                  <a:solidFill>
                    <a:schemeClr val="tx1"/>
                  </a:solidFill>
                </a:ln>
              </p:spPr>
            </p:pic>
            <p:grpSp>
              <p:nvGrpSpPr>
                <p:cNvPr id="7" name="Gruppo 6"/>
                <p:cNvGrpSpPr/>
                <p:nvPr/>
              </p:nvGrpSpPr>
              <p:grpSpPr>
                <a:xfrm>
                  <a:off x="6123749" y="2310807"/>
                  <a:ext cx="2271878" cy="1032350"/>
                  <a:chOff x="5987119" y="2132137"/>
                  <a:chExt cx="2271878" cy="1032350"/>
                </a:xfrm>
              </p:grpSpPr>
              <p:sp>
                <p:nvSpPr>
                  <p:cNvPr id="74" name="Ovale 73"/>
                  <p:cNvSpPr/>
                  <p:nvPr/>
                </p:nvSpPr>
                <p:spPr>
                  <a:xfrm>
                    <a:off x="5987119" y="2676892"/>
                    <a:ext cx="111488" cy="111488"/>
                  </a:xfrm>
                  <a:prstGeom prst="ellipse">
                    <a:avLst/>
                  </a:prstGeom>
                  <a:noFill/>
                  <a:ln w="12700" cap="flat" cmpd="sng" algn="ctr">
                    <a:solidFill>
                      <a:srgbClr val="002777">
                        <a:shade val="50000"/>
                      </a:srgbClr>
                    </a:solidFill>
                    <a:prstDash val="solid"/>
                  </a:ln>
                  <a:effectLst/>
                </p:spPr>
                <p:txBody>
                  <a:bodyPr rtlCol="0" anchor="ctr"/>
                  <a:lstStyle/>
                  <a:p>
                    <a:pPr algn="ctr" fontAlgn="auto">
                      <a:spcBef>
                        <a:spcPts val="0"/>
                      </a:spcBef>
                      <a:spcAft>
                        <a:spcPts val="0"/>
                      </a:spcAft>
                      <a:defRPr/>
                    </a:pPr>
                    <a:endParaRPr lang="it-IT" sz="1800" kern="0">
                      <a:noFill/>
                      <a:latin typeface="Century Schoolbook"/>
                    </a:endParaRPr>
                  </a:p>
                </p:txBody>
              </p:sp>
              <p:grpSp>
                <p:nvGrpSpPr>
                  <p:cNvPr id="63" name="Gruppo 62"/>
                  <p:cNvGrpSpPr/>
                  <p:nvPr/>
                </p:nvGrpSpPr>
                <p:grpSpPr>
                  <a:xfrm>
                    <a:off x="7383460" y="2182620"/>
                    <a:ext cx="875537" cy="858695"/>
                    <a:chOff x="3851919" y="3140968"/>
                    <a:chExt cx="1368152" cy="1341835"/>
                  </a:xfrm>
                </p:grpSpPr>
                <p:sp>
                  <p:nvSpPr>
                    <p:cNvPr id="71" name="Ovale 70"/>
                    <p:cNvSpPr/>
                    <p:nvPr/>
                  </p:nvSpPr>
                  <p:spPr>
                    <a:xfrm>
                      <a:off x="3851919" y="3140968"/>
                      <a:ext cx="1368152" cy="1341835"/>
                    </a:xfrm>
                    <a:prstGeom prst="ellipse">
                      <a:avLst/>
                    </a:prstGeom>
                    <a:noFill/>
                    <a:ln w="19050" cap="flat" cmpd="sng" algn="ctr">
                      <a:solidFill>
                        <a:srgbClr val="002777">
                          <a:shade val="50000"/>
                        </a:srgbClr>
                      </a:solidFill>
                      <a:prstDash val="solid"/>
                    </a:ln>
                    <a:effectLst/>
                  </p:spPr>
                  <p:txBody>
                    <a:bodyPr rtlCol="0" anchor="ctr"/>
                    <a:lstStyle/>
                    <a:p>
                      <a:pPr algn="ctr" fontAlgn="auto">
                        <a:spcBef>
                          <a:spcPts val="0"/>
                        </a:spcBef>
                        <a:spcAft>
                          <a:spcPts val="0"/>
                        </a:spcAft>
                        <a:defRPr/>
                      </a:pPr>
                      <a:endParaRPr lang="it-IT" sz="1800" kern="0">
                        <a:solidFill>
                          <a:prstClr val="white"/>
                        </a:solidFill>
                        <a:latin typeface="Century Schoolbook"/>
                      </a:endParaRPr>
                    </a:p>
                  </p:txBody>
                </p:sp>
                <p:cxnSp>
                  <p:nvCxnSpPr>
                    <p:cNvPr id="72" name="Connettore 1 71"/>
                    <p:cNvCxnSpPr/>
                    <p:nvPr/>
                  </p:nvCxnSpPr>
                  <p:spPr>
                    <a:xfrm>
                      <a:off x="4184970" y="3450533"/>
                      <a:ext cx="702052" cy="722705"/>
                    </a:xfrm>
                    <a:prstGeom prst="line">
                      <a:avLst/>
                    </a:prstGeom>
                    <a:noFill/>
                    <a:ln w="19050" cap="flat" cmpd="sng" algn="ctr">
                      <a:solidFill>
                        <a:srgbClr val="0048DB">
                          <a:lumMod val="75000"/>
                        </a:srgbClr>
                      </a:solidFill>
                      <a:prstDash val="solid"/>
                    </a:ln>
                    <a:effectLst/>
                  </p:spPr>
                </p:cxnSp>
              </p:grpSp>
              <p:cxnSp>
                <p:nvCxnSpPr>
                  <p:cNvPr id="64" name="Connettore 1 63"/>
                  <p:cNvCxnSpPr/>
                  <p:nvPr/>
                </p:nvCxnSpPr>
                <p:spPr>
                  <a:xfrm flipV="1">
                    <a:off x="6042860" y="2208552"/>
                    <a:ext cx="1644433" cy="468340"/>
                  </a:xfrm>
                  <a:prstGeom prst="line">
                    <a:avLst/>
                  </a:prstGeom>
                  <a:noFill/>
                  <a:ln w="9525" cap="flat" cmpd="sng" algn="ctr">
                    <a:solidFill>
                      <a:srgbClr val="002777">
                        <a:shade val="48000"/>
                        <a:satMod val="110000"/>
                      </a:srgbClr>
                    </a:solidFill>
                    <a:prstDash val="sysDot"/>
                  </a:ln>
                  <a:effectLst/>
                </p:spPr>
              </p:cxnSp>
              <p:cxnSp>
                <p:nvCxnSpPr>
                  <p:cNvPr id="65" name="Connettore 1 64"/>
                  <p:cNvCxnSpPr>
                    <a:stCxn id="74" idx="4"/>
                    <a:endCxn id="71" idx="4"/>
                  </p:cNvCxnSpPr>
                  <p:nvPr/>
                </p:nvCxnSpPr>
                <p:spPr>
                  <a:xfrm>
                    <a:off x="6042860" y="2788379"/>
                    <a:ext cx="1778369" cy="252936"/>
                  </a:xfrm>
                  <a:prstGeom prst="line">
                    <a:avLst/>
                  </a:prstGeom>
                  <a:noFill/>
                  <a:ln w="9525" cap="flat" cmpd="sng" algn="ctr">
                    <a:solidFill>
                      <a:srgbClr val="002777">
                        <a:shade val="48000"/>
                        <a:satMod val="110000"/>
                      </a:srgbClr>
                    </a:solidFill>
                    <a:prstDash val="sysDot"/>
                  </a:ln>
                  <a:effectLst/>
                </p:spPr>
              </p:cxnSp>
              <p:cxnSp>
                <p:nvCxnSpPr>
                  <p:cNvPr id="66" name="Connettore 1 65"/>
                  <p:cNvCxnSpPr/>
                  <p:nvPr/>
                </p:nvCxnSpPr>
                <p:spPr>
                  <a:xfrm>
                    <a:off x="7455019" y="2611967"/>
                    <a:ext cx="708789" cy="0"/>
                  </a:xfrm>
                  <a:prstGeom prst="line">
                    <a:avLst/>
                  </a:prstGeom>
                  <a:noFill/>
                  <a:ln w="19050" cap="flat" cmpd="sng" algn="ctr">
                    <a:solidFill>
                      <a:srgbClr val="0048DB">
                        <a:lumMod val="75000"/>
                      </a:srgbClr>
                    </a:solidFill>
                    <a:prstDash val="sysDot"/>
                  </a:ln>
                  <a:effectLst/>
                </p:spPr>
              </p:cxnSp>
              <p:sp>
                <p:nvSpPr>
                  <p:cNvPr id="67" name="Arco 66"/>
                  <p:cNvSpPr/>
                  <p:nvPr/>
                </p:nvSpPr>
                <p:spPr>
                  <a:xfrm>
                    <a:off x="7650760" y="2430426"/>
                    <a:ext cx="357790" cy="357790"/>
                  </a:xfrm>
                  <a:prstGeom prst="arc">
                    <a:avLst>
                      <a:gd name="adj1" fmla="val 13649373"/>
                      <a:gd name="adj2" fmla="val 21512076"/>
                    </a:avLst>
                  </a:prstGeom>
                  <a:noFill/>
                  <a:ln w="19050" cap="flat" cmpd="sng" algn="ctr">
                    <a:solidFill>
                      <a:srgbClr val="002777">
                        <a:shade val="48000"/>
                        <a:satMod val="110000"/>
                      </a:srgbClr>
                    </a:solidFill>
                    <a:prstDash val="solid"/>
                  </a:ln>
                  <a:effectLst/>
                </p:spPr>
                <p:txBody>
                  <a:bodyPr rtlCol="0" anchor="ctr"/>
                  <a:lstStyle/>
                  <a:p>
                    <a:pPr algn="ctr" fontAlgn="auto">
                      <a:spcBef>
                        <a:spcPts val="0"/>
                      </a:spcBef>
                      <a:spcAft>
                        <a:spcPts val="0"/>
                      </a:spcAft>
                      <a:defRPr/>
                    </a:pPr>
                    <a:endParaRPr lang="it-IT" sz="1800" kern="0">
                      <a:solidFill>
                        <a:srgbClr val="002777"/>
                      </a:solidFill>
                      <a:latin typeface="Century Schoolbook"/>
                    </a:endParaRPr>
                  </a:p>
                </p:txBody>
              </p:sp>
              <p:sp>
                <p:nvSpPr>
                  <p:cNvPr id="68" name="Rettangolo 67"/>
                  <p:cNvSpPr/>
                  <p:nvPr/>
                </p:nvSpPr>
                <p:spPr>
                  <a:xfrm>
                    <a:off x="7753869" y="2132137"/>
                    <a:ext cx="480849" cy="376572"/>
                  </a:xfrm>
                  <a:prstGeom prst="rect">
                    <a:avLst/>
                  </a:prstGeom>
                </p:spPr>
                <p:txBody>
                  <a:bodyPr wrap="none">
                    <a:spAutoFit/>
                  </a:bodyPr>
                  <a:lstStyle/>
                  <a:p>
                    <a:pPr fontAlgn="auto">
                      <a:spcBef>
                        <a:spcPts val="0"/>
                      </a:spcBef>
                      <a:spcAft>
                        <a:spcPts val="0"/>
                      </a:spcAft>
                      <a:defRPr/>
                    </a:pPr>
                    <a:r>
                      <a:rPr lang="it-IT" sz="1800" b="1" i="1" kern="0" err="1">
                        <a:solidFill>
                          <a:srgbClr val="C00000"/>
                        </a:solidFill>
                        <a:latin typeface="Century Schoolbook"/>
                      </a:rPr>
                      <a:t>θ</a:t>
                    </a:r>
                    <a:r>
                      <a:rPr lang="it-IT" sz="1800" b="1" i="1" kern="0" baseline="-25000" err="1">
                        <a:solidFill>
                          <a:srgbClr val="C00000"/>
                        </a:solidFill>
                        <a:latin typeface="Century Schoolbook"/>
                      </a:rPr>
                      <a:t>i,j</a:t>
                    </a:r>
                    <a:endParaRPr lang="it-IT" sz="1800" kern="0">
                      <a:solidFill>
                        <a:srgbClr val="C00000"/>
                      </a:solidFill>
                      <a:latin typeface="Century Schoolbook"/>
                    </a:endParaRPr>
                  </a:p>
                </p:txBody>
              </p:sp>
              <p:sp>
                <p:nvSpPr>
                  <p:cNvPr id="69" name="CasellaDiTesto 68"/>
                  <p:cNvSpPr txBox="1"/>
                  <p:nvPr/>
                </p:nvSpPr>
                <p:spPr>
                  <a:xfrm rot="19094946">
                    <a:off x="7444177" y="2246927"/>
                    <a:ext cx="321506" cy="917560"/>
                  </a:xfrm>
                  <a:prstGeom prst="rect">
                    <a:avLst/>
                  </a:prstGeom>
                  <a:noFill/>
                </p:spPr>
                <p:txBody>
                  <a:bodyPr wrap="square" rtlCol="0">
                    <a:spAutoFit/>
                  </a:bodyPr>
                  <a:lstStyle/>
                  <a:p>
                    <a:pPr fontAlgn="auto">
                      <a:spcBef>
                        <a:spcPts val="0"/>
                      </a:spcBef>
                      <a:spcAft>
                        <a:spcPts val="0"/>
                      </a:spcAft>
                      <a:defRPr/>
                    </a:pPr>
                    <a:r>
                      <a:rPr lang="it-IT" sz="5400" kern="0">
                        <a:solidFill>
                          <a:srgbClr val="002777"/>
                        </a:solidFill>
                        <a:latin typeface="Century Schoolbook"/>
                      </a:rPr>
                      <a:t>{</a:t>
                    </a:r>
                  </a:p>
                </p:txBody>
              </p:sp>
              <p:sp>
                <p:nvSpPr>
                  <p:cNvPr id="70" name="Rettangolo 69"/>
                  <p:cNvSpPr/>
                  <p:nvPr/>
                </p:nvSpPr>
                <p:spPr>
                  <a:xfrm>
                    <a:off x="7377847" y="2611964"/>
                    <a:ext cx="463876" cy="367023"/>
                  </a:xfrm>
                  <a:prstGeom prst="rect">
                    <a:avLst/>
                  </a:prstGeom>
                </p:spPr>
                <p:txBody>
                  <a:bodyPr wrap="none">
                    <a:spAutoFit/>
                  </a:bodyPr>
                  <a:lstStyle/>
                  <a:p>
                    <a:pPr fontAlgn="auto">
                      <a:spcBef>
                        <a:spcPts val="0"/>
                      </a:spcBef>
                      <a:spcAft>
                        <a:spcPts val="0"/>
                      </a:spcAft>
                      <a:defRPr/>
                    </a:pPr>
                    <a:r>
                      <a:rPr lang="it-IT" sz="1800" b="1" i="1" kern="0" err="1">
                        <a:solidFill>
                          <a:srgbClr val="C00000"/>
                        </a:solidFill>
                        <a:latin typeface="Century Schoolbook"/>
                      </a:rPr>
                      <a:t>r</a:t>
                    </a:r>
                    <a:r>
                      <a:rPr lang="it-IT" sz="1800" b="1" i="1" kern="0" baseline="-25000" err="1">
                        <a:solidFill>
                          <a:srgbClr val="C00000"/>
                        </a:solidFill>
                        <a:latin typeface="Century Schoolbook"/>
                      </a:rPr>
                      <a:t>i,j</a:t>
                    </a:r>
                    <a:endParaRPr lang="it-IT" sz="1800" kern="0">
                      <a:solidFill>
                        <a:srgbClr val="C00000"/>
                      </a:solidFill>
                      <a:latin typeface="Century Schoolbook"/>
                    </a:endParaRPr>
                  </a:p>
                </p:txBody>
              </p:sp>
            </p:grpSp>
          </p:grpSp>
          <p:grpSp>
            <p:nvGrpSpPr>
              <p:cNvPr id="17" name="Gruppo 16"/>
              <p:cNvGrpSpPr/>
              <p:nvPr/>
            </p:nvGrpSpPr>
            <p:grpSpPr>
              <a:xfrm>
                <a:off x="4934095" y="2628238"/>
                <a:ext cx="1480142" cy="2931357"/>
                <a:chOff x="4934095" y="2628238"/>
                <a:chExt cx="1480142" cy="2931357"/>
              </a:xfrm>
            </p:grpSpPr>
            <p:grpSp>
              <p:nvGrpSpPr>
                <p:cNvPr id="8" name="Gruppo 7"/>
                <p:cNvGrpSpPr/>
                <p:nvPr/>
              </p:nvGrpSpPr>
              <p:grpSpPr>
                <a:xfrm>
                  <a:off x="4934095" y="2628238"/>
                  <a:ext cx="1244313" cy="344128"/>
                  <a:chOff x="4713380" y="2533643"/>
                  <a:chExt cx="1244313" cy="344128"/>
                </a:xfrm>
              </p:grpSpPr>
              <p:cxnSp>
                <p:nvCxnSpPr>
                  <p:cNvPr id="6" name="Connettore 1 5"/>
                  <p:cNvCxnSpPr/>
                  <p:nvPr/>
                </p:nvCxnSpPr>
                <p:spPr bwMode="auto">
                  <a:xfrm>
                    <a:off x="5021693" y="2722121"/>
                    <a:ext cx="936000" cy="0"/>
                  </a:xfrm>
                  <a:prstGeom prst="line">
                    <a:avLst/>
                  </a:prstGeom>
                  <a:solidFill>
                    <a:schemeClr val="accent1"/>
                  </a:solidFill>
                  <a:ln w="3175" cap="flat" cmpd="sng" algn="ctr">
                    <a:solidFill>
                      <a:srgbClr val="FF0000"/>
                    </a:solidFill>
                    <a:prstDash val="dash"/>
                    <a:round/>
                    <a:headEnd type="none" w="med" len="med"/>
                    <a:tailEnd type="none" w="med" len="med"/>
                  </a:ln>
                  <a:effectLst/>
                </p:spPr>
              </p:cxnSp>
              <p:sp>
                <p:nvSpPr>
                  <p:cNvPr id="32" name="Text Box 10"/>
                  <p:cNvSpPr txBox="1">
                    <a:spLocks noChangeArrowheads="1"/>
                  </p:cNvSpPr>
                  <p:nvPr/>
                </p:nvSpPr>
                <p:spPr bwMode="auto">
                  <a:xfrm>
                    <a:off x="4713380" y="2533643"/>
                    <a:ext cx="405314" cy="344128"/>
                  </a:xfrm>
                  <a:prstGeom prst="rect">
                    <a:avLst/>
                  </a:prstGeom>
                  <a:noFill/>
                  <a:ln w="9525">
                    <a:noFill/>
                    <a:miter lim="800000"/>
                    <a:headEnd/>
                    <a:tailEnd/>
                  </a:ln>
                </p:spPr>
                <p:txBody>
                  <a:bodyPr wrap="square" lIns="18000" tIns="18000" rIns="18000" bIns="18000" anchor="ctr" anchorCtr="1">
                    <a:spAutoFit/>
                  </a:bodyPr>
                  <a:lstStyle/>
                  <a:p>
                    <a:pPr eaLnBrk="0" hangingPunct="0"/>
                    <a:r>
                      <a:rPr lang="en-GB" sz="2000" i="1" err="1">
                        <a:solidFill>
                          <a:srgbClr val="FF0000"/>
                        </a:solidFill>
                      </a:rPr>
                      <a:t>i</a:t>
                    </a:r>
                    <a:endParaRPr lang="en-GB" sz="2000" i="1">
                      <a:solidFill>
                        <a:srgbClr val="FF0000"/>
                      </a:solidFill>
                    </a:endParaRPr>
                  </a:p>
                </p:txBody>
              </p:sp>
            </p:grpSp>
            <p:grpSp>
              <p:nvGrpSpPr>
                <p:cNvPr id="14" name="Gruppo 13"/>
                <p:cNvGrpSpPr/>
                <p:nvPr/>
              </p:nvGrpSpPr>
              <p:grpSpPr>
                <a:xfrm>
                  <a:off x="6008923" y="2845001"/>
                  <a:ext cx="405314" cy="2714594"/>
                  <a:chOff x="5830247" y="2781941"/>
                  <a:chExt cx="405314" cy="2714594"/>
                </a:xfrm>
              </p:grpSpPr>
              <p:cxnSp>
                <p:nvCxnSpPr>
                  <p:cNvPr id="28" name="Connettore 1 27"/>
                  <p:cNvCxnSpPr/>
                  <p:nvPr/>
                </p:nvCxnSpPr>
                <p:spPr bwMode="auto">
                  <a:xfrm flipV="1">
                    <a:off x="6033836" y="2781941"/>
                    <a:ext cx="0" cy="2352799"/>
                  </a:xfrm>
                  <a:prstGeom prst="line">
                    <a:avLst/>
                  </a:prstGeom>
                  <a:solidFill>
                    <a:schemeClr val="accent1"/>
                  </a:solidFill>
                  <a:ln w="3175" cap="flat" cmpd="sng" algn="ctr">
                    <a:solidFill>
                      <a:srgbClr val="FF0000"/>
                    </a:solidFill>
                    <a:prstDash val="dash"/>
                    <a:round/>
                    <a:headEnd type="none" w="med" len="med"/>
                    <a:tailEnd type="none" w="med" len="med"/>
                  </a:ln>
                  <a:effectLst/>
                </p:spPr>
              </p:cxnSp>
              <p:sp>
                <p:nvSpPr>
                  <p:cNvPr id="33" name="Text Box 10"/>
                  <p:cNvSpPr txBox="1">
                    <a:spLocks noChangeArrowheads="1"/>
                  </p:cNvSpPr>
                  <p:nvPr/>
                </p:nvSpPr>
                <p:spPr bwMode="auto">
                  <a:xfrm>
                    <a:off x="5830247" y="5152407"/>
                    <a:ext cx="405314" cy="344128"/>
                  </a:xfrm>
                  <a:prstGeom prst="rect">
                    <a:avLst/>
                  </a:prstGeom>
                  <a:noFill/>
                  <a:ln w="9525">
                    <a:noFill/>
                    <a:miter lim="800000"/>
                    <a:headEnd/>
                    <a:tailEnd/>
                  </a:ln>
                </p:spPr>
                <p:txBody>
                  <a:bodyPr wrap="square" lIns="18000" tIns="18000" rIns="18000" bIns="18000" anchor="ctr" anchorCtr="1">
                    <a:spAutoFit/>
                  </a:bodyPr>
                  <a:lstStyle/>
                  <a:p>
                    <a:pPr eaLnBrk="0" hangingPunct="0"/>
                    <a:r>
                      <a:rPr lang="en-GB" sz="2000" i="1">
                        <a:solidFill>
                          <a:srgbClr val="FF0000"/>
                        </a:solidFill>
                      </a:rPr>
                      <a:t>j</a:t>
                    </a:r>
                  </a:p>
                </p:txBody>
              </p:sp>
            </p:grpSp>
          </p:grpSp>
        </p:grpSp>
        <p:grpSp>
          <p:nvGrpSpPr>
            <p:cNvPr id="11" name="Gruppo 10"/>
            <p:cNvGrpSpPr/>
            <p:nvPr/>
          </p:nvGrpSpPr>
          <p:grpSpPr>
            <a:xfrm>
              <a:off x="2452710" y="1621100"/>
              <a:ext cx="2281103" cy="3938495"/>
              <a:chOff x="1623145" y="1621100"/>
              <a:chExt cx="2281103" cy="3938495"/>
            </a:xfrm>
          </p:grpSpPr>
          <p:pic>
            <p:nvPicPr>
              <p:cNvPr id="16" name="Immagin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8649" y="1621100"/>
                <a:ext cx="1965599" cy="3600000"/>
              </a:xfrm>
              <a:prstGeom prst="rect">
                <a:avLst/>
              </a:prstGeom>
              <a:ln>
                <a:solidFill>
                  <a:schemeClr val="tx1"/>
                </a:solidFill>
              </a:ln>
            </p:spPr>
          </p:pic>
          <p:grpSp>
            <p:nvGrpSpPr>
              <p:cNvPr id="10" name="Gruppo 9"/>
              <p:cNvGrpSpPr/>
              <p:nvPr/>
            </p:nvGrpSpPr>
            <p:grpSpPr>
              <a:xfrm>
                <a:off x="1623145" y="2628238"/>
                <a:ext cx="1480142" cy="2931357"/>
                <a:chOff x="1623145" y="2628238"/>
                <a:chExt cx="1480142" cy="2931357"/>
              </a:xfrm>
            </p:grpSpPr>
            <p:grpSp>
              <p:nvGrpSpPr>
                <p:cNvPr id="79" name="Gruppo 78"/>
                <p:cNvGrpSpPr/>
                <p:nvPr/>
              </p:nvGrpSpPr>
              <p:grpSpPr>
                <a:xfrm>
                  <a:off x="1623145" y="2628238"/>
                  <a:ext cx="1480142" cy="2931357"/>
                  <a:chOff x="4934095" y="2628238"/>
                  <a:chExt cx="1480142" cy="2931357"/>
                </a:xfrm>
              </p:grpSpPr>
              <p:grpSp>
                <p:nvGrpSpPr>
                  <p:cNvPr id="80" name="Gruppo 79"/>
                  <p:cNvGrpSpPr/>
                  <p:nvPr/>
                </p:nvGrpSpPr>
                <p:grpSpPr>
                  <a:xfrm>
                    <a:off x="4934095" y="2628238"/>
                    <a:ext cx="1244313" cy="344128"/>
                    <a:chOff x="4713380" y="2533643"/>
                    <a:chExt cx="1244313" cy="344128"/>
                  </a:xfrm>
                </p:grpSpPr>
                <p:cxnSp>
                  <p:nvCxnSpPr>
                    <p:cNvPr id="84" name="Connettore 1 83"/>
                    <p:cNvCxnSpPr/>
                    <p:nvPr/>
                  </p:nvCxnSpPr>
                  <p:spPr bwMode="auto">
                    <a:xfrm>
                      <a:off x="5021693" y="2722121"/>
                      <a:ext cx="936000"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sp>
                  <p:nvSpPr>
                    <p:cNvPr id="85" name="Text Box 10"/>
                    <p:cNvSpPr txBox="1">
                      <a:spLocks noChangeArrowheads="1"/>
                    </p:cNvSpPr>
                    <p:nvPr/>
                  </p:nvSpPr>
                  <p:spPr bwMode="auto">
                    <a:xfrm>
                      <a:off x="4713380" y="2533643"/>
                      <a:ext cx="405314" cy="344128"/>
                    </a:xfrm>
                    <a:prstGeom prst="rect">
                      <a:avLst/>
                    </a:prstGeom>
                    <a:noFill/>
                    <a:ln w="9525">
                      <a:noFill/>
                      <a:miter lim="800000"/>
                      <a:headEnd/>
                      <a:tailEnd/>
                    </a:ln>
                  </p:spPr>
                  <p:txBody>
                    <a:bodyPr wrap="square" lIns="18000" tIns="18000" rIns="18000" bIns="18000" anchor="ctr" anchorCtr="1">
                      <a:spAutoFit/>
                    </a:bodyPr>
                    <a:lstStyle/>
                    <a:p>
                      <a:pPr eaLnBrk="0" hangingPunct="0"/>
                      <a:r>
                        <a:rPr lang="en-GB" sz="2000" i="1" err="1">
                          <a:solidFill>
                            <a:srgbClr val="FF0000"/>
                          </a:solidFill>
                        </a:rPr>
                        <a:t>i</a:t>
                      </a:r>
                      <a:endParaRPr lang="en-GB" sz="2000" i="1">
                        <a:solidFill>
                          <a:srgbClr val="FF0000"/>
                        </a:solidFill>
                      </a:endParaRPr>
                    </a:p>
                  </p:txBody>
                </p:sp>
              </p:grpSp>
              <p:grpSp>
                <p:nvGrpSpPr>
                  <p:cNvPr id="81" name="Gruppo 80"/>
                  <p:cNvGrpSpPr/>
                  <p:nvPr/>
                </p:nvGrpSpPr>
                <p:grpSpPr>
                  <a:xfrm>
                    <a:off x="6008923" y="2845001"/>
                    <a:ext cx="405314" cy="2714594"/>
                    <a:chOff x="5830247" y="2781941"/>
                    <a:chExt cx="405314" cy="2714594"/>
                  </a:xfrm>
                </p:grpSpPr>
                <p:cxnSp>
                  <p:nvCxnSpPr>
                    <p:cNvPr id="82" name="Connettore 1 81"/>
                    <p:cNvCxnSpPr/>
                    <p:nvPr/>
                  </p:nvCxnSpPr>
                  <p:spPr bwMode="auto">
                    <a:xfrm flipV="1">
                      <a:off x="6033836" y="2781941"/>
                      <a:ext cx="0" cy="2352799"/>
                    </a:xfrm>
                    <a:prstGeom prst="line">
                      <a:avLst/>
                    </a:prstGeom>
                    <a:solidFill>
                      <a:schemeClr val="accent1"/>
                    </a:solidFill>
                    <a:ln w="9525" cap="flat" cmpd="sng" algn="ctr">
                      <a:solidFill>
                        <a:srgbClr val="FF0000"/>
                      </a:solidFill>
                      <a:prstDash val="dash"/>
                      <a:round/>
                      <a:headEnd type="none" w="med" len="med"/>
                      <a:tailEnd type="none" w="med" len="med"/>
                    </a:ln>
                    <a:effectLst/>
                  </p:spPr>
                </p:cxnSp>
                <p:sp>
                  <p:nvSpPr>
                    <p:cNvPr id="83" name="Text Box 10"/>
                    <p:cNvSpPr txBox="1">
                      <a:spLocks noChangeArrowheads="1"/>
                    </p:cNvSpPr>
                    <p:nvPr/>
                  </p:nvSpPr>
                  <p:spPr bwMode="auto">
                    <a:xfrm>
                      <a:off x="5830247" y="5152407"/>
                      <a:ext cx="405314" cy="344128"/>
                    </a:xfrm>
                    <a:prstGeom prst="rect">
                      <a:avLst/>
                    </a:prstGeom>
                    <a:noFill/>
                    <a:ln w="9525">
                      <a:noFill/>
                      <a:miter lim="800000"/>
                      <a:headEnd/>
                      <a:tailEnd/>
                    </a:ln>
                  </p:spPr>
                  <p:txBody>
                    <a:bodyPr wrap="square" lIns="18000" tIns="18000" rIns="18000" bIns="18000" anchor="ctr" anchorCtr="1">
                      <a:spAutoFit/>
                    </a:bodyPr>
                    <a:lstStyle/>
                    <a:p>
                      <a:pPr eaLnBrk="0" hangingPunct="0"/>
                      <a:r>
                        <a:rPr lang="en-GB" sz="2000" i="1">
                          <a:solidFill>
                            <a:srgbClr val="FF0000"/>
                          </a:solidFill>
                        </a:rPr>
                        <a:t>j</a:t>
                      </a:r>
                    </a:p>
                  </p:txBody>
                </p:sp>
              </p:grpSp>
            </p:grpSp>
            <p:sp>
              <p:nvSpPr>
                <p:cNvPr id="19" name="Rettangolo 18"/>
                <p:cNvSpPr/>
                <p:nvPr/>
              </p:nvSpPr>
              <p:spPr bwMode="auto">
                <a:xfrm>
                  <a:off x="2868995" y="2778722"/>
                  <a:ext cx="72000" cy="72000"/>
                </a:xfrm>
                <a:prstGeom prst="rect">
                  <a:avLst/>
                </a:prstGeom>
                <a:noFill/>
                <a:ln w="952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grpSp>
        </p:grpSp>
        <p:sp>
          <p:nvSpPr>
            <p:cNvPr id="44" name="Freccia a destra 43"/>
            <p:cNvSpPr/>
            <p:nvPr/>
          </p:nvSpPr>
          <p:spPr bwMode="auto">
            <a:xfrm>
              <a:off x="4834705" y="3153086"/>
              <a:ext cx="819775"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grpSp>
    </p:spTree>
    <p:extLst>
      <p:ext uri="{BB962C8B-B14F-4D97-AF65-F5344CB8AC3E}">
        <p14:creationId xmlns:p14="http://schemas.microsoft.com/office/powerpoint/2010/main" val="1143620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Local ridge frequency</a:t>
            </a:r>
          </a:p>
        </p:txBody>
      </p:sp>
      <p:sp>
        <p:nvSpPr>
          <p:cNvPr id="30" name="Segnaposto numero diapositiva 4"/>
          <p:cNvSpPr>
            <a:spLocks noGrp="1"/>
          </p:cNvSpPr>
          <p:nvPr>
            <p:ph type="sldNum" sz="quarter" idx="11"/>
          </p:nvPr>
        </p:nvSpPr>
        <p:spPr/>
        <p:txBody>
          <a:bodyPr/>
          <a:lstStyle/>
          <a:p>
            <a:fld id="{5F83021E-D38F-495C-B4F2-BD3903A9B1B7}" type="slidenum">
              <a:rPr lang="en-US"/>
              <a:pPr/>
              <a:t>8</a:t>
            </a:fld>
            <a:endParaRPr lang="en-US"/>
          </a:p>
        </p:txBody>
      </p:sp>
      <mc:AlternateContent xmlns:mc="http://schemas.openxmlformats.org/markup-compatibility/2006" xmlns:a14="http://schemas.microsoft.com/office/drawing/2010/main">
        <mc:Choice Requires="a14">
          <p:sp>
            <p:nvSpPr>
              <p:cNvPr id="15" name="Rectangle 4"/>
              <p:cNvSpPr txBox="1">
                <a:spLocks noChangeArrowheads="1"/>
              </p:cNvSpPr>
              <p:nvPr/>
            </p:nvSpPr>
            <p:spPr bwMode="auto">
              <a:xfrm>
                <a:off x="139700" y="1089168"/>
                <a:ext cx="11842750" cy="213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7325" indent="-187325" algn="l" rtl="0" eaLnBrk="0" fontAlgn="base" hangingPunct="0">
                  <a:spcBef>
                    <a:spcPct val="20000"/>
                  </a:spcBef>
                  <a:spcAft>
                    <a:spcPct val="0"/>
                  </a:spcAft>
                  <a:buChar char="•"/>
                  <a:defRPr sz="2000">
                    <a:solidFill>
                      <a:schemeClr val="accent2"/>
                    </a:solidFill>
                    <a:latin typeface="+mn-lt"/>
                    <a:ea typeface="+mn-ea"/>
                    <a:cs typeface="+mn-cs"/>
                  </a:defRPr>
                </a:lvl1pPr>
                <a:lvl2pPr marL="569913" indent="-187325" algn="l" rtl="0" eaLnBrk="0" fontAlgn="base" hangingPunct="0">
                  <a:spcBef>
                    <a:spcPct val="20000"/>
                  </a:spcBef>
                  <a:spcAft>
                    <a:spcPct val="0"/>
                  </a:spcAft>
                  <a:buChar char="–"/>
                  <a:defRPr>
                    <a:solidFill>
                      <a:srgbClr val="009900"/>
                    </a:solidFill>
                    <a:latin typeface="+mn-lt"/>
                  </a:defRPr>
                </a:lvl2pPr>
                <a:lvl3pPr marL="858838" indent="-93663" algn="l" rtl="0" eaLnBrk="0" fontAlgn="base" hangingPunct="0">
                  <a:spcBef>
                    <a:spcPct val="20000"/>
                  </a:spcBef>
                  <a:spcAft>
                    <a:spcPct val="0"/>
                  </a:spcAft>
                  <a:buChar char="•"/>
                  <a:defRPr sz="1600">
                    <a:solidFill>
                      <a:schemeClr val="tx1"/>
                    </a:solidFill>
                    <a:latin typeface="+mn-lt"/>
                  </a:defRPr>
                </a:lvl3pPr>
                <a:lvl4pPr marL="1603375"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a:lstStyle>
              <a:p>
                <a:pPr marL="0" indent="0" algn="just">
                  <a:buNone/>
                  <a:defRPr/>
                </a:pPr>
                <a:r>
                  <a:rPr lang="en-US" altLang="it-IT" sz="1800">
                    <a:latin typeface="Arial" pitchFamily="34" charset="0"/>
                  </a:rPr>
                  <a:t>The </a:t>
                </a:r>
                <a:r>
                  <a:rPr lang="en-US" altLang="it-IT" sz="1800">
                    <a:solidFill>
                      <a:srgbClr val="FF0000"/>
                    </a:solidFill>
                    <a:latin typeface="Arial" pitchFamily="34" charset="0"/>
                  </a:rPr>
                  <a:t>local ridge frequency </a:t>
                </a:r>
                <a14:m>
                  <m:oMath xmlns:m="http://schemas.openxmlformats.org/officeDocument/2006/math">
                    <m:sSub>
                      <m:sSubPr>
                        <m:ctrlPr>
                          <a:rPr lang="en-GB" altLang="it-IT" sz="1800" i="1" dirty="0">
                            <a:solidFill>
                              <a:srgbClr val="FF0000"/>
                            </a:solidFill>
                            <a:latin typeface="Cambria Math" panose="02040503050406030204" pitchFamily="18" charset="0"/>
                          </a:rPr>
                        </m:ctrlPr>
                      </m:sSubPr>
                      <m:e>
                        <m:r>
                          <a:rPr lang="en-US" altLang="it-IT" sz="1800" dirty="0">
                            <a:solidFill>
                              <a:srgbClr val="FF0000"/>
                            </a:solidFill>
                            <a:latin typeface="Cambria Math" panose="02040503050406030204" pitchFamily="18" charset="0"/>
                          </a:rPr>
                          <m:t>𝑓</m:t>
                        </m:r>
                      </m:e>
                      <m:sub>
                        <m:r>
                          <a:rPr lang="en-US" altLang="it-IT" sz="1800" dirty="0">
                            <a:solidFill>
                              <a:srgbClr val="FF0000"/>
                            </a:solidFill>
                            <a:latin typeface="Cambria Math" panose="02040503050406030204" pitchFamily="18" charset="0"/>
                          </a:rPr>
                          <m:t>𝑥𝑦</m:t>
                        </m:r>
                      </m:sub>
                    </m:sSub>
                  </m:oMath>
                </a14:m>
                <a:r>
                  <a:rPr lang="en-US" altLang="it-IT" sz="1800">
                    <a:latin typeface="Arial" pitchFamily="34" charset="0"/>
                  </a:rPr>
                  <a:t> at </a:t>
                </a:r>
                <a14:m>
                  <m:oMath xmlns:m="http://schemas.openxmlformats.org/officeDocument/2006/math">
                    <m:r>
                      <a:rPr lang="en-US" altLang="it-IT" sz="1800" i="1" dirty="0">
                        <a:latin typeface="Cambria Math" panose="02040503050406030204" pitchFamily="18" charset="0"/>
                      </a:rPr>
                      <m:t>[</m:t>
                    </m:r>
                    <m:r>
                      <a:rPr lang="en-US" altLang="it-IT" sz="1800" i="1" dirty="0" err="1">
                        <a:latin typeface="Cambria Math" panose="02040503050406030204" pitchFamily="18" charset="0"/>
                      </a:rPr>
                      <m:t>𝑥</m:t>
                    </m:r>
                    <m:r>
                      <a:rPr lang="en-US" altLang="it-IT" sz="1800" i="1" dirty="0" err="1">
                        <a:latin typeface="Cambria Math" panose="02040503050406030204" pitchFamily="18" charset="0"/>
                      </a:rPr>
                      <m:t>,</m:t>
                    </m:r>
                    <m:r>
                      <a:rPr lang="en-US" altLang="it-IT" sz="1800" i="1" dirty="0" err="1">
                        <a:latin typeface="Cambria Math" panose="02040503050406030204" pitchFamily="18" charset="0"/>
                      </a:rPr>
                      <m:t>𝑦</m:t>
                    </m:r>
                    <m:r>
                      <a:rPr lang="en-US" altLang="it-IT" sz="1800" i="1" dirty="0">
                        <a:latin typeface="Cambria Math" panose="02040503050406030204" pitchFamily="18" charset="0"/>
                      </a:rPr>
                      <m:t>]</m:t>
                    </m:r>
                  </m:oMath>
                </a14:m>
                <a:r>
                  <a:rPr lang="en-US" altLang="it-IT" sz="1800">
                    <a:latin typeface="Arial" pitchFamily="34" charset="0"/>
                  </a:rPr>
                  <a:t> is the number of ridges per unit length along a hypothetical segment centered at </a:t>
                </a:r>
                <a14:m>
                  <m:oMath xmlns:m="http://schemas.openxmlformats.org/officeDocument/2006/math">
                    <m:r>
                      <a:rPr lang="en-US" altLang="it-IT" sz="1800" i="1" dirty="0">
                        <a:latin typeface="Cambria Math" panose="02040503050406030204" pitchFamily="18" charset="0"/>
                      </a:rPr>
                      <m:t>[</m:t>
                    </m:r>
                    <m:r>
                      <a:rPr lang="en-US" altLang="it-IT" sz="1800" i="1" dirty="0" err="1">
                        <a:latin typeface="Cambria Math" panose="02040503050406030204" pitchFamily="18" charset="0"/>
                      </a:rPr>
                      <m:t>𝑥</m:t>
                    </m:r>
                    <m:r>
                      <a:rPr lang="en-US" altLang="it-IT" sz="1800" i="1" dirty="0" err="1">
                        <a:latin typeface="Cambria Math" panose="02040503050406030204" pitchFamily="18" charset="0"/>
                      </a:rPr>
                      <m:t>,</m:t>
                    </m:r>
                    <m:r>
                      <a:rPr lang="en-US" altLang="it-IT" sz="1800" i="1" dirty="0" err="1">
                        <a:latin typeface="Cambria Math" panose="02040503050406030204" pitchFamily="18" charset="0"/>
                      </a:rPr>
                      <m:t>𝑦</m:t>
                    </m:r>
                    <m:r>
                      <a:rPr lang="en-US" altLang="it-IT" sz="1800" i="1" dirty="0">
                        <a:latin typeface="Cambria Math" panose="02040503050406030204" pitchFamily="18" charset="0"/>
                      </a:rPr>
                      <m:t>]</m:t>
                    </m:r>
                  </m:oMath>
                </a14:m>
                <a:r>
                  <a:rPr lang="en-US" altLang="it-IT" sz="1800">
                    <a:latin typeface="Arial" pitchFamily="34" charset="0"/>
                  </a:rPr>
                  <a:t> and orthogonal to the local ridge orientation </a:t>
                </a:r>
                <a14:m>
                  <m:oMath xmlns:m="http://schemas.openxmlformats.org/officeDocument/2006/math">
                    <m:sSub>
                      <m:sSubPr>
                        <m:ctrlPr>
                          <a:rPr lang="en-GB" altLang="it-IT" sz="1800" i="1" dirty="0">
                            <a:latin typeface="Cambria Math" panose="02040503050406030204" pitchFamily="18" charset="0"/>
                          </a:rPr>
                        </m:ctrlPr>
                      </m:sSubPr>
                      <m:e>
                        <m:r>
                          <a:rPr lang="en-US" altLang="it-IT" sz="1800" i="1" dirty="0">
                            <a:latin typeface="Cambria Math" panose="02040503050406030204" pitchFamily="18" charset="0"/>
                          </a:rPr>
                          <m:t>𝜃</m:t>
                        </m:r>
                      </m:e>
                      <m:sub>
                        <m:r>
                          <a:rPr lang="en-US" altLang="it-IT" sz="1800" i="1" dirty="0">
                            <a:latin typeface="Cambria Math" panose="02040503050406030204" pitchFamily="18" charset="0"/>
                          </a:rPr>
                          <m:t>𝑥𝑦</m:t>
                        </m:r>
                      </m:sub>
                    </m:sSub>
                  </m:oMath>
                </a14:m>
                <a:r>
                  <a:rPr lang="en-US" altLang="it-IT" sz="1800">
                    <a:latin typeface="Arial" pitchFamily="34" charset="0"/>
                  </a:rPr>
                  <a:t>.</a:t>
                </a:r>
              </a:p>
              <a:p>
                <a:pPr marL="0" indent="0" algn="just">
                  <a:buNone/>
                  <a:defRPr/>
                </a:pPr>
                <a:r>
                  <a:rPr lang="en-US" altLang="it-IT" sz="1800">
                    <a:latin typeface="Arial" pitchFamily="34" charset="0"/>
                  </a:rPr>
                  <a:t>A possible approach is to </a:t>
                </a:r>
                <a:r>
                  <a:rPr lang="en-US" altLang="it-IT" sz="1800">
                    <a:solidFill>
                      <a:srgbClr val="FF0000"/>
                    </a:solidFill>
                    <a:latin typeface="Arial" pitchFamily="34" charset="0"/>
                  </a:rPr>
                  <a:t>count </a:t>
                </a:r>
                <a:r>
                  <a:rPr lang="en-US" altLang="it-IT" sz="1800">
                    <a:latin typeface="Arial" pitchFamily="34" charset="0"/>
                  </a:rPr>
                  <a:t>the average </a:t>
                </a:r>
                <a:r>
                  <a:rPr lang="en-US" altLang="it-IT" sz="1800">
                    <a:solidFill>
                      <a:srgbClr val="FF0000"/>
                    </a:solidFill>
                    <a:latin typeface="Arial" pitchFamily="34" charset="0"/>
                  </a:rPr>
                  <a:t>number of pixels </a:t>
                </a:r>
                <a:r>
                  <a:rPr lang="en-US" altLang="it-IT" sz="1800">
                    <a:latin typeface="Arial" pitchFamily="34" charset="0"/>
                  </a:rPr>
                  <a:t>between</a:t>
                </a:r>
                <a:r>
                  <a:rPr lang="en-US" altLang="it-IT" sz="1800">
                    <a:solidFill>
                      <a:srgbClr val="FF0000"/>
                    </a:solidFill>
                    <a:latin typeface="Arial" pitchFamily="34" charset="0"/>
                  </a:rPr>
                  <a:t> two consecutive peaks</a:t>
                </a:r>
                <a:r>
                  <a:rPr lang="en-US" altLang="it-IT" sz="1800">
                    <a:latin typeface="Arial" pitchFamily="34" charset="0"/>
                  </a:rPr>
                  <a:t> of gray-levels along the direction normal to the local ridge orientation.</a:t>
                </a:r>
              </a:p>
            </p:txBody>
          </p:sp>
        </mc:Choice>
        <mc:Fallback xmlns="">
          <p:sp>
            <p:nvSpPr>
              <p:cNvPr id="15" name="Rectangle 4"/>
              <p:cNvSpPr txBox="1">
                <a:spLocks noRot="1" noChangeAspect="1" noMove="1" noResize="1" noEditPoints="1" noAdjustHandles="1" noChangeArrowheads="1" noChangeShapeType="1" noTextEdit="1"/>
              </p:cNvSpPr>
              <p:nvPr/>
            </p:nvSpPr>
            <p:spPr bwMode="auto">
              <a:xfrm>
                <a:off x="139700" y="1089168"/>
                <a:ext cx="11842750" cy="2137152"/>
              </a:xfrm>
              <a:prstGeom prst="rect">
                <a:avLst/>
              </a:prstGeom>
              <a:blipFill>
                <a:blip r:embed="rId3"/>
                <a:stretch>
                  <a:fillRect l="-463" t="-1714" r="-412"/>
                </a:stretch>
              </a:blipFill>
              <a:ln w="9525">
                <a:noFill/>
                <a:miter lim="800000"/>
                <a:headEnd/>
                <a:tailEnd/>
              </a:ln>
            </p:spPr>
            <p:txBody>
              <a:bodyPr/>
              <a:lstStyle/>
              <a:p>
                <a:r>
                  <a:rPr lang="en-US">
                    <a:noFill/>
                  </a:rPr>
                  <a:t> </a:t>
                </a:r>
              </a:p>
            </p:txBody>
          </p:sp>
        </mc:Fallback>
      </mc:AlternateContent>
      <p:grpSp>
        <p:nvGrpSpPr>
          <p:cNvPr id="2" name="Gruppo 1"/>
          <p:cNvGrpSpPr/>
          <p:nvPr/>
        </p:nvGrpSpPr>
        <p:grpSpPr>
          <a:xfrm>
            <a:off x="2256941" y="2823252"/>
            <a:ext cx="7681928" cy="2974842"/>
            <a:chOff x="732941" y="2823252"/>
            <a:chExt cx="7681928" cy="2974842"/>
          </a:xfrm>
        </p:grpSpPr>
        <p:pic>
          <p:nvPicPr>
            <p:cNvPr id="61" name="Immagin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41" y="2831132"/>
              <a:ext cx="1572479" cy="2880000"/>
            </a:xfrm>
            <a:prstGeom prst="rect">
              <a:avLst/>
            </a:prstGeom>
            <a:ln>
              <a:solidFill>
                <a:schemeClr val="tx1"/>
              </a:solidFill>
            </a:ln>
          </p:spPr>
        </p:pic>
        <p:grpSp>
          <p:nvGrpSpPr>
            <p:cNvPr id="37" name="Gruppo 36"/>
            <p:cNvGrpSpPr/>
            <p:nvPr/>
          </p:nvGrpSpPr>
          <p:grpSpPr>
            <a:xfrm>
              <a:off x="1137904" y="2823252"/>
              <a:ext cx="3705201" cy="2974842"/>
              <a:chOff x="550794" y="2823252"/>
              <a:chExt cx="3705201" cy="2974842"/>
            </a:xfrm>
          </p:grpSpPr>
          <p:grpSp>
            <p:nvGrpSpPr>
              <p:cNvPr id="16" name="Group 25"/>
              <p:cNvGrpSpPr>
                <a:grpSpLocks noChangeAspect="1"/>
              </p:cNvGrpSpPr>
              <p:nvPr/>
            </p:nvGrpSpPr>
            <p:grpSpPr bwMode="auto">
              <a:xfrm>
                <a:off x="2311688" y="4496334"/>
                <a:ext cx="1944307" cy="1301760"/>
                <a:chOff x="6303" y="5753"/>
                <a:chExt cx="2806" cy="1882"/>
              </a:xfrm>
              <a:solidFill>
                <a:srgbClr val="008080">
                  <a:lumMod val="20000"/>
                  <a:lumOff val="80000"/>
                </a:srgbClr>
              </a:solidFill>
            </p:grpSpPr>
            <mc:AlternateContent xmlns:mc="http://schemas.openxmlformats.org/markup-compatibility/2006" xmlns:a14="http://schemas.microsoft.com/office/drawing/2010/main">
              <mc:Choice Requires="a14">
                <p:graphicFrame>
                  <p:nvGraphicFramePr>
                    <p:cNvPr id="17" name="Object 3"/>
                    <p:cNvGraphicFramePr>
                      <a:graphicFrameLocks noChangeAspect="1"/>
                    </p:cNvGraphicFramePr>
                    <p:nvPr/>
                  </p:nvGraphicFramePr>
                  <p:xfrm>
                    <a:off x="6303" y="6256"/>
                    <a:ext cx="2806" cy="1379"/>
                  </p:xfrm>
                  <a:graphic>
                    <a:graphicData uri="http://schemas.openxmlformats.org/presentationml/2006/ole">
                      <mc:AlternateContent>
                        <mc:Choice xmlns:v="urn:schemas-microsoft-com:vml" Requires="v">
                          <p:oleObj name="Immagine" r:id="rId5" imgW="1652310" imgH="812462" progId="Word.Picture.8">
                            <p:embed/>
                          </p:oleObj>
                        </mc:Choice>
                        <mc:Fallback>
                          <p:oleObj name="Immagine" r:id="rId5" imgW="1652310" imgH="812462" progId="Word.Picture.8">
                            <p:embed/>
                            <p:pic>
                              <p:nvPicPr>
                                <p:cNvPr id="17" name="Object 3"/>
                                <p:cNvPicPr>
                                  <a:picLocks noChangeAspect="1" noChangeArrowheads="1"/>
                                </p:cNvPicPr>
                                <p:nvPr/>
                              </p:nvPicPr>
                              <p:blipFill>
                                <a:blip r:embed="rId6">
                                  <a:extLst>
                                    <a:ext uri="{28A0092B-C50C-407E-A947-70E740481C1C}">
                                      <a14:useLocalDpi val="0"/>
                                    </a:ext>
                                  </a:extLst>
                                </a:blip>
                                <a:srcRect/>
                                <a:stretch>
                                  <a:fillRect/>
                                </a:stretch>
                              </p:blipFill>
                              <p:spPr bwMode="auto">
                                <a:xfrm>
                                  <a:off x="6303" y="6256"/>
                                  <a:ext cx="2806" cy="1379"/>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7" name="Object 3"/>
                    <p:cNvGraphicFramePr>
                      <a:graphicFrameLocks noChangeAspect="1"/>
                    </p:cNvGraphicFramePr>
                    <p:nvPr/>
                  </p:nvGraphicFramePr>
                  <p:xfrm>
                    <a:off x="6303" y="6256"/>
                    <a:ext cx="2806" cy="1379"/>
                  </p:xfrm>
                  <a:graphic>
                    <a:graphicData uri="http://schemas.openxmlformats.org/presentationml/2006/ole">
                      <mc:AlternateContent>
                        <mc:Choice xmlns:v="urn:schemas-microsoft-com:vml" Requires="v">
                          <p:oleObj name="Immagine" r:id="rId7" imgW="1652310" imgH="812462" progId="Word.Picture.8">
                            <p:embed/>
                          </p:oleObj>
                        </mc:Choice>
                        <mc:Fallback>
                          <p:oleObj name="Immagine" r:id="rId7" imgW="1652310" imgH="812462" progId="Word.Picture.8">
                            <p:embed/>
                            <p:pic>
                              <p:nvPicPr>
                                <p:cNvPr id="1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3" y="6256"/>
                                  <a:ext cx="2806" cy="1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8" name="Line 27"/>
                <p:cNvSpPr>
                  <a:spLocks noChangeShapeType="1"/>
                </p:cNvSpPr>
                <p:nvPr/>
              </p:nvSpPr>
              <p:spPr bwMode="auto">
                <a:xfrm flipV="1">
                  <a:off x="7217" y="5962"/>
                  <a:ext cx="0" cy="925"/>
                </a:xfrm>
                <a:prstGeom prst="line">
                  <a:avLst/>
                </a:prstGeom>
                <a:grp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19" name="Line 28"/>
                <p:cNvSpPr>
                  <a:spLocks noChangeShapeType="1"/>
                </p:cNvSpPr>
                <p:nvPr/>
              </p:nvSpPr>
              <p:spPr bwMode="auto">
                <a:xfrm flipV="1">
                  <a:off x="6629" y="5962"/>
                  <a:ext cx="0" cy="718"/>
                </a:xfrm>
                <a:prstGeom prst="line">
                  <a:avLst/>
                </a:prstGeom>
                <a:grp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0" name="Line 29"/>
                <p:cNvSpPr>
                  <a:spLocks noChangeShapeType="1"/>
                </p:cNvSpPr>
                <p:nvPr/>
              </p:nvSpPr>
              <p:spPr bwMode="auto">
                <a:xfrm flipV="1">
                  <a:off x="7706" y="5962"/>
                  <a:ext cx="0" cy="555"/>
                </a:xfrm>
                <a:prstGeom prst="line">
                  <a:avLst/>
                </a:prstGeom>
                <a:grp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1" name="Line 30"/>
                <p:cNvSpPr>
                  <a:spLocks noChangeShapeType="1"/>
                </p:cNvSpPr>
                <p:nvPr/>
              </p:nvSpPr>
              <p:spPr bwMode="auto">
                <a:xfrm flipV="1">
                  <a:off x="8195" y="5962"/>
                  <a:ext cx="0" cy="457"/>
                </a:xfrm>
                <a:prstGeom prst="line">
                  <a:avLst/>
                </a:prstGeom>
                <a:grp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2" name="Line 31"/>
                <p:cNvSpPr>
                  <a:spLocks noChangeShapeType="1"/>
                </p:cNvSpPr>
                <p:nvPr/>
              </p:nvSpPr>
              <p:spPr bwMode="auto">
                <a:xfrm flipV="1">
                  <a:off x="8783" y="5962"/>
                  <a:ext cx="0" cy="620"/>
                </a:xfrm>
                <a:prstGeom prst="line">
                  <a:avLst/>
                </a:prstGeom>
                <a:grp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3" name="Line 32"/>
                <p:cNvSpPr>
                  <a:spLocks noChangeShapeType="1"/>
                </p:cNvSpPr>
                <p:nvPr/>
              </p:nvSpPr>
              <p:spPr bwMode="auto">
                <a:xfrm>
                  <a:off x="6629" y="6093"/>
                  <a:ext cx="588" cy="0"/>
                </a:xfrm>
                <a:prstGeom prst="line">
                  <a:avLst/>
                </a:prstGeom>
                <a:grpFill/>
                <a:ln w="9525" cap="flat" cmpd="sng" algn="ctr">
                  <a:solidFill>
                    <a:srgbClr val="5C92B5">
                      <a:shade val="48000"/>
                      <a:satMod val="110000"/>
                    </a:srgbClr>
                  </a:solidFill>
                  <a:prstDash val="solid"/>
                  <a:headEnd type="stealth" w="sm" len="sm"/>
                  <a:tailEnd type="stealth" w="sm" len="sm"/>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4" name="Line 33"/>
                <p:cNvSpPr>
                  <a:spLocks noChangeShapeType="1"/>
                </p:cNvSpPr>
                <p:nvPr/>
              </p:nvSpPr>
              <p:spPr bwMode="auto">
                <a:xfrm>
                  <a:off x="7225" y="6093"/>
                  <a:ext cx="481" cy="0"/>
                </a:xfrm>
                <a:prstGeom prst="line">
                  <a:avLst/>
                </a:prstGeom>
                <a:grpFill/>
                <a:ln w="9525" cap="flat" cmpd="sng" algn="ctr">
                  <a:solidFill>
                    <a:srgbClr val="5C92B5">
                      <a:shade val="48000"/>
                      <a:satMod val="110000"/>
                    </a:srgbClr>
                  </a:solidFill>
                  <a:prstDash val="solid"/>
                  <a:headEnd type="stealth" w="sm" len="sm"/>
                  <a:tailEnd type="stealth" w="sm" len="sm"/>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26" name="Line 34"/>
                <p:cNvSpPr>
                  <a:spLocks noChangeShapeType="1"/>
                </p:cNvSpPr>
                <p:nvPr/>
              </p:nvSpPr>
              <p:spPr bwMode="auto">
                <a:xfrm>
                  <a:off x="7725" y="6093"/>
                  <a:ext cx="470" cy="0"/>
                </a:xfrm>
                <a:prstGeom prst="line">
                  <a:avLst/>
                </a:prstGeom>
                <a:grpFill/>
                <a:ln w="9525" cap="flat" cmpd="sng" algn="ctr">
                  <a:solidFill>
                    <a:srgbClr val="5C92B5">
                      <a:shade val="48000"/>
                      <a:satMod val="110000"/>
                    </a:srgbClr>
                  </a:solidFill>
                  <a:prstDash val="solid"/>
                  <a:headEnd type="stealth" w="sm" len="sm"/>
                  <a:tailEnd type="stealth" w="sm" len="sm"/>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38" name="Line 35"/>
                <p:cNvSpPr>
                  <a:spLocks noChangeShapeType="1"/>
                </p:cNvSpPr>
                <p:nvPr/>
              </p:nvSpPr>
              <p:spPr bwMode="auto">
                <a:xfrm>
                  <a:off x="8199" y="6093"/>
                  <a:ext cx="587" cy="0"/>
                </a:xfrm>
                <a:prstGeom prst="line">
                  <a:avLst/>
                </a:prstGeom>
                <a:grpFill/>
                <a:ln w="9525" cap="flat" cmpd="sng" algn="ctr">
                  <a:solidFill>
                    <a:srgbClr val="5C92B5">
                      <a:shade val="48000"/>
                      <a:satMod val="110000"/>
                    </a:srgbClr>
                  </a:solidFill>
                  <a:prstDash val="solid"/>
                  <a:headEnd type="stealth" w="sm" len="sm"/>
                  <a:tailEnd type="stealth" w="sm" len="sm"/>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mc:AlternateContent xmlns:mc="http://schemas.openxmlformats.org/markup-compatibility/2006" xmlns:a14="http://schemas.microsoft.com/office/drawing/2010/main">
              <mc:Choice Requires="a14">
                <p:sp>
                  <p:nvSpPr>
                    <p:cNvPr id="39" name="Text Box 36"/>
                    <p:cNvSpPr txBox="1">
                      <a:spLocks noChangeArrowheads="1"/>
                    </p:cNvSpPr>
                    <p:nvPr/>
                  </p:nvSpPr>
                  <p:spPr bwMode="auto">
                    <a:xfrm>
                      <a:off x="6794" y="5753"/>
                      <a:ext cx="264" cy="310"/>
                    </a:xfrm>
                    <a:prstGeom prst="rect">
                      <a:avLst/>
                    </a:prstGeom>
                    <a:noFill/>
                    <a:ln w="9525" cap="flat" cmpd="sng" algn="ctr">
                      <a:noFill/>
                      <a:prstDash val="solid"/>
                      <a:headEnd/>
                      <a:tailEnd/>
                    </a:ln>
                    <a:effectLst>
                      <a:outerShdw blurRad="130000" dist="101600" dir="2700000" algn="tl" rotWithShape="0">
                        <a:srgbClr val="000000">
                          <a:alpha val="35000"/>
                        </a:srgbClr>
                      </a:outerShdw>
                    </a:effectLst>
                  </p:spPr>
                  <p:txBody>
                    <a:bodyPr lIns="18000" tIns="18000" rIns="18000" bIns="18000"/>
                    <a:lstStyle>
                      <a:defPPr>
                        <a:defRPr lang="en-US"/>
                      </a:defPPr>
                      <a:lvl1pPr algn="ctr">
                        <a:spcBef>
                          <a:spcPts val="300"/>
                        </a:spcBef>
                        <a:defRPr sz="1200" b="1" i="1">
                          <a:latin typeface="Times New Roman" pitchFamily="18" charset="0"/>
                        </a:defRPr>
                      </a:lvl1pPr>
                    </a:lstStyle>
                    <a:p>
                      <a:pPr fontAlgn="auto">
                        <a:spcAft>
                          <a:spcPts val="0"/>
                        </a:spcAft>
                        <a:defRPr/>
                      </a:pPr>
                      <a14:m>
                        <m:oMathPara xmlns:m="http://schemas.openxmlformats.org/officeDocument/2006/math">
                          <m:oMathParaPr>
                            <m:jc m:val="centerGroup"/>
                          </m:oMathParaPr>
                          <m:oMath xmlns:m="http://schemas.openxmlformats.org/officeDocument/2006/math">
                            <m:sSub>
                              <m:sSubPr>
                                <m:ctrlPr>
                                  <a:rPr lang="it-IT" i="1" kern="0">
                                    <a:solidFill>
                                      <a:srgbClr val="002777"/>
                                    </a:solidFill>
                                    <a:latin typeface="Cambria Math" panose="02040503050406030204" pitchFamily="18" charset="0"/>
                                  </a:rPr>
                                </m:ctrlPr>
                              </m:sSubPr>
                              <m:e>
                                <m:r>
                                  <a:rPr lang="it-IT" kern="0">
                                    <a:solidFill>
                                      <a:srgbClr val="002777"/>
                                    </a:solidFill>
                                    <a:latin typeface="Cambria Math"/>
                                  </a:rPr>
                                  <m:t>𝒔</m:t>
                                </m:r>
                              </m:e>
                              <m:sub>
                                <m:r>
                                  <a:rPr lang="it-IT" kern="0">
                                    <a:solidFill>
                                      <a:srgbClr val="002777"/>
                                    </a:solidFill>
                                    <a:latin typeface="Cambria Math"/>
                                  </a:rPr>
                                  <m:t>𝟏</m:t>
                                </m:r>
                              </m:sub>
                            </m:sSub>
                          </m:oMath>
                        </m:oMathPara>
                      </a14:m>
                      <a:endParaRPr lang="en-US" kern="0">
                        <a:solidFill>
                          <a:srgbClr val="002777"/>
                        </a:solidFill>
                      </a:endParaRPr>
                    </a:p>
                  </p:txBody>
                </p:sp>
              </mc:Choice>
              <mc:Fallback xmlns="">
                <p:sp>
                  <p:nvSpPr>
                    <p:cNvPr id="39" name="Text Box 36"/>
                    <p:cNvSpPr txBox="1">
                      <a:spLocks noRot="1" noChangeAspect="1" noMove="1" noResize="1" noEditPoints="1" noAdjustHandles="1" noChangeArrowheads="1" noChangeShapeType="1" noTextEdit="1"/>
                    </p:cNvSpPr>
                    <p:nvPr/>
                  </p:nvSpPr>
                  <p:spPr bwMode="auto">
                    <a:xfrm>
                      <a:off x="6794" y="5753"/>
                      <a:ext cx="264" cy="310"/>
                    </a:xfrm>
                    <a:prstGeom prst="rect">
                      <a:avLst/>
                    </a:prstGeom>
                    <a:blipFill>
                      <a:blip r:embed="rId9"/>
                      <a:stretch>
                        <a:fillRect/>
                      </a:stretch>
                    </a:blipFill>
                    <a:ln w="9525" cap="flat" cmpd="sng" algn="ctr">
                      <a:noFill/>
                      <a:prstDash val="solid"/>
                      <a:headEnd/>
                      <a:tailEnd/>
                    </a:ln>
                    <a:effectLst>
                      <a:outerShdw blurRad="130000" dist="101600" dir="2700000" algn="tl"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 Box 37"/>
                    <p:cNvSpPr txBox="1">
                      <a:spLocks noChangeArrowheads="1"/>
                    </p:cNvSpPr>
                    <p:nvPr/>
                  </p:nvSpPr>
                  <p:spPr bwMode="auto">
                    <a:xfrm>
                      <a:off x="7322" y="5753"/>
                      <a:ext cx="264" cy="310"/>
                    </a:xfrm>
                    <a:prstGeom prst="rect">
                      <a:avLst/>
                    </a:prstGeom>
                    <a:noFill/>
                    <a:ln w="9525" cap="flat" cmpd="sng" algn="ctr">
                      <a:noFill/>
                      <a:prstDash val="solid"/>
                      <a:headEnd/>
                      <a:tailEnd/>
                    </a:ln>
                    <a:effectLst>
                      <a:outerShdw blurRad="130000" dist="101600" dir="2700000" algn="tl" rotWithShape="0">
                        <a:srgbClr val="000000">
                          <a:alpha val="35000"/>
                        </a:srgbClr>
                      </a:outerShdw>
                    </a:effectLst>
                  </p:spPr>
                  <p:txBody>
                    <a:bodyPr lIns="18000" tIns="18000" rIns="18000" bIns="18000"/>
                    <a:lstStyle>
                      <a:defPPr>
                        <a:defRPr lang="en-US"/>
                      </a:defPPr>
                      <a:lvl1pPr algn="ctr">
                        <a:spcBef>
                          <a:spcPts val="300"/>
                        </a:spcBef>
                        <a:defRPr sz="1200" b="1" i="1">
                          <a:latin typeface="Times New Roman" pitchFamily="18" charset="0"/>
                        </a:defRPr>
                      </a:lvl1pPr>
                    </a:lstStyle>
                    <a:p>
                      <a:pPr fontAlgn="auto">
                        <a:spcAft>
                          <a:spcPts val="0"/>
                        </a:spcAft>
                        <a:defRPr/>
                      </a:pPr>
                      <a14:m>
                        <m:oMathPara xmlns:m="http://schemas.openxmlformats.org/officeDocument/2006/math">
                          <m:oMathParaPr>
                            <m:jc m:val="centerGroup"/>
                          </m:oMathParaPr>
                          <m:oMath xmlns:m="http://schemas.openxmlformats.org/officeDocument/2006/math">
                            <m:sSub>
                              <m:sSubPr>
                                <m:ctrlPr>
                                  <a:rPr lang="it-IT" i="1" kern="0">
                                    <a:solidFill>
                                      <a:srgbClr val="002777"/>
                                    </a:solidFill>
                                    <a:latin typeface="Cambria Math" panose="02040503050406030204" pitchFamily="18" charset="0"/>
                                  </a:rPr>
                                </m:ctrlPr>
                              </m:sSubPr>
                              <m:e>
                                <m:r>
                                  <a:rPr lang="it-IT" kern="0">
                                    <a:solidFill>
                                      <a:srgbClr val="002777"/>
                                    </a:solidFill>
                                    <a:latin typeface="Cambria Math"/>
                                  </a:rPr>
                                  <m:t>𝒔</m:t>
                                </m:r>
                              </m:e>
                              <m:sub>
                                <m:r>
                                  <a:rPr lang="it-IT" kern="0">
                                    <a:solidFill>
                                      <a:srgbClr val="002777"/>
                                    </a:solidFill>
                                    <a:latin typeface="Cambria Math"/>
                                  </a:rPr>
                                  <m:t>𝟐</m:t>
                                </m:r>
                              </m:sub>
                            </m:sSub>
                          </m:oMath>
                        </m:oMathPara>
                      </a14:m>
                      <a:endParaRPr lang="en-US" kern="0">
                        <a:solidFill>
                          <a:srgbClr val="002777"/>
                        </a:solidFill>
                      </a:endParaRPr>
                    </a:p>
                  </p:txBody>
                </p:sp>
              </mc:Choice>
              <mc:Fallback xmlns="">
                <p:sp>
                  <p:nvSpPr>
                    <p:cNvPr id="40" name="Text Box 37"/>
                    <p:cNvSpPr txBox="1">
                      <a:spLocks noRot="1" noChangeAspect="1" noMove="1" noResize="1" noEditPoints="1" noAdjustHandles="1" noChangeArrowheads="1" noChangeShapeType="1" noTextEdit="1"/>
                    </p:cNvSpPr>
                    <p:nvPr/>
                  </p:nvSpPr>
                  <p:spPr bwMode="auto">
                    <a:xfrm>
                      <a:off x="7322" y="5753"/>
                      <a:ext cx="264" cy="310"/>
                    </a:xfrm>
                    <a:prstGeom prst="rect">
                      <a:avLst/>
                    </a:prstGeom>
                    <a:blipFill>
                      <a:blip r:embed="rId10"/>
                      <a:stretch>
                        <a:fillRect/>
                      </a:stretch>
                    </a:blipFill>
                    <a:ln w="9525" cap="flat" cmpd="sng" algn="ctr">
                      <a:noFill/>
                      <a:prstDash val="solid"/>
                      <a:headEnd/>
                      <a:tailEnd/>
                    </a:ln>
                    <a:effectLst>
                      <a:outerShdw blurRad="130000" dist="101600" dir="2700000" algn="tl"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 Box 38"/>
                    <p:cNvSpPr txBox="1">
                      <a:spLocks noChangeArrowheads="1"/>
                    </p:cNvSpPr>
                    <p:nvPr/>
                  </p:nvSpPr>
                  <p:spPr bwMode="auto">
                    <a:xfrm>
                      <a:off x="7827" y="5753"/>
                      <a:ext cx="265" cy="310"/>
                    </a:xfrm>
                    <a:prstGeom prst="rect">
                      <a:avLst/>
                    </a:prstGeom>
                    <a:noFill/>
                    <a:ln w="9525" cap="flat" cmpd="sng" algn="ctr">
                      <a:noFill/>
                      <a:prstDash val="solid"/>
                      <a:headEnd/>
                      <a:tailEnd/>
                    </a:ln>
                    <a:effectLst>
                      <a:outerShdw blurRad="130000" dist="101600" dir="2700000" algn="tl" rotWithShape="0">
                        <a:srgbClr val="000000">
                          <a:alpha val="35000"/>
                        </a:srgbClr>
                      </a:outerShdw>
                    </a:effectLst>
                  </p:spPr>
                  <p:txBody>
                    <a:bodyPr lIns="18000" tIns="18000" rIns="18000" bIns="18000"/>
                    <a:lstStyle>
                      <a:defPPr>
                        <a:defRPr lang="en-US"/>
                      </a:defPPr>
                      <a:lvl1pPr algn="ctr">
                        <a:spcBef>
                          <a:spcPts val="300"/>
                        </a:spcBef>
                        <a:defRPr sz="1200" b="1" i="1">
                          <a:latin typeface="Times New Roman" pitchFamily="18" charset="0"/>
                        </a:defRPr>
                      </a:lvl1pPr>
                    </a:lstStyle>
                    <a:p>
                      <a:pPr fontAlgn="auto">
                        <a:spcAft>
                          <a:spcPts val="0"/>
                        </a:spcAft>
                        <a:defRPr/>
                      </a:pPr>
                      <a14:m>
                        <m:oMathPara xmlns:m="http://schemas.openxmlformats.org/officeDocument/2006/math">
                          <m:oMathParaPr>
                            <m:jc m:val="centerGroup"/>
                          </m:oMathParaPr>
                          <m:oMath xmlns:m="http://schemas.openxmlformats.org/officeDocument/2006/math">
                            <m:sSub>
                              <m:sSubPr>
                                <m:ctrlPr>
                                  <a:rPr lang="it-IT" i="1" kern="0">
                                    <a:solidFill>
                                      <a:srgbClr val="002777"/>
                                    </a:solidFill>
                                    <a:latin typeface="Cambria Math" panose="02040503050406030204" pitchFamily="18" charset="0"/>
                                  </a:rPr>
                                </m:ctrlPr>
                              </m:sSubPr>
                              <m:e>
                                <m:r>
                                  <a:rPr lang="it-IT" kern="0">
                                    <a:solidFill>
                                      <a:srgbClr val="002777"/>
                                    </a:solidFill>
                                    <a:latin typeface="Cambria Math"/>
                                  </a:rPr>
                                  <m:t>𝒔</m:t>
                                </m:r>
                              </m:e>
                              <m:sub>
                                <m:r>
                                  <a:rPr lang="it-IT" kern="0">
                                    <a:solidFill>
                                      <a:srgbClr val="002777"/>
                                    </a:solidFill>
                                    <a:latin typeface="Cambria Math"/>
                                  </a:rPr>
                                  <m:t>𝟑</m:t>
                                </m:r>
                              </m:sub>
                            </m:sSub>
                          </m:oMath>
                        </m:oMathPara>
                      </a14:m>
                      <a:endParaRPr lang="en-US" kern="0">
                        <a:solidFill>
                          <a:srgbClr val="002777"/>
                        </a:solidFill>
                      </a:endParaRPr>
                    </a:p>
                  </p:txBody>
                </p:sp>
              </mc:Choice>
              <mc:Fallback xmlns="">
                <p:sp>
                  <p:nvSpPr>
                    <p:cNvPr id="41" name="Text Box 38"/>
                    <p:cNvSpPr txBox="1">
                      <a:spLocks noRot="1" noChangeAspect="1" noMove="1" noResize="1" noEditPoints="1" noAdjustHandles="1" noChangeArrowheads="1" noChangeShapeType="1" noTextEdit="1"/>
                    </p:cNvSpPr>
                    <p:nvPr/>
                  </p:nvSpPr>
                  <p:spPr bwMode="auto">
                    <a:xfrm>
                      <a:off x="7827" y="5753"/>
                      <a:ext cx="265" cy="310"/>
                    </a:xfrm>
                    <a:prstGeom prst="rect">
                      <a:avLst/>
                    </a:prstGeom>
                    <a:blipFill>
                      <a:blip r:embed="rId11"/>
                      <a:stretch>
                        <a:fillRect/>
                      </a:stretch>
                    </a:blipFill>
                    <a:ln w="9525" cap="flat" cmpd="sng" algn="ctr">
                      <a:noFill/>
                      <a:prstDash val="solid"/>
                      <a:headEnd/>
                      <a:tailEnd/>
                    </a:ln>
                    <a:effectLst>
                      <a:outerShdw blurRad="130000" dist="101600" dir="2700000" algn="tl"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Box 39"/>
                    <p:cNvSpPr txBox="1">
                      <a:spLocks noChangeArrowheads="1"/>
                    </p:cNvSpPr>
                    <p:nvPr/>
                  </p:nvSpPr>
                  <p:spPr bwMode="auto">
                    <a:xfrm>
                      <a:off x="8362" y="5753"/>
                      <a:ext cx="265" cy="310"/>
                    </a:xfrm>
                    <a:prstGeom prst="rect">
                      <a:avLst/>
                    </a:prstGeom>
                    <a:noFill/>
                    <a:ln w="9525" cap="flat" cmpd="sng" algn="ctr">
                      <a:noFill/>
                      <a:prstDash val="solid"/>
                      <a:headEnd/>
                      <a:tailEnd/>
                    </a:ln>
                    <a:effectLst>
                      <a:outerShdw blurRad="130000" dist="101600" dir="2700000" algn="tl" rotWithShape="0">
                        <a:srgbClr val="000000">
                          <a:alpha val="35000"/>
                        </a:srgbClr>
                      </a:outerShdw>
                    </a:effectLst>
                  </p:spPr>
                  <p:txBody>
                    <a:bodyPr lIns="18000" tIns="18000" rIns="18000" bIns="18000"/>
                    <a:lstStyle>
                      <a:defPPr>
                        <a:defRPr lang="en-US"/>
                      </a:defPPr>
                      <a:lvl1pPr algn="ctr">
                        <a:spcBef>
                          <a:spcPts val="300"/>
                        </a:spcBef>
                        <a:defRPr sz="1200" b="1" i="1">
                          <a:latin typeface="Times New Roman" pitchFamily="18" charset="0"/>
                        </a:defRPr>
                      </a:lvl1pPr>
                    </a:lstStyle>
                    <a:p>
                      <a:pPr fontAlgn="auto">
                        <a:spcAft>
                          <a:spcPts val="0"/>
                        </a:spcAft>
                        <a:defRPr/>
                      </a:pPr>
                      <a14:m>
                        <m:oMathPara xmlns:m="http://schemas.openxmlformats.org/officeDocument/2006/math">
                          <m:oMathParaPr>
                            <m:jc m:val="centerGroup"/>
                          </m:oMathParaPr>
                          <m:oMath xmlns:m="http://schemas.openxmlformats.org/officeDocument/2006/math">
                            <m:sSub>
                              <m:sSubPr>
                                <m:ctrlPr>
                                  <a:rPr lang="it-IT" i="1" kern="0">
                                    <a:solidFill>
                                      <a:srgbClr val="002777"/>
                                    </a:solidFill>
                                    <a:latin typeface="Cambria Math" panose="02040503050406030204" pitchFamily="18" charset="0"/>
                                  </a:rPr>
                                </m:ctrlPr>
                              </m:sSubPr>
                              <m:e>
                                <m:r>
                                  <a:rPr lang="it-IT" kern="0">
                                    <a:solidFill>
                                      <a:srgbClr val="002777"/>
                                    </a:solidFill>
                                    <a:latin typeface="Cambria Math"/>
                                  </a:rPr>
                                  <m:t>𝒔</m:t>
                                </m:r>
                              </m:e>
                              <m:sub>
                                <m:r>
                                  <a:rPr lang="it-IT" kern="0">
                                    <a:solidFill>
                                      <a:srgbClr val="002777"/>
                                    </a:solidFill>
                                    <a:latin typeface="Cambria Math"/>
                                  </a:rPr>
                                  <m:t>𝟒</m:t>
                                </m:r>
                              </m:sub>
                            </m:sSub>
                          </m:oMath>
                        </m:oMathPara>
                      </a14:m>
                      <a:endParaRPr lang="en-US" kern="0">
                        <a:solidFill>
                          <a:srgbClr val="002777"/>
                        </a:solidFill>
                      </a:endParaRPr>
                    </a:p>
                  </p:txBody>
                </p:sp>
              </mc:Choice>
              <mc:Fallback xmlns="">
                <p:sp>
                  <p:nvSpPr>
                    <p:cNvPr id="42" name="Text Box 39"/>
                    <p:cNvSpPr txBox="1">
                      <a:spLocks noRot="1" noChangeAspect="1" noMove="1" noResize="1" noEditPoints="1" noAdjustHandles="1" noChangeArrowheads="1" noChangeShapeType="1" noTextEdit="1"/>
                    </p:cNvSpPr>
                    <p:nvPr/>
                  </p:nvSpPr>
                  <p:spPr bwMode="auto">
                    <a:xfrm>
                      <a:off x="8362" y="5753"/>
                      <a:ext cx="265" cy="310"/>
                    </a:xfrm>
                    <a:prstGeom prst="rect">
                      <a:avLst/>
                    </a:prstGeom>
                    <a:blipFill>
                      <a:blip r:embed="rId12"/>
                      <a:stretch>
                        <a:fillRect/>
                      </a:stretch>
                    </a:blipFill>
                    <a:ln w="9525" cap="flat" cmpd="sng" algn="ctr">
                      <a:noFill/>
                      <a:prstDash val="solid"/>
                      <a:headEnd/>
                      <a:tailEnd/>
                    </a:ln>
                    <a:effectLst>
                      <a:outerShdw blurRad="130000" dist="101600" dir="2700000" algn="tl" rotWithShape="0">
                        <a:srgbClr val="000000">
                          <a:alpha val="35000"/>
                        </a:srgbClr>
                      </a:outerShdw>
                    </a:effectLst>
                  </p:spPr>
                  <p:txBody>
                    <a:bodyPr/>
                    <a:lstStyle/>
                    <a:p>
                      <a:r>
                        <a:rPr lang="en-US">
                          <a:noFill/>
                        </a:rPr>
                        <a:t> </a:t>
                      </a:r>
                    </a:p>
                  </p:txBody>
                </p:sp>
              </mc:Fallback>
            </mc:AlternateContent>
          </p:grpSp>
          <p:sp>
            <p:nvSpPr>
              <p:cNvPr id="5" name="Rettangolo 4"/>
              <p:cNvSpPr/>
              <p:nvPr/>
            </p:nvSpPr>
            <p:spPr bwMode="auto">
              <a:xfrm>
                <a:off x="552450" y="4004085"/>
                <a:ext cx="108000" cy="108000"/>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latin typeface="Arial" pitchFamily="34" charset="0"/>
                </a:endParaRPr>
              </a:p>
            </p:txBody>
          </p:sp>
          <p:cxnSp>
            <p:nvCxnSpPr>
              <p:cNvPr id="10" name="Connettore 1 9"/>
              <p:cNvCxnSpPr/>
              <p:nvPr/>
            </p:nvCxnSpPr>
            <p:spPr bwMode="auto">
              <a:xfrm flipV="1">
                <a:off x="665034" y="2831246"/>
                <a:ext cx="3338444" cy="1166059"/>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56" name="Connettore 1 55"/>
              <p:cNvCxnSpPr/>
              <p:nvPr/>
            </p:nvCxnSpPr>
            <p:spPr bwMode="auto">
              <a:xfrm>
                <a:off x="660450" y="4112085"/>
                <a:ext cx="3367431" cy="302923"/>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57" name="Connettore 1 56"/>
              <p:cNvCxnSpPr/>
              <p:nvPr/>
            </p:nvCxnSpPr>
            <p:spPr bwMode="auto">
              <a:xfrm>
                <a:off x="550794" y="4118866"/>
                <a:ext cx="1939943" cy="293248"/>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58" name="Connettore 1 57"/>
              <p:cNvCxnSpPr/>
              <p:nvPr/>
            </p:nvCxnSpPr>
            <p:spPr bwMode="auto">
              <a:xfrm flipV="1">
                <a:off x="554861" y="2846154"/>
                <a:ext cx="1921896" cy="1148127"/>
              </a:xfrm>
              <a:prstGeom prst="line">
                <a:avLst/>
              </a:prstGeom>
              <a:solidFill>
                <a:schemeClr val="accent1"/>
              </a:solidFill>
              <a:ln w="12700" cap="flat" cmpd="sng" algn="ctr">
                <a:solidFill>
                  <a:srgbClr val="FF0000"/>
                </a:solidFill>
                <a:prstDash val="dash"/>
                <a:round/>
                <a:headEnd type="none" w="med" len="med"/>
                <a:tailEnd type="none" w="med" len="med"/>
              </a:ln>
              <a:effectLst/>
            </p:spPr>
          </p:cxnSp>
          <p:grpSp>
            <p:nvGrpSpPr>
              <p:cNvPr id="8" name="Gruppo 7"/>
              <p:cNvGrpSpPr/>
              <p:nvPr/>
            </p:nvGrpSpPr>
            <p:grpSpPr>
              <a:xfrm>
                <a:off x="2457449" y="2823252"/>
                <a:ext cx="1694309" cy="1600201"/>
                <a:chOff x="2457449" y="3524249"/>
                <a:chExt cx="1694309" cy="1600201"/>
              </a:xfrm>
            </p:grpSpPr>
            <p:pic>
              <p:nvPicPr>
                <p:cNvPr id="47" name="Picture 12"/>
                <p:cNvPicPr>
                  <a:picLocks noChangeAspect="1" noChangeArrowheads="1"/>
                </p:cNvPicPr>
                <p:nvPr/>
              </p:nvPicPr>
              <p:blipFill rotWithShape="1">
                <a:blip r:embed="rId13" cstate="print"/>
                <a:srcRect l="10098" t="9952" r="10555" b="9745"/>
                <a:stretch/>
              </p:blipFill>
              <p:spPr bwMode="auto">
                <a:xfrm>
                  <a:off x="2457449" y="3524249"/>
                  <a:ext cx="1581151" cy="1600201"/>
                </a:xfrm>
                <a:prstGeom prst="rect">
                  <a:avLst/>
                </a:prstGeom>
                <a:solidFill>
                  <a:sysClr val="window" lastClr="FFFFFF"/>
                </a:solidFill>
                <a:ln w="9525" cap="flat" cmpd="sng" algn="ctr">
                  <a:noFill/>
                  <a:prstDash val="solid"/>
                  <a:headEnd/>
                  <a:tailEnd/>
                </a:ln>
                <a:effectLst>
                  <a:outerShdw blurRad="130000" dist="101600" dir="2700000" algn="tl" rotWithShape="0">
                    <a:srgbClr val="000000">
                      <a:alpha val="35000"/>
                    </a:srgbClr>
                  </a:outerShdw>
                  <a:softEdge rad="31750"/>
                </a:effectLst>
              </p:spPr>
            </p:pic>
            <p:sp>
              <p:nvSpPr>
                <p:cNvPr id="53" name="Oval 18"/>
                <p:cNvSpPr>
                  <a:spLocks noChangeArrowheads="1"/>
                </p:cNvSpPr>
                <p:nvPr/>
              </p:nvSpPr>
              <p:spPr bwMode="auto">
                <a:xfrm>
                  <a:off x="3248765" y="4367860"/>
                  <a:ext cx="70154" cy="70154"/>
                </a:xfrm>
                <a:prstGeom prst="ellipse">
                  <a:avLst/>
                </a:prstGeom>
                <a:solidFill>
                  <a:sysClr val="window" lastClr="FFFFFF"/>
                </a:solidFill>
                <a:ln w="9525" cap="flat" cmpd="sng" algn="ctr">
                  <a:solidFill>
                    <a:srgbClr val="5C92B5">
                      <a:shade val="48000"/>
                      <a:satMod val="11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grpSp>
              <p:nvGrpSpPr>
                <p:cNvPr id="7" name="Gruppo 6"/>
                <p:cNvGrpSpPr/>
                <p:nvPr/>
              </p:nvGrpSpPr>
              <p:grpSpPr>
                <a:xfrm rot="-600000">
                  <a:off x="2500454" y="3783242"/>
                  <a:ext cx="1543392" cy="1216004"/>
                  <a:chOff x="2500454" y="3783242"/>
                  <a:chExt cx="1543392" cy="1216004"/>
                </a:xfrm>
              </p:grpSpPr>
              <p:sp>
                <p:nvSpPr>
                  <p:cNvPr id="48" name="Line 13"/>
                  <p:cNvSpPr>
                    <a:spLocks noChangeShapeType="1"/>
                  </p:cNvSpPr>
                  <p:nvPr/>
                </p:nvSpPr>
                <p:spPr bwMode="auto">
                  <a:xfrm>
                    <a:off x="2664147" y="4134013"/>
                    <a:ext cx="1192621" cy="537848"/>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49" name="Line 14"/>
                  <p:cNvSpPr>
                    <a:spLocks noChangeShapeType="1"/>
                  </p:cNvSpPr>
                  <p:nvPr/>
                </p:nvSpPr>
                <p:spPr bwMode="auto">
                  <a:xfrm>
                    <a:off x="2851225" y="3783242"/>
                    <a:ext cx="1192621" cy="537848"/>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50" name="Line 15"/>
                  <p:cNvSpPr>
                    <a:spLocks noChangeShapeType="1"/>
                  </p:cNvSpPr>
                  <p:nvPr/>
                </p:nvSpPr>
                <p:spPr bwMode="auto">
                  <a:xfrm>
                    <a:off x="2500454" y="4461398"/>
                    <a:ext cx="1192621" cy="537848"/>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51" name="Line 16"/>
                  <p:cNvSpPr>
                    <a:spLocks noChangeShapeType="1"/>
                  </p:cNvSpPr>
                  <p:nvPr/>
                </p:nvSpPr>
                <p:spPr bwMode="auto">
                  <a:xfrm flipV="1">
                    <a:off x="2500454" y="3783242"/>
                    <a:ext cx="350771" cy="678156"/>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52" name="Line 17"/>
                  <p:cNvSpPr>
                    <a:spLocks noChangeShapeType="1"/>
                  </p:cNvSpPr>
                  <p:nvPr/>
                </p:nvSpPr>
                <p:spPr bwMode="auto">
                  <a:xfrm flipV="1">
                    <a:off x="3693075" y="4321090"/>
                    <a:ext cx="350771" cy="678156"/>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54" name="Line 19"/>
                  <p:cNvSpPr>
                    <a:spLocks noChangeShapeType="1"/>
                  </p:cNvSpPr>
                  <p:nvPr/>
                </p:nvSpPr>
                <p:spPr bwMode="auto">
                  <a:xfrm flipV="1">
                    <a:off x="2827840" y="3923550"/>
                    <a:ext cx="350771" cy="678156"/>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sp>
                <p:nvSpPr>
                  <p:cNvPr id="55" name="Line 20"/>
                  <p:cNvSpPr>
                    <a:spLocks noChangeShapeType="1"/>
                  </p:cNvSpPr>
                  <p:nvPr/>
                </p:nvSpPr>
                <p:spPr bwMode="auto">
                  <a:xfrm flipV="1">
                    <a:off x="2874610" y="3946935"/>
                    <a:ext cx="350771" cy="678156"/>
                  </a:xfrm>
                  <a:prstGeom prst="line">
                    <a:avLst/>
                  </a:prstGeom>
                  <a:solidFill>
                    <a:srgbClr val="008080">
                      <a:lumMod val="20000"/>
                      <a:lumOff val="80000"/>
                    </a:srgbClr>
                  </a:solidFill>
                  <a:ln w="9525" cap="flat" cmpd="sng" algn="ctr">
                    <a:solidFill>
                      <a:srgbClr val="002777">
                        <a:lumMod val="60000"/>
                        <a:lumOff val="40000"/>
                      </a:srgbClr>
                    </a:solidFill>
                    <a:prstDash val="solid"/>
                    <a:headEnd/>
                    <a:tailEnd/>
                  </a:ln>
                  <a:effectLst>
                    <a:outerShdw blurRad="130000" dist="101600" dir="2700000" algn="tl" rotWithShape="0">
                      <a:srgbClr val="000000">
                        <a:alpha val="35000"/>
                      </a:srgbClr>
                    </a:outerShdw>
                  </a:effectLst>
                </p:spPr>
                <p:txBody>
                  <a:bodyPr lIns="18000" tIns="18000" rIns="18000" bIns="18000"/>
                  <a:lstStyle/>
                  <a:p>
                    <a:pPr fontAlgn="auto">
                      <a:spcBef>
                        <a:spcPts val="0"/>
                      </a:spcBef>
                      <a:spcAft>
                        <a:spcPts val="0"/>
                      </a:spcAft>
                      <a:defRPr/>
                    </a:pPr>
                    <a:endParaRPr lang="it-IT" sz="1800" b="1" kern="0">
                      <a:solidFill>
                        <a:srgbClr val="002777"/>
                      </a:solidFill>
                      <a:latin typeface="Century Schoolbook"/>
                    </a:endParaRPr>
                  </a:p>
                </p:txBody>
              </p:sp>
            </p:grpSp>
            <p:sp>
              <p:nvSpPr>
                <p:cNvPr id="45" name="Text Box 22"/>
                <p:cNvSpPr txBox="1">
                  <a:spLocks noChangeArrowheads="1"/>
                </p:cNvSpPr>
                <p:nvPr/>
              </p:nvSpPr>
              <p:spPr bwMode="auto">
                <a:xfrm rot="840000">
                  <a:off x="3033657" y="3610092"/>
                  <a:ext cx="1118101" cy="175312"/>
                </a:xfrm>
                <a:prstGeom prst="rect">
                  <a:avLst/>
                </a:prstGeom>
                <a:noFill/>
                <a:ln w="9525" cap="flat" cmpd="sng" algn="ctr">
                  <a:noFill/>
                  <a:prstDash val="solid"/>
                  <a:headEnd/>
                  <a:tailEnd/>
                </a:ln>
                <a:effectLst>
                  <a:outerShdw blurRad="130000" dist="101600" dir="2700000" algn="tl" rotWithShape="0">
                    <a:srgbClr val="000000">
                      <a:alpha val="35000"/>
                    </a:srgbClr>
                  </a:outerShdw>
                </a:effectLst>
              </p:spPr>
              <p:txBody>
                <a:bodyPr lIns="18000" tIns="18000" rIns="18000" bIns="18000"/>
                <a:lstStyle/>
                <a:p>
                  <a:pPr algn="ctr" fontAlgn="auto">
                    <a:spcBef>
                      <a:spcPts val="0"/>
                    </a:spcBef>
                    <a:spcAft>
                      <a:spcPts val="0"/>
                    </a:spcAft>
                    <a:defRPr/>
                  </a:pPr>
                  <a:r>
                    <a:rPr lang="en-US" sz="1400" b="1" kern="0">
                      <a:solidFill>
                        <a:prstClr val="white"/>
                      </a:solidFill>
                      <a:latin typeface="Century Schoolbook"/>
                    </a:rPr>
                    <a:t>oriented window</a:t>
                  </a:r>
                </a:p>
              </p:txBody>
            </p:sp>
            <mc:AlternateContent xmlns:mc="http://schemas.openxmlformats.org/markup-compatibility/2006" xmlns:a14="http://schemas.microsoft.com/office/drawing/2010/main">
              <mc:Choice Requires="a14">
                <p:sp>
                  <p:nvSpPr>
                    <p:cNvPr id="46" name="Text Box 24"/>
                    <p:cNvSpPr txBox="1">
                      <a:spLocks noChangeArrowheads="1"/>
                    </p:cNvSpPr>
                    <p:nvPr/>
                  </p:nvSpPr>
                  <p:spPr bwMode="auto">
                    <a:xfrm>
                      <a:off x="3115915" y="4116119"/>
                      <a:ext cx="549311" cy="188947"/>
                    </a:xfrm>
                    <a:prstGeom prst="rect">
                      <a:avLst/>
                    </a:prstGeom>
                    <a:noFill/>
                    <a:ln w="9525" cap="flat" cmpd="sng" algn="ctr">
                      <a:noFill/>
                      <a:prstDash val="solid"/>
                      <a:headEnd/>
                      <a:tailEnd/>
                    </a:ln>
                    <a:effectLst>
                      <a:outerShdw blurRad="130000" dist="101600" dir="2700000" algn="tl" rotWithShape="0">
                        <a:srgbClr val="000000">
                          <a:alpha val="35000"/>
                        </a:srgbClr>
                      </a:outerShdw>
                      <a:softEdge rad="31750"/>
                    </a:effectLst>
                  </p:spPr>
                  <p:txBody>
                    <a:bodyPr lIns="18000" tIns="18000" rIns="18000" bIns="18000"/>
                    <a:lstStyle>
                      <a:defPPr>
                        <a:defRPr lang="en-US"/>
                      </a:defPPr>
                      <a:lvl1pPr algn="ctr">
                        <a:defRPr sz="1000" b="1" i="1">
                          <a:latin typeface="Times New Roman" pitchFamily="18" charset="0"/>
                        </a:defRPr>
                      </a:lvl1pPr>
                    </a:lstStyle>
                    <a:p>
                      <a:pPr fontAlgn="auto">
                        <a:spcBef>
                          <a:spcPts val="0"/>
                        </a:spcBef>
                        <a:spcAft>
                          <a:spcPts val="0"/>
                        </a:spcAft>
                        <a:defRPr/>
                      </a:pPr>
                      <a14:m>
                        <m:oMathPara xmlns:m="http://schemas.openxmlformats.org/officeDocument/2006/math">
                          <m:oMathParaPr>
                            <m:jc m:val="centerGroup"/>
                          </m:oMathParaPr>
                          <m:oMath xmlns:m="http://schemas.openxmlformats.org/officeDocument/2006/math">
                            <m:d>
                              <m:dPr>
                                <m:begChr m:val="["/>
                                <m:endChr m:val="]"/>
                                <m:ctrlPr>
                                  <a:rPr lang="it-IT" sz="1600" i="1" kern="0">
                                    <a:solidFill>
                                      <a:prstClr val="white"/>
                                    </a:solidFill>
                                    <a:latin typeface="Cambria Math" panose="02040503050406030204" pitchFamily="18" charset="0"/>
                                  </a:rPr>
                                </m:ctrlPr>
                              </m:dPr>
                              <m:e>
                                <m:sSub>
                                  <m:sSubPr>
                                    <m:ctrlPr>
                                      <a:rPr lang="it-IT" sz="1600" i="1" kern="0">
                                        <a:solidFill>
                                          <a:prstClr val="white"/>
                                        </a:solidFill>
                                        <a:latin typeface="Cambria Math" panose="02040503050406030204" pitchFamily="18" charset="0"/>
                                      </a:rPr>
                                    </m:ctrlPr>
                                  </m:sSubPr>
                                  <m:e>
                                    <m:r>
                                      <a:rPr lang="it-IT" sz="1600" kern="0">
                                        <a:solidFill>
                                          <a:prstClr val="white"/>
                                        </a:solidFill>
                                        <a:latin typeface="Cambria Math"/>
                                      </a:rPr>
                                      <m:t>𝒙</m:t>
                                    </m:r>
                                  </m:e>
                                  <m:sub>
                                    <m:r>
                                      <a:rPr lang="it-IT" sz="1600" kern="0">
                                        <a:solidFill>
                                          <a:prstClr val="white"/>
                                        </a:solidFill>
                                        <a:latin typeface="Cambria Math"/>
                                      </a:rPr>
                                      <m:t>𝒊</m:t>
                                    </m:r>
                                  </m:sub>
                                </m:sSub>
                                <m:r>
                                  <a:rPr lang="it-IT" sz="1600" kern="0">
                                    <a:solidFill>
                                      <a:prstClr val="white"/>
                                    </a:solidFill>
                                    <a:latin typeface="Cambria Math"/>
                                  </a:rPr>
                                  <m:t>,</m:t>
                                </m:r>
                                <m:sSub>
                                  <m:sSubPr>
                                    <m:ctrlPr>
                                      <a:rPr lang="it-IT" sz="1600" i="1" kern="0">
                                        <a:solidFill>
                                          <a:prstClr val="white"/>
                                        </a:solidFill>
                                        <a:latin typeface="Cambria Math" panose="02040503050406030204" pitchFamily="18" charset="0"/>
                                      </a:rPr>
                                    </m:ctrlPr>
                                  </m:sSubPr>
                                  <m:e>
                                    <m:r>
                                      <a:rPr lang="it-IT" sz="1600" kern="0">
                                        <a:solidFill>
                                          <a:prstClr val="white"/>
                                        </a:solidFill>
                                        <a:latin typeface="Cambria Math"/>
                                      </a:rPr>
                                      <m:t>𝒚</m:t>
                                    </m:r>
                                  </m:e>
                                  <m:sub>
                                    <m:r>
                                      <a:rPr lang="it-IT" sz="1600" kern="0">
                                        <a:solidFill>
                                          <a:prstClr val="white"/>
                                        </a:solidFill>
                                        <a:latin typeface="Cambria Math"/>
                                      </a:rPr>
                                      <m:t>𝒊</m:t>
                                    </m:r>
                                  </m:sub>
                                </m:sSub>
                              </m:e>
                            </m:d>
                          </m:oMath>
                        </m:oMathPara>
                      </a14:m>
                      <a:endParaRPr lang="en-US" sz="1600" i="0" kern="0">
                        <a:solidFill>
                          <a:prstClr val="white"/>
                        </a:solidFill>
                      </a:endParaRPr>
                    </a:p>
                  </p:txBody>
                </p:sp>
              </mc:Choice>
              <mc:Fallback xmlns="">
                <p:sp>
                  <p:nvSpPr>
                    <p:cNvPr id="46" name="Text Box 24"/>
                    <p:cNvSpPr txBox="1">
                      <a:spLocks noRot="1" noChangeAspect="1" noMove="1" noResize="1" noEditPoints="1" noAdjustHandles="1" noChangeArrowheads="1" noChangeShapeType="1" noTextEdit="1"/>
                    </p:cNvSpPr>
                    <p:nvPr/>
                  </p:nvSpPr>
                  <p:spPr bwMode="auto">
                    <a:xfrm>
                      <a:off x="3115915" y="4116119"/>
                      <a:ext cx="549311" cy="188947"/>
                    </a:xfrm>
                    <a:prstGeom prst="rect">
                      <a:avLst/>
                    </a:prstGeom>
                    <a:blipFill>
                      <a:blip r:embed="rId14"/>
                      <a:stretch>
                        <a:fillRect/>
                      </a:stretch>
                    </a:blipFill>
                    <a:ln w="9525" cap="flat" cmpd="sng" algn="ctr">
                      <a:noFill/>
                      <a:prstDash val="solid"/>
                      <a:headEnd/>
                      <a:tailEnd/>
                    </a:ln>
                    <a:effectLst>
                      <a:outerShdw blurRad="130000" dist="101600" dir="2700000" algn="tl" rotWithShape="0">
                        <a:srgbClr val="000000">
                          <a:alpha val="35000"/>
                        </a:srgbClr>
                      </a:outerShdw>
                      <a:softEdge rad="31750"/>
                    </a:effectLst>
                  </p:spPr>
                  <p:txBody>
                    <a:bodyPr/>
                    <a:lstStyle/>
                    <a:p>
                      <a:r>
                        <a:rPr lang="en-US">
                          <a:noFill/>
                        </a:rPr>
                        <a:t> </a:t>
                      </a:r>
                    </a:p>
                  </p:txBody>
                </p:sp>
              </mc:Fallback>
            </mc:AlternateContent>
          </p:grpSp>
        </p:grpSp>
        <p:sp>
          <p:nvSpPr>
            <p:cNvPr id="60" name="Freccia a destra 59"/>
            <p:cNvSpPr/>
            <p:nvPr/>
          </p:nvSpPr>
          <p:spPr bwMode="auto">
            <a:xfrm>
              <a:off x="5277480" y="3999728"/>
              <a:ext cx="1108886" cy="536028"/>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eaLnBrk="0" hangingPunct="0"/>
              <a:endParaRPr lang="en-US">
                <a:solidFill>
                  <a:schemeClr val="tx1"/>
                </a:solidFill>
                <a:latin typeface="Arial" pitchFamily="34" charset="0"/>
              </a:endParaRPr>
            </a:p>
          </p:txBody>
        </p:sp>
        <p:pic>
          <p:nvPicPr>
            <p:cNvPr id="43" name="Immagin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20740" y="2827742"/>
              <a:ext cx="1594129" cy="2880000"/>
            </a:xfrm>
            <a:prstGeom prst="rect">
              <a:avLst/>
            </a:prstGeom>
            <a:ln>
              <a:solidFill>
                <a:schemeClr val="tx1"/>
              </a:solidFill>
            </a:ln>
          </p:spPr>
        </p:pic>
      </p:grpSp>
    </p:spTree>
    <p:extLst>
      <p:ext uri="{BB962C8B-B14F-4D97-AF65-F5344CB8AC3E}">
        <p14:creationId xmlns:p14="http://schemas.microsoft.com/office/powerpoint/2010/main" val="3807387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resentazione vuota">
  <a:themeElements>
    <a:clrScheme name="Presentazione vuo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zione vuo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esentazione vuo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zione vuo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zione vuo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zione vuo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zione vuo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zione vuo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zione vuo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LayoutCesena</Template>
  <TotalTime>0</TotalTime>
  <Words>1746</Words>
  <Application>Microsoft Office PowerPoint</Application>
  <PresentationFormat>Widescreen</PresentationFormat>
  <Paragraphs>242</Paragraphs>
  <Slides>26</Slides>
  <Notes>24</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26</vt:i4>
      </vt:variant>
    </vt:vector>
  </HeadingPairs>
  <TitlesOfParts>
    <vt:vector size="34" baseType="lpstr">
      <vt:lpstr>Arial</vt:lpstr>
      <vt:lpstr>Calibri</vt:lpstr>
      <vt:lpstr>Cambria</vt:lpstr>
      <vt:lpstr>Cambria Math</vt:lpstr>
      <vt:lpstr>Century Schoolbook</vt:lpstr>
      <vt:lpstr>Times New Roman</vt:lpstr>
      <vt:lpstr>Presentazione vuota</vt:lpstr>
      <vt:lpstr>Immagine</vt:lpstr>
      <vt:lpstr>Presentazione standard di PowerPoint</vt:lpstr>
      <vt:lpstr>Why a Hands-on Lecture?</vt:lpstr>
      <vt:lpstr>Links to the code</vt:lpstr>
      <vt:lpstr>Fingerprint anatomy</vt:lpstr>
      <vt:lpstr>Minutiae</vt:lpstr>
      <vt:lpstr>Feature extraction: main steps</vt:lpstr>
      <vt:lpstr>Segmentation</vt:lpstr>
      <vt:lpstr>Local ridge orientation</vt:lpstr>
      <vt:lpstr>Local ridge frequency</vt:lpstr>
      <vt:lpstr>Enhancement (1)</vt:lpstr>
      <vt:lpstr>Enhancement (2)</vt:lpstr>
      <vt:lpstr>Minutiae detection (1)</vt:lpstr>
      <vt:lpstr>Minutiae detection (2)</vt:lpstr>
      <vt:lpstr>Minutiae-based fingerprint comparison</vt:lpstr>
      <vt:lpstr>Global minutiae-based approaches</vt:lpstr>
      <vt:lpstr>Local minutiae-based approaches</vt:lpstr>
      <vt:lpstr>Nearest-neighbor-based local structures</vt:lpstr>
      <vt:lpstr>Fixed-radius-based local structures</vt:lpstr>
      <vt:lpstr>Minutia Cylinder-Code (MCC) (1)</vt:lpstr>
      <vt:lpstr>Minutia Cylinder-Code (MCC) (2)</vt:lpstr>
      <vt:lpstr>Minutia Cylinder-Code (MCC) (3)</vt:lpstr>
      <vt:lpstr>Minutia Cylinder-Code (MCC) (4)</vt:lpstr>
      <vt:lpstr>Minutia Cylinder-Code (MCC) (5)</vt:lpstr>
      <vt:lpstr>Minutia Cylinder-Code (MCC) (6)</vt:lpstr>
      <vt:lpstr>Minutia Cylinder-Code (MCC) (7)</vt:lpstr>
      <vt:lpstr>Some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Nessun titolo diapositiva</dc:title>
  <dc:creator>Annalisa</dc:creator>
  <cp:lastModifiedBy>Raffaele Cappelli</cp:lastModifiedBy>
  <cp:revision>1</cp:revision>
  <cp:lastPrinted>2018-01-25T12:39:53Z</cp:lastPrinted>
  <dcterms:created xsi:type="dcterms:W3CDTF">1999-09-18T08:07:32Z</dcterms:created>
  <dcterms:modified xsi:type="dcterms:W3CDTF">2024-01-11T08:56:44Z</dcterms:modified>
</cp:coreProperties>
</file>