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30F7-C0E7-0D6A-3F0B-1C32CE4D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7718-A666-93AA-BFAD-6A70E5A3E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E816-5F32-D525-4BB7-0E518CC0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A38E-0E36-446E-BED2-B17606243F8E}" type="datetimeFigureOut">
              <a:rPr lang="en-FI" smtClean="0"/>
              <a:t>27/03/2023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97E6-717B-F732-228D-54EBEABA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BB4A3-1141-C955-305E-DAD47DA1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DA9C-D214-4FEB-B817-5459FF6259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551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21E7-9C9E-6954-1145-D7CB5232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BFAC3-E96B-844E-5BEC-CB3410895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6FE5E-13B2-51FC-EAED-979E8DAE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A38E-0E36-446E-BED2-B17606243F8E}" type="datetimeFigureOut">
              <a:rPr lang="en-FI" smtClean="0"/>
              <a:t>27/03/2023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C242E-1B09-89ED-5B44-45A292E4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24E01-B5B4-818F-3127-42EB72E0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DA9C-D214-4FEB-B817-5459FF6259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6029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93FA1-58A0-B0FE-215B-798DF578C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0A18B-A83F-B9B9-1180-EC6CF0C29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F856-D163-0833-8301-0F52284E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A38E-0E36-446E-BED2-B17606243F8E}" type="datetimeFigureOut">
              <a:rPr lang="en-FI" smtClean="0"/>
              <a:t>27/03/2023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DE832-90CD-337B-971B-C49CB8FB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817F-D347-CB08-7A78-4395F83A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DA9C-D214-4FEB-B817-5459FF6259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6478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1433-8446-CA20-E978-8FB94A84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2F09-6795-CA33-9F70-B4776A920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389BA-BE8F-E2E3-742F-D4397EC5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A38E-0E36-446E-BED2-B17606243F8E}" type="datetimeFigureOut">
              <a:rPr lang="en-FI" smtClean="0"/>
              <a:t>27/03/2023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E856-A6D2-99C4-DE62-0599E313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0F22F-8C52-2266-F83F-2B47E919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DA9C-D214-4FEB-B817-5459FF6259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6043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9BD2-0EC7-3BAC-1943-52934747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AE1DE-AC14-9468-75A1-D19B84209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DF002-95D1-DA28-857E-62CF3248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A38E-0E36-446E-BED2-B17606243F8E}" type="datetimeFigureOut">
              <a:rPr lang="en-FI" smtClean="0"/>
              <a:t>27/03/2023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5571-A532-4D52-F567-C06B2F35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B377F-7BD5-10B2-025F-A3E8C903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DA9C-D214-4FEB-B817-5459FF6259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0712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EB40-C68B-337C-21B7-592A92BA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193B-CD58-7164-3C07-728273280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00B94-B546-1529-5241-66C8681DF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02FFC-C377-D122-22FA-2B43448B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A38E-0E36-446E-BED2-B17606243F8E}" type="datetimeFigureOut">
              <a:rPr lang="en-FI" smtClean="0"/>
              <a:t>27/03/2023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EECB5-2AF8-66E3-B1AB-A3F4EECF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4E8A3-5871-4D07-8D7C-EDDEA114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DA9C-D214-4FEB-B817-5459FF6259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7587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578C-FDD8-402F-EDFA-A8C81EA8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449C4-2BD0-39C1-7574-2039334C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25CD9-D5C3-3ABF-CA3D-44E787B08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4C9D5-CF4B-5047-B51E-2BD6B844B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B9094-BD83-ADEC-EEAD-5E2075481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262B1-9168-FB93-FDF0-1369C74C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A38E-0E36-446E-BED2-B17606243F8E}" type="datetimeFigureOut">
              <a:rPr lang="en-FI" smtClean="0"/>
              <a:t>27/03/2023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E6030-EEE8-AFAA-2BA1-95B6B2B0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834F8-9FE4-3431-B1F8-892DCABE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DA9C-D214-4FEB-B817-5459FF6259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7923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EF44-5ADC-40EE-9F95-2D4064D3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ED381-0A61-7B67-5B99-570D2A98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A38E-0E36-446E-BED2-B17606243F8E}" type="datetimeFigureOut">
              <a:rPr lang="en-FI" smtClean="0"/>
              <a:t>27/03/2023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85DD6-3E81-025B-0A18-02960AA6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1E757-0209-1FAB-7E9B-C72B9BAA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DA9C-D214-4FEB-B817-5459FF6259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9562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F13B6-5139-A26A-1F12-82A74FDD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A38E-0E36-446E-BED2-B17606243F8E}" type="datetimeFigureOut">
              <a:rPr lang="en-FI" smtClean="0"/>
              <a:t>27/03/2023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091AD-BFFC-313A-C5E0-4A2C3824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CFBEC-CF6C-D525-B109-60894922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DA9C-D214-4FEB-B817-5459FF6259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8937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844E-9104-253D-0738-11898C8F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FD834-3CC2-B034-0163-444C5457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C3BA2-AD1C-5FE4-AD0F-A7484F4CF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93389-2E2D-1109-E381-649F5394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A38E-0E36-446E-BED2-B17606243F8E}" type="datetimeFigureOut">
              <a:rPr lang="en-FI" smtClean="0"/>
              <a:t>27/03/2023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2685B-FFB1-0C3B-1563-3223C52A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69329-21A8-237F-6938-E9EA8B83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DA9C-D214-4FEB-B817-5459FF6259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3078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626F-E1C0-19B1-4302-832F7379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193D4-ED6F-ECF6-5D6B-6E1B6D087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A7CC-67A9-D11B-23C0-A43B0C895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59C7-3C52-6E31-D193-6043E838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A38E-0E36-446E-BED2-B17606243F8E}" type="datetimeFigureOut">
              <a:rPr lang="en-FI" smtClean="0"/>
              <a:t>27/03/2023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5E57B-B850-45C7-9D87-78230EB1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AA558-4105-10A3-D3BB-DC92F81C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DA9C-D214-4FEB-B817-5459FF6259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2702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91DB9-6513-F1AA-023D-85C70A32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D0E10-566B-9D2E-B810-1ABD620BE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185D1-50D0-4B06-A559-58A0398AE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4A38E-0E36-446E-BED2-B17606243F8E}" type="datetimeFigureOut">
              <a:rPr lang="en-FI" smtClean="0"/>
              <a:t>27/03/2023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8C6B-67E4-2E57-0079-09BC4A68B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1A63D-D5C8-1689-F205-3DCF57086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DA9C-D214-4FEB-B817-5459FF6259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5767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4F0CC2-6A6A-8298-C901-E3AAA3A31194}"/>
              </a:ext>
            </a:extLst>
          </p:cNvPr>
          <p:cNvSpPr txBox="1"/>
          <p:nvPr/>
        </p:nvSpPr>
        <p:spPr>
          <a:xfrm>
            <a:off x="4518561" y="645226"/>
            <a:ext cx="1832759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ETUSIVU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B4EAD-9821-B4D9-A578-A5BC551A6941}"/>
              </a:ext>
            </a:extLst>
          </p:cNvPr>
          <p:cNvSpPr txBox="1"/>
          <p:nvPr/>
        </p:nvSpPr>
        <p:spPr>
          <a:xfrm>
            <a:off x="8370123" y="1240189"/>
            <a:ext cx="1832759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YHTEYSTIEDOT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39A17-A7B6-7EAE-6AF7-541F506DB947}"/>
              </a:ext>
            </a:extLst>
          </p:cNvPr>
          <p:cNvSpPr txBox="1"/>
          <p:nvPr/>
        </p:nvSpPr>
        <p:spPr>
          <a:xfrm>
            <a:off x="6444342" y="1241203"/>
            <a:ext cx="1832759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TIETOJA MEISTÄ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1797A-28DE-02DC-0E8F-EB8D2570E3CC}"/>
              </a:ext>
            </a:extLst>
          </p:cNvPr>
          <p:cNvSpPr txBox="1"/>
          <p:nvPr/>
        </p:nvSpPr>
        <p:spPr>
          <a:xfrm>
            <a:off x="4518561" y="1240189"/>
            <a:ext cx="1832759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PALVELUT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5F2A69-7074-7909-EB34-252B8DB9DB66}"/>
              </a:ext>
            </a:extLst>
          </p:cNvPr>
          <p:cNvSpPr txBox="1"/>
          <p:nvPr/>
        </p:nvSpPr>
        <p:spPr>
          <a:xfrm>
            <a:off x="2592780" y="1240189"/>
            <a:ext cx="1832759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PALVELUEHDOT</a:t>
            </a:r>
            <a:endParaRPr lang="en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1281B-7B3F-C378-93BC-8FF10BABBD5C}"/>
              </a:ext>
            </a:extLst>
          </p:cNvPr>
          <p:cNvSpPr txBox="1"/>
          <p:nvPr/>
        </p:nvSpPr>
        <p:spPr>
          <a:xfrm>
            <a:off x="615538" y="1240189"/>
            <a:ext cx="1832759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TILAAJAVASTUU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43042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8CE9A5-AAD1-25A5-AA26-0C0EADE3618F}"/>
              </a:ext>
            </a:extLst>
          </p:cNvPr>
          <p:cNvSpPr txBox="1"/>
          <p:nvPr/>
        </p:nvSpPr>
        <p:spPr>
          <a:xfrm>
            <a:off x="4627418" y="246221"/>
            <a:ext cx="1820883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ETUSIVU</a:t>
            </a:r>
            <a:endParaRPr lang="en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BF1D-B9CD-F58C-C86A-4FDF85016C66}"/>
              </a:ext>
            </a:extLst>
          </p:cNvPr>
          <p:cNvSpPr txBox="1"/>
          <p:nvPr/>
        </p:nvSpPr>
        <p:spPr>
          <a:xfrm>
            <a:off x="5781304" y="5454223"/>
            <a:ext cx="1820883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TILAAJAVASTUU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28FDC-F52D-20E1-9103-BFA0695E019D}"/>
              </a:ext>
            </a:extLst>
          </p:cNvPr>
          <p:cNvSpPr txBox="1"/>
          <p:nvPr/>
        </p:nvSpPr>
        <p:spPr>
          <a:xfrm>
            <a:off x="3416134" y="5454223"/>
            <a:ext cx="1820883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PALVELUEHDOT</a:t>
            </a:r>
            <a:endParaRPr lang="en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A3AAD-61FD-21F7-A202-E30227E5A295}"/>
              </a:ext>
            </a:extLst>
          </p:cNvPr>
          <p:cNvSpPr txBox="1"/>
          <p:nvPr/>
        </p:nvSpPr>
        <p:spPr>
          <a:xfrm>
            <a:off x="4599709" y="1129353"/>
            <a:ext cx="1820883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TIETOJA MEISTÄ</a:t>
            </a:r>
            <a:endParaRPr lang="en-F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EB547-86CC-46A7-6948-35176547F51C}"/>
              </a:ext>
            </a:extLst>
          </p:cNvPr>
          <p:cNvSpPr txBox="1"/>
          <p:nvPr/>
        </p:nvSpPr>
        <p:spPr>
          <a:xfrm>
            <a:off x="2006929" y="1129353"/>
            <a:ext cx="1820883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PALVELUT</a:t>
            </a:r>
            <a:endParaRPr lang="en-F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7EAE7-9A45-8AE1-ABB7-7D6E4354FF4F}"/>
              </a:ext>
            </a:extLst>
          </p:cNvPr>
          <p:cNvSpPr txBox="1"/>
          <p:nvPr/>
        </p:nvSpPr>
        <p:spPr>
          <a:xfrm>
            <a:off x="7817921" y="1129353"/>
            <a:ext cx="1820883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YHETYSTIEDOT</a:t>
            </a:r>
            <a:endParaRPr lang="en-FI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9D6B9-96B4-5989-9911-6105F38CA8B3}"/>
              </a:ext>
            </a:extLst>
          </p:cNvPr>
          <p:cNvSpPr txBox="1"/>
          <p:nvPr/>
        </p:nvSpPr>
        <p:spPr>
          <a:xfrm>
            <a:off x="2042554" y="1673980"/>
            <a:ext cx="1595253" cy="56938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NOSTOPALVELUT</a:t>
            </a:r>
          </a:p>
          <a:p>
            <a:pPr algn="ctr"/>
            <a:r>
              <a:rPr lang="en-US" sz="1000" dirty="0"/>
              <a:t>-DEMAG AC 50</a:t>
            </a:r>
          </a:p>
          <a:p>
            <a:pPr algn="ctr"/>
            <a:r>
              <a:rPr lang="en-US" sz="1000" dirty="0"/>
              <a:t>-DEMAG AC80</a:t>
            </a:r>
            <a:endParaRPr lang="en-FI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FA8FF2-05FE-992D-3929-313B55A57E3B}"/>
              </a:ext>
            </a:extLst>
          </p:cNvPr>
          <p:cNvSpPr txBox="1"/>
          <p:nvPr/>
        </p:nvSpPr>
        <p:spPr>
          <a:xfrm>
            <a:off x="2042553" y="2458073"/>
            <a:ext cx="1595253" cy="72327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KULJETUS</a:t>
            </a:r>
          </a:p>
          <a:p>
            <a:pPr algn="ctr"/>
            <a:r>
              <a:rPr lang="en-US" sz="1000" dirty="0"/>
              <a:t>-Scania P14</a:t>
            </a:r>
          </a:p>
          <a:p>
            <a:pPr algn="ctr"/>
            <a:r>
              <a:rPr lang="en-US" sz="1000" dirty="0"/>
              <a:t>-</a:t>
            </a:r>
            <a:r>
              <a:rPr lang="en-US" sz="1000" dirty="0" err="1"/>
              <a:t>Kuorma-auton</a:t>
            </a:r>
            <a:r>
              <a:rPr lang="en-US" sz="1000" dirty="0"/>
              <a:t> </a:t>
            </a:r>
            <a:r>
              <a:rPr lang="en-US" sz="1000" dirty="0" err="1"/>
              <a:t>perävaunu</a:t>
            </a:r>
            <a:endParaRPr lang="en-US" sz="1000" dirty="0"/>
          </a:p>
          <a:p>
            <a:pPr algn="ctr"/>
            <a:r>
              <a:rPr lang="en-US" sz="1000" dirty="0"/>
              <a:t>-</a:t>
            </a:r>
            <a:r>
              <a:rPr lang="en-US" sz="1000" dirty="0" err="1"/>
              <a:t>Siirtolavat</a:t>
            </a:r>
            <a:endParaRPr lang="en-FI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4FBBA-5323-606A-E426-2DAD5073FB8B}"/>
              </a:ext>
            </a:extLst>
          </p:cNvPr>
          <p:cNvSpPr txBox="1"/>
          <p:nvPr/>
        </p:nvSpPr>
        <p:spPr>
          <a:xfrm>
            <a:off x="2042553" y="3501886"/>
            <a:ext cx="1595253" cy="72327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MUUT PALVELUT</a:t>
            </a:r>
          </a:p>
          <a:p>
            <a:pPr algn="ctr"/>
            <a:r>
              <a:rPr lang="en-US" sz="1000" dirty="0"/>
              <a:t>-</a:t>
            </a:r>
            <a:r>
              <a:rPr lang="en-US" sz="1000" dirty="0" err="1"/>
              <a:t>Vuokraus</a:t>
            </a:r>
            <a:endParaRPr lang="en-US" sz="1000" dirty="0"/>
          </a:p>
          <a:p>
            <a:pPr algn="ctr"/>
            <a:r>
              <a:rPr lang="en-US" sz="1000" dirty="0"/>
              <a:t>-</a:t>
            </a:r>
            <a:r>
              <a:rPr lang="en-US" sz="1000" dirty="0" err="1"/>
              <a:t>Auraus</a:t>
            </a:r>
            <a:endParaRPr lang="en-US" sz="1000" dirty="0"/>
          </a:p>
          <a:p>
            <a:pPr algn="ctr"/>
            <a:r>
              <a:rPr lang="en-US" sz="1000" dirty="0"/>
              <a:t>-</a:t>
            </a:r>
            <a:r>
              <a:rPr lang="en-US" sz="1000" dirty="0" err="1"/>
              <a:t>Hinnasto</a:t>
            </a:r>
            <a:endParaRPr lang="en-FI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59474A-AF41-F5F7-2910-A9164792A123}"/>
              </a:ext>
            </a:extLst>
          </p:cNvPr>
          <p:cNvSpPr txBox="1"/>
          <p:nvPr/>
        </p:nvSpPr>
        <p:spPr>
          <a:xfrm>
            <a:off x="4599708" y="1778871"/>
            <a:ext cx="1779321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FAKTA</a:t>
            </a:r>
            <a:endParaRPr lang="en-FI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11059-4FEC-89FC-63D0-BC448CEF7E5B}"/>
              </a:ext>
            </a:extLst>
          </p:cNvPr>
          <p:cNvSpPr txBox="1"/>
          <p:nvPr/>
        </p:nvSpPr>
        <p:spPr>
          <a:xfrm>
            <a:off x="4599708" y="2225613"/>
            <a:ext cx="1779321" cy="43088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PYYDÄ TARJOUS</a:t>
            </a:r>
          </a:p>
          <a:p>
            <a:pPr algn="ctr"/>
            <a:r>
              <a:rPr lang="en-US" sz="1100" dirty="0"/>
              <a:t>-</a:t>
            </a:r>
            <a:r>
              <a:rPr lang="en-US" sz="1100" dirty="0" err="1"/>
              <a:t>Linkki</a:t>
            </a:r>
            <a:endParaRPr lang="en-FI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56104-3F06-2FF7-6828-2FDF5E37C01B}"/>
              </a:ext>
            </a:extLst>
          </p:cNvPr>
          <p:cNvSpPr txBox="1"/>
          <p:nvPr/>
        </p:nvSpPr>
        <p:spPr>
          <a:xfrm>
            <a:off x="7985162" y="1717781"/>
            <a:ext cx="1595253" cy="72327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HENKILÖKUNTA</a:t>
            </a:r>
          </a:p>
          <a:p>
            <a:pPr algn="ctr"/>
            <a:r>
              <a:rPr lang="en-US" sz="1000" dirty="0"/>
              <a:t>-Nimi</a:t>
            </a:r>
          </a:p>
          <a:p>
            <a:pPr algn="ctr"/>
            <a:r>
              <a:rPr lang="en-US" sz="1000" dirty="0"/>
              <a:t>-</a:t>
            </a:r>
            <a:r>
              <a:rPr lang="en-US" sz="1000" dirty="0" err="1"/>
              <a:t>Puhelinnumero</a:t>
            </a:r>
            <a:endParaRPr lang="en-US" sz="1000" dirty="0"/>
          </a:p>
          <a:p>
            <a:pPr algn="ctr"/>
            <a:r>
              <a:rPr lang="en-US" sz="1000" dirty="0"/>
              <a:t>-</a:t>
            </a:r>
            <a:r>
              <a:rPr lang="en-US" sz="1000" dirty="0" err="1"/>
              <a:t>Whatsapp</a:t>
            </a:r>
            <a:endParaRPr lang="en-FI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6076F-C3AF-1099-6AE7-47D393A1F38C}"/>
              </a:ext>
            </a:extLst>
          </p:cNvPr>
          <p:cNvSpPr txBox="1"/>
          <p:nvPr/>
        </p:nvSpPr>
        <p:spPr>
          <a:xfrm>
            <a:off x="7925784" y="2666506"/>
            <a:ext cx="1891150" cy="13388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YHTEYDENOTTOLOMAKE</a:t>
            </a:r>
          </a:p>
          <a:p>
            <a:pPr algn="ctr"/>
            <a:r>
              <a:rPr lang="en-US" sz="1000" dirty="0"/>
              <a:t>-Nimi</a:t>
            </a:r>
          </a:p>
          <a:p>
            <a:pPr algn="ctr"/>
            <a:r>
              <a:rPr lang="en-US" sz="1000" dirty="0"/>
              <a:t>-</a:t>
            </a:r>
            <a:r>
              <a:rPr lang="en-US" sz="1000" dirty="0" err="1"/>
              <a:t>Sähköposti</a:t>
            </a:r>
            <a:endParaRPr lang="en-US" sz="1000" dirty="0"/>
          </a:p>
          <a:p>
            <a:pPr algn="ctr"/>
            <a:r>
              <a:rPr lang="en-US" sz="1000" dirty="0"/>
              <a:t>-</a:t>
            </a:r>
            <a:r>
              <a:rPr lang="en-US" sz="1000" dirty="0" err="1"/>
              <a:t>Puhelinnumero</a:t>
            </a:r>
            <a:endParaRPr lang="en-US" sz="1000" dirty="0"/>
          </a:p>
          <a:p>
            <a:pPr algn="ctr"/>
            <a:r>
              <a:rPr lang="en-US" sz="1000" dirty="0"/>
              <a:t>-</a:t>
            </a:r>
            <a:r>
              <a:rPr lang="en-US" sz="1000" dirty="0" err="1"/>
              <a:t>Aihe</a:t>
            </a:r>
            <a:endParaRPr lang="en-US" sz="1000" dirty="0"/>
          </a:p>
          <a:p>
            <a:pPr algn="ctr"/>
            <a:r>
              <a:rPr lang="en-US" sz="1000" dirty="0"/>
              <a:t>-</a:t>
            </a:r>
            <a:r>
              <a:rPr lang="en-US" sz="1000" dirty="0" err="1"/>
              <a:t>Viesti</a:t>
            </a:r>
            <a:endParaRPr lang="en-US" sz="1000" dirty="0"/>
          </a:p>
          <a:p>
            <a:pPr algn="ctr"/>
            <a:r>
              <a:rPr lang="en-US" sz="1000" dirty="0"/>
              <a:t>-</a:t>
            </a:r>
            <a:r>
              <a:rPr lang="en-US" sz="1000" dirty="0" err="1"/>
              <a:t>Viestikenttä</a:t>
            </a:r>
            <a:endParaRPr lang="en-US" sz="1000" dirty="0"/>
          </a:p>
          <a:p>
            <a:pPr algn="ctr"/>
            <a:r>
              <a:rPr lang="en-US" sz="1000" dirty="0"/>
              <a:t>-</a:t>
            </a:r>
            <a:r>
              <a:rPr lang="en-US" sz="1000" dirty="0" err="1"/>
              <a:t>Lähetä-painike</a:t>
            </a:r>
            <a:endParaRPr lang="en-FI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4BE4CC-8778-646F-713A-1DD67019421F}"/>
              </a:ext>
            </a:extLst>
          </p:cNvPr>
          <p:cNvSpPr txBox="1"/>
          <p:nvPr/>
        </p:nvSpPr>
        <p:spPr>
          <a:xfrm>
            <a:off x="3528948" y="5930349"/>
            <a:ext cx="1595253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FAKTA</a:t>
            </a:r>
            <a:endParaRPr lang="en-FI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1F866D-0451-74AD-A92B-85673EADD27D}"/>
              </a:ext>
            </a:extLst>
          </p:cNvPr>
          <p:cNvSpPr txBox="1"/>
          <p:nvPr/>
        </p:nvSpPr>
        <p:spPr>
          <a:xfrm>
            <a:off x="5894118" y="5930349"/>
            <a:ext cx="1595253" cy="2616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FAKTA</a:t>
            </a:r>
            <a:endParaRPr lang="en-FI" sz="1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B0C8AB-585E-B76A-F230-3E7B6035DEF6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flipH="1">
            <a:off x="4326575" y="5823555"/>
            <a:ext cx="1" cy="106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331074-7593-3DAD-F529-D3E2FF0AB5C4}"/>
              </a:ext>
            </a:extLst>
          </p:cNvPr>
          <p:cNvCxnSpPr>
            <a:stCxn id="5" idx="2"/>
            <a:endCxn id="20" idx="0"/>
          </p:cNvCxnSpPr>
          <p:nvPr/>
        </p:nvCxnSpPr>
        <p:spPr>
          <a:xfrm flipH="1">
            <a:off x="6691745" y="5823555"/>
            <a:ext cx="1" cy="106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8B21A8-074B-C344-09CB-327B5B25F7EF}"/>
              </a:ext>
            </a:extLst>
          </p:cNvPr>
          <p:cNvCxnSpPr/>
          <p:nvPr/>
        </p:nvCxnSpPr>
        <p:spPr>
          <a:xfrm>
            <a:off x="2656114" y="803564"/>
            <a:ext cx="607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2C9388-1087-A0EA-EC1A-20B7D8C4DC43}"/>
              </a:ext>
            </a:extLst>
          </p:cNvPr>
          <p:cNvCxnSpPr/>
          <p:nvPr/>
        </p:nvCxnSpPr>
        <p:spPr>
          <a:xfrm>
            <a:off x="2660073" y="819397"/>
            <a:ext cx="0" cy="2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340F12-D3FD-D2A9-E663-53097E1601A4}"/>
              </a:ext>
            </a:extLst>
          </p:cNvPr>
          <p:cNvCxnSpPr/>
          <p:nvPr/>
        </p:nvCxnSpPr>
        <p:spPr>
          <a:xfrm>
            <a:off x="5537860" y="803564"/>
            <a:ext cx="0" cy="27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D21840-302D-E33B-B5B5-7CA77030F570}"/>
              </a:ext>
            </a:extLst>
          </p:cNvPr>
          <p:cNvCxnSpPr>
            <a:endCxn id="9" idx="0"/>
          </p:cNvCxnSpPr>
          <p:nvPr/>
        </p:nvCxnSpPr>
        <p:spPr>
          <a:xfrm>
            <a:off x="8728362" y="819397"/>
            <a:ext cx="1" cy="30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90C6E6-3AC8-7E7C-B99A-1A3128D2DB8D}"/>
              </a:ext>
            </a:extLst>
          </p:cNvPr>
          <p:cNvCxnSpPr/>
          <p:nvPr/>
        </p:nvCxnSpPr>
        <p:spPr>
          <a:xfrm>
            <a:off x="2656114" y="1498685"/>
            <a:ext cx="0" cy="18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553D96-7F9D-ADDC-C47C-5A5852FED1AE}"/>
              </a:ext>
            </a:extLst>
          </p:cNvPr>
          <p:cNvCxnSpPr/>
          <p:nvPr/>
        </p:nvCxnSpPr>
        <p:spPr>
          <a:xfrm>
            <a:off x="2691740" y="2296764"/>
            <a:ext cx="0" cy="16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DEE558-70D2-129B-ED9F-35B2BA5A5946}"/>
              </a:ext>
            </a:extLst>
          </p:cNvPr>
          <p:cNvCxnSpPr/>
          <p:nvPr/>
        </p:nvCxnSpPr>
        <p:spPr>
          <a:xfrm>
            <a:off x="2691740" y="3218213"/>
            <a:ext cx="0" cy="28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D27971-5F13-D57E-2BE6-E0A6E35608C4}"/>
              </a:ext>
            </a:extLst>
          </p:cNvPr>
          <p:cNvCxnSpPr>
            <a:cxnSpLocks/>
          </p:cNvCxnSpPr>
          <p:nvPr/>
        </p:nvCxnSpPr>
        <p:spPr>
          <a:xfrm>
            <a:off x="2806535" y="4912426"/>
            <a:ext cx="6064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618951-D214-9475-FB2C-C714A68831F5}"/>
              </a:ext>
            </a:extLst>
          </p:cNvPr>
          <p:cNvCxnSpPr/>
          <p:nvPr/>
        </p:nvCxnSpPr>
        <p:spPr>
          <a:xfrm>
            <a:off x="4267200" y="4912426"/>
            <a:ext cx="0" cy="48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AC5C8D-31C0-0F40-2786-4ACDA904FBE6}"/>
              </a:ext>
            </a:extLst>
          </p:cNvPr>
          <p:cNvCxnSpPr/>
          <p:nvPr/>
        </p:nvCxnSpPr>
        <p:spPr>
          <a:xfrm>
            <a:off x="6691744" y="4912426"/>
            <a:ext cx="0" cy="47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EED565-86F9-5E52-FD36-5939B41542A3}"/>
              </a:ext>
            </a:extLst>
          </p:cNvPr>
          <p:cNvCxnSpPr>
            <a:stCxn id="13" idx="2"/>
          </p:cNvCxnSpPr>
          <p:nvPr/>
        </p:nvCxnSpPr>
        <p:spPr>
          <a:xfrm flipH="1">
            <a:off x="2836220" y="4225161"/>
            <a:ext cx="3960" cy="68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FD6C1AC-980B-5722-858B-6C9E963EDBD3}"/>
              </a:ext>
            </a:extLst>
          </p:cNvPr>
          <p:cNvCxnSpPr>
            <a:stCxn id="18" idx="2"/>
          </p:cNvCxnSpPr>
          <p:nvPr/>
        </p:nvCxnSpPr>
        <p:spPr>
          <a:xfrm>
            <a:off x="8871359" y="4005334"/>
            <a:ext cx="0" cy="90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E5FCA0C-83F8-DEE4-4222-6D7B11BA6564}"/>
              </a:ext>
            </a:extLst>
          </p:cNvPr>
          <p:cNvCxnSpPr/>
          <p:nvPr/>
        </p:nvCxnSpPr>
        <p:spPr>
          <a:xfrm>
            <a:off x="5781304" y="2040481"/>
            <a:ext cx="0" cy="18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FB86672-7AA7-0083-A176-42C94EB3F077}"/>
              </a:ext>
            </a:extLst>
          </p:cNvPr>
          <p:cNvCxnSpPr/>
          <p:nvPr/>
        </p:nvCxnSpPr>
        <p:spPr>
          <a:xfrm>
            <a:off x="5781304" y="1498685"/>
            <a:ext cx="0" cy="28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A17F13-9D7F-C710-6F08-3F9CB1B658CB}"/>
              </a:ext>
            </a:extLst>
          </p:cNvPr>
          <p:cNvCxnSpPr/>
          <p:nvPr/>
        </p:nvCxnSpPr>
        <p:spPr>
          <a:xfrm flipH="1">
            <a:off x="5751616" y="2656500"/>
            <a:ext cx="29688" cy="225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009A006-992E-BAD8-92E4-0AE0867B9CAE}"/>
              </a:ext>
            </a:extLst>
          </p:cNvPr>
          <p:cNvCxnSpPr>
            <a:endCxn id="4" idx="2"/>
          </p:cNvCxnSpPr>
          <p:nvPr/>
        </p:nvCxnSpPr>
        <p:spPr>
          <a:xfrm flipV="1">
            <a:off x="5537859" y="615553"/>
            <a:ext cx="1" cy="18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074DD53-8BA4-57DF-22EF-ACF2234D6280}"/>
              </a:ext>
            </a:extLst>
          </p:cNvPr>
          <p:cNvCxnSpPr/>
          <p:nvPr/>
        </p:nvCxnSpPr>
        <p:spPr>
          <a:xfrm>
            <a:off x="736270" y="430887"/>
            <a:ext cx="0" cy="6088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EE11DD-0670-9AE6-6610-2D799DF99490}"/>
              </a:ext>
            </a:extLst>
          </p:cNvPr>
          <p:cNvCxnSpPr/>
          <p:nvPr/>
        </p:nvCxnSpPr>
        <p:spPr>
          <a:xfrm>
            <a:off x="767938" y="6539345"/>
            <a:ext cx="10097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8625210-B631-2E16-E9A3-3259D153BC85}"/>
              </a:ext>
            </a:extLst>
          </p:cNvPr>
          <p:cNvCxnSpPr/>
          <p:nvPr/>
        </p:nvCxnSpPr>
        <p:spPr>
          <a:xfrm flipH="1" flipV="1">
            <a:off x="10786753" y="430887"/>
            <a:ext cx="79169" cy="6088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6ABDB96-1725-AEFE-C78B-7DFAF2CAEB75}"/>
              </a:ext>
            </a:extLst>
          </p:cNvPr>
          <p:cNvCxnSpPr/>
          <p:nvPr/>
        </p:nvCxnSpPr>
        <p:spPr>
          <a:xfrm>
            <a:off x="736270" y="430887"/>
            <a:ext cx="3780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A6633D9-A520-3F30-581C-69A98F15AC03}"/>
              </a:ext>
            </a:extLst>
          </p:cNvPr>
          <p:cNvCxnSpPr/>
          <p:nvPr/>
        </p:nvCxnSpPr>
        <p:spPr>
          <a:xfrm flipH="1">
            <a:off x="6543304" y="430887"/>
            <a:ext cx="4243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EFE150A-744D-8A07-6EFE-F560BCA95639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326574" y="6191959"/>
            <a:ext cx="1" cy="347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FF4BB30-5748-436F-F407-6716BB4CA73B}"/>
              </a:ext>
            </a:extLst>
          </p:cNvPr>
          <p:cNvCxnSpPr>
            <a:stCxn id="20" idx="2"/>
          </p:cNvCxnSpPr>
          <p:nvPr/>
        </p:nvCxnSpPr>
        <p:spPr>
          <a:xfrm flipH="1">
            <a:off x="6691744" y="6191959"/>
            <a:ext cx="1" cy="347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3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68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Robertz</dc:creator>
  <cp:lastModifiedBy>Stephanie Robertz</cp:lastModifiedBy>
  <cp:revision>1</cp:revision>
  <dcterms:created xsi:type="dcterms:W3CDTF">2023-03-27T10:41:12Z</dcterms:created>
  <dcterms:modified xsi:type="dcterms:W3CDTF">2023-03-27T11:21:40Z</dcterms:modified>
</cp:coreProperties>
</file>