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/>
    <p:restoredTop sz="94695"/>
  </p:normalViewPr>
  <p:slideViewPr>
    <p:cSldViewPr snapToGrid="0" snapToObjects="1">
      <p:cViewPr varScale="1">
        <p:scale>
          <a:sx n="101" d="100"/>
          <a:sy n="101" d="100"/>
        </p:scale>
        <p:origin x="488" y="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8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svg"/><Relationship Id="rId1" Type="http://schemas.openxmlformats.org/officeDocument/2006/relationships/image" Target="../media/image7.png"/><Relationship Id="rId6" Type="http://schemas.openxmlformats.org/officeDocument/2006/relationships/image" Target="../media/image46.svg"/><Relationship Id="rId5" Type="http://schemas.openxmlformats.org/officeDocument/2006/relationships/image" Target="../media/image11.png"/><Relationship Id="rId4" Type="http://schemas.openxmlformats.org/officeDocument/2006/relationships/image" Target="../media/image4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8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svg"/><Relationship Id="rId1" Type="http://schemas.openxmlformats.org/officeDocument/2006/relationships/image" Target="../media/image7.png"/><Relationship Id="rId6" Type="http://schemas.openxmlformats.org/officeDocument/2006/relationships/image" Target="../media/image46.svg"/><Relationship Id="rId5" Type="http://schemas.openxmlformats.org/officeDocument/2006/relationships/image" Target="../media/image11.png"/><Relationship Id="rId4" Type="http://schemas.openxmlformats.org/officeDocument/2006/relationships/image" Target="../media/image4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E42844-9680-439E-AB90-14A16AADA01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41D4CFB-9FE5-4677-87CF-942203E1CDC2}">
      <dgm:prSet/>
      <dgm:spPr/>
      <dgm:t>
        <a:bodyPr/>
        <a:lstStyle/>
        <a:p>
          <a:r>
            <a:rPr lang="en-US"/>
            <a:t>Cloud computing is the practice of renting computer resources instead of owning them.</a:t>
          </a:r>
        </a:p>
      </dgm:t>
    </dgm:pt>
    <dgm:pt modelId="{A860DFF9-5671-44C4-B301-46953EB54833}" type="parTrans" cxnId="{B1F95ACE-CC09-448E-A3B5-196280698AEA}">
      <dgm:prSet/>
      <dgm:spPr/>
      <dgm:t>
        <a:bodyPr/>
        <a:lstStyle/>
        <a:p>
          <a:endParaRPr lang="en-US"/>
        </a:p>
      </dgm:t>
    </dgm:pt>
    <dgm:pt modelId="{6D50E3EC-2C40-4AA7-8E93-8A7CB5608808}" type="sibTrans" cxnId="{B1F95ACE-CC09-448E-A3B5-196280698AEA}">
      <dgm:prSet/>
      <dgm:spPr/>
      <dgm:t>
        <a:bodyPr/>
        <a:lstStyle/>
        <a:p>
          <a:endParaRPr lang="en-US"/>
        </a:p>
      </dgm:t>
    </dgm:pt>
    <dgm:pt modelId="{FE7F4B94-7330-4233-B075-42C83A54F2F5}">
      <dgm:prSet/>
      <dgm:spPr/>
      <dgm:t>
        <a:bodyPr/>
        <a:lstStyle/>
        <a:p>
          <a:r>
            <a:rPr lang="en-US"/>
            <a:t>Delivered over the internet on a pay-as-you-go basis, including Virtual Machines, Storage, Databases, and Networking.</a:t>
          </a:r>
        </a:p>
      </dgm:t>
    </dgm:pt>
    <dgm:pt modelId="{8615A860-234C-4ABB-8657-E8149315E1E8}" type="parTrans" cxnId="{51A2AF9E-418E-4DF1-B9E8-C93B1CADB511}">
      <dgm:prSet/>
      <dgm:spPr/>
      <dgm:t>
        <a:bodyPr/>
        <a:lstStyle/>
        <a:p>
          <a:endParaRPr lang="en-US"/>
        </a:p>
      </dgm:t>
    </dgm:pt>
    <dgm:pt modelId="{C2752A5D-7095-410F-9EDE-2892372AFAD4}" type="sibTrans" cxnId="{51A2AF9E-418E-4DF1-B9E8-C93B1CADB511}">
      <dgm:prSet/>
      <dgm:spPr/>
      <dgm:t>
        <a:bodyPr/>
        <a:lstStyle/>
        <a:p>
          <a:endParaRPr lang="en-US"/>
        </a:p>
      </dgm:t>
    </dgm:pt>
    <dgm:pt modelId="{8F5413BE-EBC4-4490-BB2F-3AA8321E3DA4}">
      <dgm:prSet/>
      <dgm:spPr/>
      <dgm:t>
        <a:bodyPr/>
        <a:lstStyle/>
        <a:p>
          <a:r>
            <a:rPr lang="en-US"/>
            <a:t>Key components include Cloud Providers, Self-Service Provisioning, and Pay-As-You-Go model.</a:t>
          </a:r>
        </a:p>
      </dgm:t>
    </dgm:pt>
    <dgm:pt modelId="{2750BB4C-06AD-4D16-BD22-51BA676FA582}" type="parTrans" cxnId="{F2259275-93B7-4DAC-83D2-CB07A286444F}">
      <dgm:prSet/>
      <dgm:spPr/>
      <dgm:t>
        <a:bodyPr/>
        <a:lstStyle/>
        <a:p>
          <a:endParaRPr lang="en-US"/>
        </a:p>
      </dgm:t>
    </dgm:pt>
    <dgm:pt modelId="{D3BCDA75-B6EE-49B4-9CDD-12301AB8CBD1}" type="sibTrans" cxnId="{F2259275-93B7-4DAC-83D2-CB07A286444F}">
      <dgm:prSet/>
      <dgm:spPr/>
      <dgm:t>
        <a:bodyPr/>
        <a:lstStyle/>
        <a:p>
          <a:endParaRPr lang="en-US"/>
        </a:p>
      </dgm:t>
    </dgm:pt>
    <dgm:pt modelId="{D5F1B51A-C2E9-405C-B0A3-992F3000F8D7}" type="pres">
      <dgm:prSet presAssocID="{25E42844-9680-439E-AB90-14A16AADA019}" presName="root" presStyleCnt="0">
        <dgm:presLayoutVars>
          <dgm:dir/>
          <dgm:resizeHandles val="exact"/>
        </dgm:presLayoutVars>
      </dgm:prSet>
      <dgm:spPr/>
    </dgm:pt>
    <dgm:pt modelId="{FD5F3B49-0894-4523-8BD8-EFE7379BB893}" type="pres">
      <dgm:prSet presAssocID="{441D4CFB-9FE5-4677-87CF-942203E1CDC2}" presName="compNode" presStyleCnt="0"/>
      <dgm:spPr/>
    </dgm:pt>
    <dgm:pt modelId="{C6DAC0FB-6AB0-4D4D-A85A-D39D0CC04E21}" type="pres">
      <dgm:prSet presAssocID="{441D4CFB-9FE5-4677-87CF-942203E1CDC2}" presName="bgRect" presStyleLbl="bgShp" presStyleIdx="0" presStyleCnt="3"/>
      <dgm:spPr/>
    </dgm:pt>
    <dgm:pt modelId="{E3D926F9-B50B-439F-A556-EC28AAAA87BD}" type="pres">
      <dgm:prSet presAssocID="{441D4CFB-9FE5-4677-87CF-942203E1CDC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E712FFDF-638C-4180-909A-5943F415299E}" type="pres">
      <dgm:prSet presAssocID="{441D4CFB-9FE5-4677-87CF-942203E1CDC2}" presName="spaceRect" presStyleCnt="0"/>
      <dgm:spPr/>
    </dgm:pt>
    <dgm:pt modelId="{9DE88AA3-40D1-4834-A51E-D87A68011719}" type="pres">
      <dgm:prSet presAssocID="{441D4CFB-9FE5-4677-87CF-942203E1CDC2}" presName="parTx" presStyleLbl="revTx" presStyleIdx="0" presStyleCnt="3">
        <dgm:presLayoutVars>
          <dgm:chMax val="0"/>
          <dgm:chPref val="0"/>
        </dgm:presLayoutVars>
      </dgm:prSet>
      <dgm:spPr/>
    </dgm:pt>
    <dgm:pt modelId="{775CFB63-F8FD-43E3-B071-EB8B1565F2D9}" type="pres">
      <dgm:prSet presAssocID="{6D50E3EC-2C40-4AA7-8E93-8A7CB5608808}" presName="sibTrans" presStyleCnt="0"/>
      <dgm:spPr/>
    </dgm:pt>
    <dgm:pt modelId="{E4146A78-CB2F-4D7D-B015-40B1EA3DD504}" type="pres">
      <dgm:prSet presAssocID="{FE7F4B94-7330-4233-B075-42C83A54F2F5}" presName="compNode" presStyleCnt="0"/>
      <dgm:spPr/>
    </dgm:pt>
    <dgm:pt modelId="{F5B99184-036D-410A-896B-5487BE881D7B}" type="pres">
      <dgm:prSet presAssocID="{FE7F4B94-7330-4233-B075-42C83A54F2F5}" presName="bgRect" presStyleLbl="bgShp" presStyleIdx="1" presStyleCnt="3"/>
      <dgm:spPr/>
    </dgm:pt>
    <dgm:pt modelId="{A508E3B4-11AA-4D74-AA13-B05761AFFE68}" type="pres">
      <dgm:prSet presAssocID="{FE7F4B94-7330-4233-B075-42C83A54F2F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06F43DD-9E9E-4DD6-91A5-03E4A115351E}" type="pres">
      <dgm:prSet presAssocID="{FE7F4B94-7330-4233-B075-42C83A54F2F5}" presName="spaceRect" presStyleCnt="0"/>
      <dgm:spPr/>
    </dgm:pt>
    <dgm:pt modelId="{3D20A721-60F7-42C6-83F8-5CAA3A5D08D6}" type="pres">
      <dgm:prSet presAssocID="{FE7F4B94-7330-4233-B075-42C83A54F2F5}" presName="parTx" presStyleLbl="revTx" presStyleIdx="1" presStyleCnt="3">
        <dgm:presLayoutVars>
          <dgm:chMax val="0"/>
          <dgm:chPref val="0"/>
        </dgm:presLayoutVars>
      </dgm:prSet>
      <dgm:spPr/>
    </dgm:pt>
    <dgm:pt modelId="{A0490F04-94DE-489B-A316-4AF28F27D02C}" type="pres">
      <dgm:prSet presAssocID="{C2752A5D-7095-410F-9EDE-2892372AFAD4}" presName="sibTrans" presStyleCnt="0"/>
      <dgm:spPr/>
    </dgm:pt>
    <dgm:pt modelId="{B122DE48-1277-46DC-9698-61FBFF217A6A}" type="pres">
      <dgm:prSet presAssocID="{8F5413BE-EBC4-4490-BB2F-3AA8321E3DA4}" presName="compNode" presStyleCnt="0"/>
      <dgm:spPr/>
    </dgm:pt>
    <dgm:pt modelId="{F6667F1A-D5B4-4EA5-82B8-C2714298B535}" type="pres">
      <dgm:prSet presAssocID="{8F5413BE-EBC4-4490-BB2F-3AA8321E3DA4}" presName="bgRect" presStyleLbl="bgShp" presStyleIdx="2" presStyleCnt="3"/>
      <dgm:spPr/>
    </dgm:pt>
    <dgm:pt modelId="{AF778D33-7C62-45D4-B235-97760EA7365C}" type="pres">
      <dgm:prSet presAssocID="{8F5413BE-EBC4-4490-BB2F-3AA8321E3DA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3B9C0552-9AC5-49BF-B538-E48423FB9C1A}" type="pres">
      <dgm:prSet presAssocID="{8F5413BE-EBC4-4490-BB2F-3AA8321E3DA4}" presName="spaceRect" presStyleCnt="0"/>
      <dgm:spPr/>
    </dgm:pt>
    <dgm:pt modelId="{BDC37AA7-9342-43D2-9EC5-C7E039C6EF4C}" type="pres">
      <dgm:prSet presAssocID="{8F5413BE-EBC4-4490-BB2F-3AA8321E3DA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4A0414E-CD5F-4B84-AEC1-0AC96F9A67E7}" type="presOf" srcId="{25E42844-9680-439E-AB90-14A16AADA019}" destId="{D5F1B51A-C2E9-405C-B0A3-992F3000F8D7}" srcOrd="0" destOrd="0" presId="urn:microsoft.com/office/officeart/2018/2/layout/IconVerticalSolidList"/>
    <dgm:cxn modelId="{F2259275-93B7-4DAC-83D2-CB07A286444F}" srcId="{25E42844-9680-439E-AB90-14A16AADA019}" destId="{8F5413BE-EBC4-4490-BB2F-3AA8321E3DA4}" srcOrd="2" destOrd="0" parTransId="{2750BB4C-06AD-4D16-BD22-51BA676FA582}" sibTransId="{D3BCDA75-B6EE-49B4-9CDD-12301AB8CBD1}"/>
    <dgm:cxn modelId="{07C2AE81-563F-4E81-9628-C83DC7AB9E09}" type="presOf" srcId="{FE7F4B94-7330-4233-B075-42C83A54F2F5}" destId="{3D20A721-60F7-42C6-83F8-5CAA3A5D08D6}" srcOrd="0" destOrd="0" presId="urn:microsoft.com/office/officeart/2018/2/layout/IconVerticalSolidList"/>
    <dgm:cxn modelId="{F963BF8A-5BCC-4041-96FB-FE6145AB65D8}" type="presOf" srcId="{441D4CFB-9FE5-4677-87CF-942203E1CDC2}" destId="{9DE88AA3-40D1-4834-A51E-D87A68011719}" srcOrd="0" destOrd="0" presId="urn:microsoft.com/office/officeart/2018/2/layout/IconVerticalSolidList"/>
    <dgm:cxn modelId="{51A2AF9E-418E-4DF1-B9E8-C93B1CADB511}" srcId="{25E42844-9680-439E-AB90-14A16AADA019}" destId="{FE7F4B94-7330-4233-B075-42C83A54F2F5}" srcOrd="1" destOrd="0" parTransId="{8615A860-234C-4ABB-8657-E8149315E1E8}" sibTransId="{C2752A5D-7095-410F-9EDE-2892372AFAD4}"/>
    <dgm:cxn modelId="{B1F95ACE-CC09-448E-A3B5-196280698AEA}" srcId="{25E42844-9680-439E-AB90-14A16AADA019}" destId="{441D4CFB-9FE5-4677-87CF-942203E1CDC2}" srcOrd="0" destOrd="0" parTransId="{A860DFF9-5671-44C4-B301-46953EB54833}" sibTransId="{6D50E3EC-2C40-4AA7-8E93-8A7CB5608808}"/>
    <dgm:cxn modelId="{83AAA0E2-1E5F-4A38-9D61-177C89214B0E}" type="presOf" srcId="{8F5413BE-EBC4-4490-BB2F-3AA8321E3DA4}" destId="{BDC37AA7-9342-43D2-9EC5-C7E039C6EF4C}" srcOrd="0" destOrd="0" presId="urn:microsoft.com/office/officeart/2018/2/layout/IconVerticalSolidList"/>
    <dgm:cxn modelId="{8EB36877-BB96-43E6-B054-5F73B588973C}" type="presParOf" srcId="{D5F1B51A-C2E9-405C-B0A3-992F3000F8D7}" destId="{FD5F3B49-0894-4523-8BD8-EFE7379BB893}" srcOrd="0" destOrd="0" presId="urn:microsoft.com/office/officeart/2018/2/layout/IconVerticalSolidList"/>
    <dgm:cxn modelId="{249C0595-2BF3-48E7-B930-35E893AC3CB5}" type="presParOf" srcId="{FD5F3B49-0894-4523-8BD8-EFE7379BB893}" destId="{C6DAC0FB-6AB0-4D4D-A85A-D39D0CC04E21}" srcOrd="0" destOrd="0" presId="urn:microsoft.com/office/officeart/2018/2/layout/IconVerticalSolidList"/>
    <dgm:cxn modelId="{1670DB67-20E7-4077-AE66-558305E4838D}" type="presParOf" srcId="{FD5F3B49-0894-4523-8BD8-EFE7379BB893}" destId="{E3D926F9-B50B-439F-A556-EC28AAAA87BD}" srcOrd="1" destOrd="0" presId="urn:microsoft.com/office/officeart/2018/2/layout/IconVerticalSolidList"/>
    <dgm:cxn modelId="{AF226831-6E2A-4388-B2F7-9738447EEBC4}" type="presParOf" srcId="{FD5F3B49-0894-4523-8BD8-EFE7379BB893}" destId="{E712FFDF-638C-4180-909A-5943F415299E}" srcOrd="2" destOrd="0" presId="urn:microsoft.com/office/officeart/2018/2/layout/IconVerticalSolidList"/>
    <dgm:cxn modelId="{C21E153E-F332-48E1-BA34-FDA4535E1548}" type="presParOf" srcId="{FD5F3B49-0894-4523-8BD8-EFE7379BB893}" destId="{9DE88AA3-40D1-4834-A51E-D87A68011719}" srcOrd="3" destOrd="0" presId="urn:microsoft.com/office/officeart/2018/2/layout/IconVerticalSolidList"/>
    <dgm:cxn modelId="{EC2E42D4-3061-4E08-85B5-53E2779E475D}" type="presParOf" srcId="{D5F1B51A-C2E9-405C-B0A3-992F3000F8D7}" destId="{775CFB63-F8FD-43E3-B071-EB8B1565F2D9}" srcOrd="1" destOrd="0" presId="urn:microsoft.com/office/officeart/2018/2/layout/IconVerticalSolidList"/>
    <dgm:cxn modelId="{267D0882-F3A4-4301-9EE0-A681588FD220}" type="presParOf" srcId="{D5F1B51A-C2E9-405C-B0A3-992F3000F8D7}" destId="{E4146A78-CB2F-4D7D-B015-40B1EA3DD504}" srcOrd="2" destOrd="0" presId="urn:microsoft.com/office/officeart/2018/2/layout/IconVerticalSolidList"/>
    <dgm:cxn modelId="{66FCE719-AEC3-4772-A92B-42AF8330DCAB}" type="presParOf" srcId="{E4146A78-CB2F-4D7D-B015-40B1EA3DD504}" destId="{F5B99184-036D-410A-896B-5487BE881D7B}" srcOrd="0" destOrd="0" presId="urn:microsoft.com/office/officeart/2018/2/layout/IconVerticalSolidList"/>
    <dgm:cxn modelId="{995D88E7-1A2F-4970-850B-01605A194154}" type="presParOf" srcId="{E4146A78-CB2F-4D7D-B015-40B1EA3DD504}" destId="{A508E3B4-11AA-4D74-AA13-B05761AFFE68}" srcOrd="1" destOrd="0" presId="urn:microsoft.com/office/officeart/2018/2/layout/IconVerticalSolidList"/>
    <dgm:cxn modelId="{9294FEE2-A786-4FFE-896A-5CFB41B49C5F}" type="presParOf" srcId="{E4146A78-CB2F-4D7D-B015-40B1EA3DD504}" destId="{606F43DD-9E9E-4DD6-91A5-03E4A115351E}" srcOrd="2" destOrd="0" presId="urn:microsoft.com/office/officeart/2018/2/layout/IconVerticalSolidList"/>
    <dgm:cxn modelId="{3287B18C-3F3F-4F52-AFB8-86BE831ED77C}" type="presParOf" srcId="{E4146A78-CB2F-4D7D-B015-40B1EA3DD504}" destId="{3D20A721-60F7-42C6-83F8-5CAA3A5D08D6}" srcOrd="3" destOrd="0" presId="urn:microsoft.com/office/officeart/2018/2/layout/IconVerticalSolidList"/>
    <dgm:cxn modelId="{7DB717C0-77D0-4DEE-B2F2-9D944E96C070}" type="presParOf" srcId="{D5F1B51A-C2E9-405C-B0A3-992F3000F8D7}" destId="{A0490F04-94DE-489B-A316-4AF28F27D02C}" srcOrd="3" destOrd="0" presId="urn:microsoft.com/office/officeart/2018/2/layout/IconVerticalSolidList"/>
    <dgm:cxn modelId="{9A0395F6-B49B-4331-AD7F-5DF45A23558B}" type="presParOf" srcId="{D5F1B51A-C2E9-405C-B0A3-992F3000F8D7}" destId="{B122DE48-1277-46DC-9698-61FBFF217A6A}" srcOrd="4" destOrd="0" presId="urn:microsoft.com/office/officeart/2018/2/layout/IconVerticalSolidList"/>
    <dgm:cxn modelId="{8D6AADF0-66CD-4C03-A73A-A7216D4D6623}" type="presParOf" srcId="{B122DE48-1277-46DC-9698-61FBFF217A6A}" destId="{F6667F1A-D5B4-4EA5-82B8-C2714298B535}" srcOrd="0" destOrd="0" presId="urn:microsoft.com/office/officeart/2018/2/layout/IconVerticalSolidList"/>
    <dgm:cxn modelId="{2BDBC194-1E88-4AD5-97F1-EE211D4BF08E}" type="presParOf" srcId="{B122DE48-1277-46DC-9698-61FBFF217A6A}" destId="{AF778D33-7C62-45D4-B235-97760EA7365C}" srcOrd="1" destOrd="0" presId="urn:microsoft.com/office/officeart/2018/2/layout/IconVerticalSolidList"/>
    <dgm:cxn modelId="{868E50CF-65DA-43D5-AF8C-CE8DB66F7252}" type="presParOf" srcId="{B122DE48-1277-46DC-9698-61FBFF217A6A}" destId="{3B9C0552-9AC5-49BF-B538-E48423FB9C1A}" srcOrd="2" destOrd="0" presId="urn:microsoft.com/office/officeart/2018/2/layout/IconVerticalSolidList"/>
    <dgm:cxn modelId="{2F34BAAB-45A2-416C-BA53-94F6E6498CAF}" type="presParOf" srcId="{B122DE48-1277-46DC-9698-61FBFF217A6A}" destId="{BDC37AA7-9342-43D2-9EC5-C7E039C6EF4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D2A3AF-1AAF-4DB1-8003-382224A6ED72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C4665A-BEF5-4463-A33D-2A57DF96F72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IaaS: Provider manages hardware, customer manages OS and applications.</a:t>
          </a:r>
        </a:p>
      </dgm:t>
    </dgm:pt>
    <dgm:pt modelId="{52395ABF-179A-42AB-9F24-66EF61976253}" type="parTrans" cxnId="{E8E8A3C4-F68D-4841-88EE-C4A299251DA1}">
      <dgm:prSet/>
      <dgm:spPr/>
      <dgm:t>
        <a:bodyPr/>
        <a:lstStyle/>
        <a:p>
          <a:endParaRPr lang="en-US"/>
        </a:p>
      </dgm:t>
    </dgm:pt>
    <dgm:pt modelId="{AB23863F-5BFF-407F-8F8F-C2D613B09860}" type="sibTrans" cxnId="{E8E8A3C4-F68D-4841-88EE-C4A299251DA1}">
      <dgm:prSet/>
      <dgm:spPr/>
      <dgm:t>
        <a:bodyPr/>
        <a:lstStyle/>
        <a:p>
          <a:endParaRPr lang="en-US"/>
        </a:p>
      </dgm:t>
    </dgm:pt>
    <dgm:pt modelId="{9045720B-A87A-45B5-904A-6EFFDFDFEEF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PaaS: Provider manages hardware and OS, customer deploys applications.</a:t>
          </a:r>
        </a:p>
      </dgm:t>
    </dgm:pt>
    <dgm:pt modelId="{B2AA0056-1B7A-4804-B389-D0003387D947}" type="parTrans" cxnId="{A3FC52AB-8720-47FD-98D7-0FD0FFFAC283}">
      <dgm:prSet/>
      <dgm:spPr/>
      <dgm:t>
        <a:bodyPr/>
        <a:lstStyle/>
        <a:p>
          <a:endParaRPr lang="en-US"/>
        </a:p>
      </dgm:t>
    </dgm:pt>
    <dgm:pt modelId="{D1BC21AC-86A4-4A6F-8AAB-C3BF48B6A6FC}" type="sibTrans" cxnId="{A3FC52AB-8720-47FD-98D7-0FD0FFFAC283}">
      <dgm:prSet/>
      <dgm:spPr/>
      <dgm:t>
        <a:bodyPr/>
        <a:lstStyle/>
        <a:p>
          <a:endParaRPr lang="en-US"/>
        </a:p>
      </dgm:t>
    </dgm:pt>
    <dgm:pt modelId="{EE9FADB6-627D-4455-BAF9-5F90B600CDE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SaaS: Provider manages everything; customer uses the software.</a:t>
          </a:r>
        </a:p>
      </dgm:t>
    </dgm:pt>
    <dgm:pt modelId="{B470A223-69FE-4534-94AB-1E353E210D6B}" type="parTrans" cxnId="{FFF153BC-CB77-4167-85B1-F793DFED3A2D}">
      <dgm:prSet/>
      <dgm:spPr/>
      <dgm:t>
        <a:bodyPr/>
        <a:lstStyle/>
        <a:p>
          <a:endParaRPr lang="en-US"/>
        </a:p>
      </dgm:t>
    </dgm:pt>
    <dgm:pt modelId="{66545FAF-BDCD-4905-B9E2-ACA1C07A0B52}" type="sibTrans" cxnId="{FFF153BC-CB77-4167-85B1-F793DFED3A2D}">
      <dgm:prSet/>
      <dgm:spPr/>
      <dgm:t>
        <a:bodyPr/>
        <a:lstStyle/>
        <a:p>
          <a:endParaRPr lang="en-US"/>
        </a:p>
      </dgm:t>
    </dgm:pt>
    <dgm:pt modelId="{5BB55ACA-6D9A-4FDE-A530-876912EBFEA9}" type="pres">
      <dgm:prSet presAssocID="{18D2A3AF-1AAF-4DB1-8003-382224A6ED72}" presName="root" presStyleCnt="0">
        <dgm:presLayoutVars>
          <dgm:dir/>
          <dgm:resizeHandles val="exact"/>
        </dgm:presLayoutVars>
      </dgm:prSet>
      <dgm:spPr/>
    </dgm:pt>
    <dgm:pt modelId="{43FD8D29-2FF7-4EBD-BCBA-05472E18DCD1}" type="pres">
      <dgm:prSet presAssocID="{E3C4665A-BEF5-4463-A33D-2A57DF96F724}" presName="compNode" presStyleCnt="0"/>
      <dgm:spPr/>
    </dgm:pt>
    <dgm:pt modelId="{64D80075-DBEB-4645-8DF1-5BE6D9FAE48A}" type="pres">
      <dgm:prSet presAssocID="{E3C4665A-BEF5-4463-A33D-2A57DF96F724}" presName="iconBgRect" presStyleLbl="bgShp" presStyleIdx="0" presStyleCnt="3"/>
      <dgm:spPr/>
    </dgm:pt>
    <dgm:pt modelId="{C8CED13E-2C79-4EE5-808D-1307ADA10805}" type="pres">
      <dgm:prSet presAssocID="{E3C4665A-BEF5-4463-A33D-2A57DF96F72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1F2DD0AE-CA13-40EF-8454-F1B38C5D7DC8}" type="pres">
      <dgm:prSet presAssocID="{E3C4665A-BEF5-4463-A33D-2A57DF96F724}" presName="spaceRect" presStyleCnt="0"/>
      <dgm:spPr/>
    </dgm:pt>
    <dgm:pt modelId="{FF046A88-6054-4051-AF90-62130D583F39}" type="pres">
      <dgm:prSet presAssocID="{E3C4665A-BEF5-4463-A33D-2A57DF96F724}" presName="textRect" presStyleLbl="revTx" presStyleIdx="0" presStyleCnt="3">
        <dgm:presLayoutVars>
          <dgm:chMax val="1"/>
          <dgm:chPref val="1"/>
        </dgm:presLayoutVars>
      </dgm:prSet>
      <dgm:spPr/>
    </dgm:pt>
    <dgm:pt modelId="{B95A291C-B379-41BB-AD65-8ECC18BE8887}" type="pres">
      <dgm:prSet presAssocID="{AB23863F-5BFF-407F-8F8F-C2D613B09860}" presName="sibTrans" presStyleCnt="0"/>
      <dgm:spPr/>
    </dgm:pt>
    <dgm:pt modelId="{8B305947-561B-4E2A-AE71-598C938D83E1}" type="pres">
      <dgm:prSet presAssocID="{9045720B-A87A-45B5-904A-6EFFDFDFEEF1}" presName="compNode" presStyleCnt="0"/>
      <dgm:spPr/>
    </dgm:pt>
    <dgm:pt modelId="{9D5C9209-3540-4AB1-9E8C-045F92DE7A0C}" type="pres">
      <dgm:prSet presAssocID="{9045720B-A87A-45B5-904A-6EFFDFDFEEF1}" presName="iconBgRect" presStyleLbl="bgShp" presStyleIdx="1" presStyleCnt="3"/>
      <dgm:spPr/>
    </dgm:pt>
    <dgm:pt modelId="{4513FCF1-AD84-4E73-B840-D697E1725972}" type="pres">
      <dgm:prSet presAssocID="{9045720B-A87A-45B5-904A-6EFFDFDFEEF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FDA12F2E-2503-400B-98A5-2115C40F5E94}" type="pres">
      <dgm:prSet presAssocID="{9045720B-A87A-45B5-904A-6EFFDFDFEEF1}" presName="spaceRect" presStyleCnt="0"/>
      <dgm:spPr/>
    </dgm:pt>
    <dgm:pt modelId="{991A4D7F-6932-4DD4-8465-3A1C97979C54}" type="pres">
      <dgm:prSet presAssocID="{9045720B-A87A-45B5-904A-6EFFDFDFEEF1}" presName="textRect" presStyleLbl="revTx" presStyleIdx="1" presStyleCnt="3">
        <dgm:presLayoutVars>
          <dgm:chMax val="1"/>
          <dgm:chPref val="1"/>
        </dgm:presLayoutVars>
      </dgm:prSet>
      <dgm:spPr/>
    </dgm:pt>
    <dgm:pt modelId="{90FA1E08-E584-4608-8089-27B13FE57BF2}" type="pres">
      <dgm:prSet presAssocID="{D1BC21AC-86A4-4A6F-8AAB-C3BF48B6A6FC}" presName="sibTrans" presStyleCnt="0"/>
      <dgm:spPr/>
    </dgm:pt>
    <dgm:pt modelId="{F26FBFF1-0C9D-45CA-8F80-25FC9E14C47D}" type="pres">
      <dgm:prSet presAssocID="{EE9FADB6-627D-4455-BAF9-5F90B600CDE5}" presName="compNode" presStyleCnt="0"/>
      <dgm:spPr/>
    </dgm:pt>
    <dgm:pt modelId="{AD03BC8A-51BF-42CD-B4F0-C6A130BE3914}" type="pres">
      <dgm:prSet presAssocID="{EE9FADB6-627D-4455-BAF9-5F90B600CDE5}" presName="iconBgRect" presStyleLbl="bgShp" presStyleIdx="2" presStyleCnt="3"/>
      <dgm:spPr/>
    </dgm:pt>
    <dgm:pt modelId="{D956828A-F125-4DAD-9C53-982A9BA429AE}" type="pres">
      <dgm:prSet presAssocID="{EE9FADB6-627D-4455-BAF9-5F90B600CDE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7CD367A9-1C9C-4189-A4B4-F3EA62D37C81}" type="pres">
      <dgm:prSet presAssocID="{EE9FADB6-627D-4455-BAF9-5F90B600CDE5}" presName="spaceRect" presStyleCnt="0"/>
      <dgm:spPr/>
    </dgm:pt>
    <dgm:pt modelId="{9328DE10-936E-47FC-86CF-34A526146DE7}" type="pres">
      <dgm:prSet presAssocID="{EE9FADB6-627D-4455-BAF9-5F90B600CDE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1E22C1D-D853-4842-86DB-6DA3E2060CCD}" type="presOf" srcId="{EE9FADB6-627D-4455-BAF9-5F90B600CDE5}" destId="{9328DE10-936E-47FC-86CF-34A526146DE7}" srcOrd="0" destOrd="0" presId="urn:microsoft.com/office/officeart/2018/5/layout/IconCircleLabelList"/>
    <dgm:cxn modelId="{E9E01723-2D1F-1449-A935-CD39C52083EA}" type="presOf" srcId="{9045720B-A87A-45B5-904A-6EFFDFDFEEF1}" destId="{991A4D7F-6932-4DD4-8465-3A1C97979C54}" srcOrd="0" destOrd="0" presId="urn:microsoft.com/office/officeart/2018/5/layout/IconCircleLabelList"/>
    <dgm:cxn modelId="{648309A7-B73B-3047-A475-8F5DAC6FE697}" type="presOf" srcId="{18D2A3AF-1AAF-4DB1-8003-382224A6ED72}" destId="{5BB55ACA-6D9A-4FDE-A530-876912EBFEA9}" srcOrd="0" destOrd="0" presId="urn:microsoft.com/office/officeart/2018/5/layout/IconCircleLabelList"/>
    <dgm:cxn modelId="{A3FC52AB-8720-47FD-98D7-0FD0FFFAC283}" srcId="{18D2A3AF-1AAF-4DB1-8003-382224A6ED72}" destId="{9045720B-A87A-45B5-904A-6EFFDFDFEEF1}" srcOrd="1" destOrd="0" parTransId="{B2AA0056-1B7A-4804-B389-D0003387D947}" sibTransId="{D1BC21AC-86A4-4A6F-8AAB-C3BF48B6A6FC}"/>
    <dgm:cxn modelId="{C5E176BA-E024-7941-8EC8-6FC3D3C88371}" type="presOf" srcId="{E3C4665A-BEF5-4463-A33D-2A57DF96F724}" destId="{FF046A88-6054-4051-AF90-62130D583F39}" srcOrd="0" destOrd="0" presId="urn:microsoft.com/office/officeart/2018/5/layout/IconCircleLabelList"/>
    <dgm:cxn modelId="{FFF153BC-CB77-4167-85B1-F793DFED3A2D}" srcId="{18D2A3AF-1AAF-4DB1-8003-382224A6ED72}" destId="{EE9FADB6-627D-4455-BAF9-5F90B600CDE5}" srcOrd="2" destOrd="0" parTransId="{B470A223-69FE-4534-94AB-1E353E210D6B}" sibTransId="{66545FAF-BDCD-4905-B9E2-ACA1C07A0B52}"/>
    <dgm:cxn modelId="{E8E8A3C4-F68D-4841-88EE-C4A299251DA1}" srcId="{18D2A3AF-1AAF-4DB1-8003-382224A6ED72}" destId="{E3C4665A-BEF5-4463-A33D-2A57DF96F724}" srcOrd="0" destOrd="0" parTransId="{52395ABF-179A-42AB-9F24-66EF61976253}" sibTransId="{AB23863F-5BFF-407F-8F8F-C2D613B09860}"/>
    <dgm:cxn modelId="{BC9E5543-08B9-B040-A89E-CF3A50214620}" type="presParOf" srcId="{5BB55ACA-6D9A-4FDE-A530-876912EBFEA9}" destId="{43FD8D29-2FF7-4EBD-BCBA-05472E18DCD1}" srcOrd="0" destOrd="0" presId="urn:microsoft.com/office/officeart/2018/5/layout/IconCircleLabelList"/>
    <dgm:cxn modelId="{F6288BAE-6C85-8647-824F-AB5DA7135D98}" type="presParOf" srcId="{43FD8D29-2FF7-4EBD-BCBA-05472E18DCD1}" destId="{64D80075-DBEB-4645-8DF1-5BE6D9FAE48A}" srcOrd="0" destOrd="0" presId="urn:microsoft.com/office/officeart/2018/5/layout/IconCircleLabelList"/>
    <dgm:cxn modelId="{0D303446-4E6C-1349-AC7F-2C2A6C581850}" type="presParOf" srcId="{43FD8D29-2FF7-4EBD-BCBA-05472E18DCD1}" destId="{C8CED13E-2C79-4EE5-808D-1307ADA10805}" srcOrd="1" destOrd="0" presId="urn:microsoft.com/office/officeart/2018/5/layout/IconCircleLabelList"/>
    <dgm:cxn modelId="{4169E019-E47C-204E-9FCA-81869E0D598A}" type="presParOf" srcId="{43FD8D29-2FF7-4EBD-BCBA-05472E18DCD1}" destId="{1F2DD0AE-CA13-40EF-8454-F1B38C5D7DC8}" srcOrd="2" destOrd="0" presId="urn:microsoft.com/office/officeart/2018/5/layout/IconCircleLabelList"/>
    <dgm:cxn modelId="{B0A90E61-BE12-4245-BA31-22FB99BA847F}" type="presParOf" srcId="{43FD8D29-2FF7-4EBD-BCBA-05472E18DCD1}" destId="{FF046A88-6054-4051-AF90-62130D583F39}" srcOrd="3" destOrd="0" presId="urn:microsoft.com/office/officeart/2018/5/layout/IconCircleLabelList"/>
    <dgm:cxn modelId="{0C09D05F-EC45-A846-A2A8-ADDEC7B95960}" type="presParOf" srcId="{5BB55ACA-6D9A-4FDE-A530-876912EBFEA9}" destId="{B95A291C-B379-41BB-AD65-8ECC18BE8887}" srcOrd="1" destOrd="0" presId="urn:microsoft.com/office/officeart/2018/5/layout/IconCircleLabelList"/>
    <dgm:cxn modelId="{E006755F-0882-FA47-B079-503646259AF8}" type="presParOf" srcId="{5BB55ACA-6D9A-4FDE-A530-876912EBFEA9}" destId="{8B305947-561B-4E2A-AE71-598C938D83E1}" srcOrd="2" destOrd="0" presId="urn:microsoft.com/office/officeart/2018/5/layout/IconCircleLabelList"/>
    <dgm:cxn modelId="{8BC99F6D-A258-5C46-90D2-CF37BCE91D23}" type="presParOf" srcId="{8B305947-561B-4E2A-AE71-598C938D83E1}" destId="{9D5C9209-3540-4AB1-9E8C-045F92DE7A0C}" srcOrd="0" destOrd="0" presId="urn:microsoft.com/office/officeart/2018/5/layout/IconCircleLabelList"/>
    <dgm:cxn modelId="{2A261DDE-66DD-6744-9952-E55EE2F2039F}" type="presParOf" srcId="{8B305947-561B-4E2A-AE71-598C938D83E1}" destId="{4513FCF1-AD84-4E73-B840-D697E1725972}" srcOrd="1" destOrd="0" presId="urn:microsoft.com/office/officeart/2018/5/layout/IconCircleLabelList"/>
    <dgm:cxn modelId="{936A1225-8B55-9548-9254-582A631304D6}" type="presParOf" srcId="{8B305947-561B-4E2A-AE71-598C938D83E1}" destId="{FDA12F2E-2503-400B-98A5-2115C40F5E94}" srcOrd="2" destOrd="0" presId="urn:microsoft.com/office/officeart/2018/5/layout/IconCircleLabelList"/>
    <dgm:cxn modelId="{12812D37-2D33-BA4B-9752-E0F468576966}" type="presParOf" srcId="{8B305947-561B-4E2A-AE71-598C938D83E1}" destId="{991A4D7F-6932-4DD4-8465-3A1C97979C54}" srcOrd="3" destOrd="0" presId="urn:microsoft.com/office/officeart/2018/5/layout/IconCircleLabelList"/>
    <dgm:cxn modelId="{E3E3EB2C-690D-1843-AB18-63F48C48608D}" type="presParOf" srcId="{5BB55ACA-6D9A-4FDE-A530-876912EBFEA9}" destId="{90FA1E08-E584-4608-8089-27B13FE57BF2}" srcOrd="3" destOrd="0" presId="urn:microsoft.com/office/officeart/2018/5/layout/IconCircleLabelList"/>
    <dgm:cxn modelId="{BF2F0986-0CCE-2E43-810F-C5C7A36048F1}" type="presParOf" srcId="{5BB55ACA-6D9A-4FDE-A530-876912EBFEA9}" destId="{F26FBFF1-0C9D-45CA-8F80-25FC9E14C47D}" srcOrd="4" destOrd="0" presId="urn:microsoft.com/office/officeart/2018/5/layout/IconCircleLabelList"/>
    <dgm:cxn modelId="{64489E19-B446-6245-9CBA-1C19C5AF0534}" type="presParOf" srcId="{F26FBFF1-0C9D-45CA-8F80-25FC9E14C47D}" destId="{AD03BC8A-51BF-42CD-B4F0-C6A130BE3914}" srcOrd="0" destOrd="0" presId="urn:microsoft.com/office/officeart/2018/5/layout/IconCircleLabelList"/>
    <dgm:cxn modelId="{7CEF2778-9677-3743-9ECE-D94B34D7D501}" type="presParOf" srcId="{F26FBFF1-0C9D-45CA-8F80-25FC9E14C47D}" destId="{D956828A-F125-4DAD-9C53-982A9BA429AE}" srcOrd="1" destOrd="0" presId="urn:microsoft.com/office/officeart/2018/5/layout/IconCircleLabelList"/>
    <dgm:cxn modelId="{F7F5AD18-ADC8-D74D-A14A-95E18243C8E0}" type="presParOf" srcId="{F26FBFF1-0C9D-45CA-8F80-25FC9E14C47D}" destId="{7CD367A9-1C9C-4189-A4B4-F3EA62D37C81}" srcOrd="2" destOrd="0" presId="urn:microsoft.com/office/officeart/2018/5/layout/IconCircleLabelList"/>
    <dgm:cxn modelId="{8B053C0A-780B-ED41-A794-620374318B15}" type="presParOf" srcId="{F26FBFF1-0C9D-45CA-8F80-25FC9E14C47D}" destId="{9328DE10-936E-47FC-86CF-34A526146DE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676B7E8-DC79-4EA9-A588-F42BBEE0AF5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1B9B97F-6032-4808-83B9-0128E645D8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Hot Tier: High storage cost, low access cost (frequent data).</a:t>
          </a:r>
        </a:p>
      </dgm:t>
    </dgm:pt>
    <dgm:pt modelId="{6BBD8AE8-7433-4E2E-98A7-A2CF676F3EEE}" type="parTrans" cxnId="{AC37ED5F-EBE7-41D3-9D33-5C4EF424BAE3}">
      <dgm:prSet/>
      <dgm:spPr/>
      <dgm:t>
        <a:bodyPr/>
        <a:lstStyle/>
        <a:p>
          <a:endParaRPr lang="en-US"/>
        </a:p>
      </dgm:t>
    </dgm:pt>
    <dgm:pt modelId="{BB9B5DF5-09D4-4C02-B036-6DAF4F715E0C}" type="sibTrans" cxnId="{AC37ED5F-EBE7-41D3-9D33-5C4EF424BAE3}">
      <dgm:prSet/>
      <dgm:spPr/>
      <dgm:t>
        <a:bodyPr/>
        <a:lstStyle/>
        <a:p>
          <a:endParaRPr lang="en-US"/>
        </a:p>
      </dgm:t>
    </dgm:pt>
    <dgm:pt modelId="{4900BB12-342C-4171-B0A2-6E90F3E54CB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Cool Tier: Moderate costs (infrequent data).</a:t>
          </a:r>
        </a:p>
      </dgm:t>
    </dgm:pt>
    <dgm:pt modelId="{75A1B55F-BC9F-46FA-B8DC-C3F5E39BDBCC}" type="parTrans" cxnId="{076B6086-A0D4-43E6-8A48-1E9A709664D7}">
      <dgm:prSet/>
      <dgm:spPr/>
      <dgm:t>
        <a:bodyPr/>
        <a:lstStyle/>
        <a:p>
          <a:endParaRPr lang="en-US"/>
        </a:p>
      </dgm:t>
    </dgm:pt>
    <dgm:pt modelId="{198D0C84-B156-4165-ADEA-7957B314E483}" type="sibTrans" cxnId="{076B6086-A0D4-43E6-8A48-1E9A709664D7}">
      <dgm:prSet/>
      <dgm:spPr/>
      <dgm:t>
        <a:bodyPr/>
        <a:lstStyle/>
        <a:p>
          <a:endParaRPr lang="en-US"/>
        </a:p>
      </dgm:t>
    </dgm:pt>
    <dgm:pt modelId="{8E5BA9AC-BEAB-4117-BBF0-9A132A9A72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Archive Tier: Lowest storage cost, highest access cost (rarely used data).</a:t>
          </a:r>
        </a:p>
      </dgm:t>
    </dgm:pt>
    <dgm:pt modelId="{F3D734E0-87B5-44F4-815B-4FE865BA0892}" type="parTrans" cxnId="{DEFFC430-C5BF-4CDE-AF4E-2385A79C67C5}">
      <dgm:prSet/>
      <dgm:spPr/>
      <dgm:t>
        <a:bodyPr/>
        <a:lstStyle/>
        <a:p>
          <a:endParaRPr lang="en-US"/>
        </a:p>
      </dgm:t>
    </dgm:pt>
    <dgm:pt modelId="{46447127-C625-4089-895D-06C65FB159C2}" type="sibTrans" cxnId="{DEFFC430-C5BF-4CDE-AF4E-2385A79C67C5}">
      <dgm:prSet/>
      <dgm:spPr/>
      <dgm:t>
        <a:bodyPr/>
        <a:lstStyle/>
        <a:p>
          <a:endParaRPr lang="en-US"/>
        </a:p>
      </dgm:t>
    </dgm:pt>
    <dgm:pt modelId="{CF49ACCF-236E-4279-B033-1B5454CD17AC}" type="pres">
      <dgm:prSet presAssocID="{1676B7E8-DC79-4EA9-A588-F42BBEE0AF55}" presName="root" presStyleCnt="0">
        <dgm:presLayoutVars>
          <dgm:dir/>
          <dgm:resizeHandles val="exact"/>
        </dgm:presLayoutVars>
      </dgm:prSet>
      <dgm:spPr/>
    </dgm:pt>
    <dgm:pt modelId="{1EA0A0CB-A125-4687-8BDF-0CC72BD77880}" type="pres">
      <dgm:prSet presAssocID="{61B9B97F-6032-4808-83B9-0128E645D8BD}" presName="compNode" presStyleCnt="0"/>
      <dgm:spPr/>
    </dgm:pt>
    <dgm:pt modelId="{10A1C164-7E45-4DFB-94DF-0454136C45AD}" type="pres">
      <dgm:prSet presAssocID="{61B9B97F-6032-4808-83B9-0128E645D8B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ian"/>
        </a:ext>
      </dgm:extLst>
    </dgm:pt>
    <dgm:pt modelId="{3F05715A-ACC9-44CC-82F4-9CA95A4E6488}" type="pres">
      <dgm:prSet presAssocID="{61B9B97F-6032-4808-83B9-0128E645D8BD}" presName="spaceRect" presStyleCnt="0"/>
      <dgm:spPr/>
    </dgm:pt>
    <dgm:pt modelId="{F131A4F4-71EC-4B45-B6EC-7F1D8E789368}" type="pres">
      <dgm:prSet presAssocID="{61B9B97F-6032-4808-83B9-0128E645D8BD}" presName="textRect" presStyleLbl="revTx" presStyleIdx="0" presStyleCnt="3">
        <dgm:presLayoutVars>
          <dgm:chMax val="1"/>
          <dgm:chPref val="1"/>
        </dgm:presLayoutVars>
      </dgm:prSet>
      <dgm:spPr/>
    </dgm:pt>
    <dgm:pt modelId="{23B96902-0B12-4349-B1CA-A20943DD70A2}" type="pres">
      <dgm:prSet presAssocID="{BB9B5DF5-09D4-4C02-B036-6DAF4F715E0C}" presName="sibTrans" presStyleCnt="0"/>
      <dgm:spPr/>
    </dgm:pt>
    <dgm:pt modelId="{B250022F-8F74-4523-9030-5ACE13AD42E3}" type="pres">
      <dgm:prSet presAssocID="{4900BB12-342C-4171-B0A2-6E90F3E54CB2}" presName="compNode" presStyleCnt="0"/>
      <dgm:spPr/>
    </dgm:pt>
    <dgm:pt modelId="{0DDE6F58-74A8-466B-A68B-C9857BCDA7F0}" type="pres">
      <dgm:prSet presAssocID="{4900BB12-342C-4171-B0A2-6E90F3E54CB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ial Network"/>
        </a:ext>
      </dgm:extLst>
    </dgm:pt>
    <dgm:pt modelId="{A4A453D7-C517-4E51-B996-CE88E0CD9F8A}" type="pres">
      <dgm:prSet presAssocID="{4900BB12-342C-4171-B0A2-6E90F3E54CB2}" presName="spaceRect" presStyleCnt="0"/>
      <dgm:spPr/>
    </dgm:pt>
    <dgm:pt modelId="{C42CC2C1-D8E3-4863-8A9B-A6EF4D18EE29}" type="pres">
      <dgm:prSet presAssocID="{4900BB12-342C-4171-B0A2-6E90F3E54CB2}" presName="textRect" presStyleLbl="revTx" presStyleIdx="1" presStyleCnt="3">
        <dgm:presLayoutVars>
          <dgm:chMax val="1"/>
          <dgm:chPref val="1"/>
        </dgm:presLayoutVars>
      </dgm:prSet>
      <dgm:spPr/>
    </dgm:pt>
    <dgm:pt modelId="{F2699C2C-52B1-49C4-9E89-79EAA9B18551}" type="pres">
      <dgm:prSet presAssocID="{198D0C84-B156-4165-ADEA-7957B314E483}" presName="sibTrans" presStyleCnt="0"/>
      <dgm:spPr/>
    </dgm:pt>
    <dgm:pt modelId="{AB68D9D6-E567-4F6D-96B8-2722C81BF969}" type="pres">
      <dgm:prSet presAssocID="{8E5BA9AC-BEAB-4117-BBF0-9A132A9A723F}" presName="compNode" presStyleCnt="0"/>
      <dgm:spPr/>
    </dgm:pt>
    <dgm:pt modelId="{EDF61F0F-BB7C-4FFA-A7EB-A6B376B03396}" type="pres">
      <dgm:prSet presAssocID="{8E5BA9AC-BEAB-4117-BBF0-9A132A9A723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453EF797-DE0F-4ED2-BF52-4816FFB17A97}" type="pres">
      <dgm:prSet presAssocID="{8E5BA9AC-BEAB-4117-BBF0-9A132A9A723F}" presName="spaceRect" presStyleCnt="0"/>
      <dgm:spPr/>
    </dgm:pt>
    <dgm:pt modelId="{BF145F9B-B77E-47E1-98C7-719FFD561CFF}" type="pres">
      <dgm:prSet presAssocID="{8E5BA9AC-BEAB-4117-BBF0-9A132A9A723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A5E7E01-FBA0-3241-8E61-6DBB0CB2587F}" type="presOf" srcId="{8E5BA9AC-BEAB-4117-BBF0-9A132A9A723F}" destId="{BF145F9B-B77E-47E1-98C7-719FFD561CFF}" srcOrd="0" destOrd="0" presId="urn:microsoft.com/office/officeart/2018/2/layout/IconLabelList"/>
    <dgm:cxn modelId="{8E92A227-4E2E-EC40-9F11-ED47D10C8B66}" type="presOf" srcId="{4900BB12-342C-4171-B0A2-6E90F3E54CB2}" destId="{C42CC2C1-D8E3-4863-8A9B-A6EF4D18EE29}" srcOrd="0" destOrd="0" presId="urn:microsoft.com/office/officeart/2018/2/layout/IconLabelList"/>
    <dgm:cxn modelId="{DEFFC430-C5BF-4CDE-AF4E-2385A79C67C5}" srcId="{1676B7E8-DC79-4EA9-A588-F42BBEE0AF55}" destId="{8E5BA9AC-BEAB-4117-BBF0-9A132A9A723F}" srcOrd="2" destOrd="0" parTransId="{F3D734E0-87B5-44F4-815B-4FE865BA0892}" sibTransId="{46447127-C625-4089-895D-06C65FB159C2}"/>
    <dgm:cxn modelId="{AC37ED5F-EBE7-41D3-9D33-5C4EF424BAE3}" srcId="{1676B7E8-DC79-4EA9-A588-F42BBEE0AF55}" destId="{61B9B97F-6032-4808-83B9-0128E645D8BD}" srcOrd="0" destOrd="0" parTransId="{6BBD8AE8-7433-4E2E-98A7-A2CF676F3EEE}" sibTransId="{BB9B5DF5-09D4-4C02-B036-6DAF4F715E0C}"/>
    <dgm:cxn modelId="{044E2F6D-AD74-8446-9003-DB3F4483DDA0}" type="presOf" srcId="{1676B7E8-DC79-4EA9-A588-F42BBEE0AF55}" destId="{CF49ACCF-236E-4279-B033-1B5454CD17AC}" srcOrd="0" destOrd="0" presId="urn:microsoft.com/office/officeart/2018/2/layout/IconLabelList"/>
    <dgm:cxn modelId="{076B6086-A0D4-43E6-8A48-1E9A709664D7}" srcId="{1676B7E8-DC79-4EA9-A588-F42BBEE0AF55}" destId="{4900BB12-342C-4171-B0A2-6E90F3E54CB2}" srcOrd="1" destOrd="0" parTransId="{75A1B55F-BC9F-46FA-B8DC-C3F5E39BDBCC}" sibTransId="{198D0C84-B156-4165-ADEA-7957B314E483}"/>
    <dgm:cxn modelId="{DAD7FFBD-9ACC-2448-B953-BF3D3E4AF42B}" type="presOf" srcId="{61B9B97F-6032-4808-83B9-0128E645D8BD}" destId="{F131A4F4-71EC-4B45-B6EC-7F1D8E789368}" srcOrd="0" destOrd="0" presId="urn:microsoft.com/office/officeart/2018/2/layout/IconLabelList"/>
    <dgm:cxn modelId="{86F4E818-4FE0-A943-899C-E215AF7E0A63}" type="presParOf" srcId="{CF49ACCF-236E-4279-B033-1B5454CD17AC}" destId="{1EA0A0CB-A125-4687-8BDF-0CC72BD77880}" srcOrd="0" destOrd="0" presId="urn:microsoft.com/office/officeart/2018/2/layout/IconLabelList"/>
    <dgm:cxn modelId="{4988417A-15AA-3C46-86A4-06348EA8B702}" type="presParOf" srcId="{1EA0A0CB-A125-4687-8BDF-0CC72BD77880}" destId="{10A1C164-7E45-4DFB-94DF-0454136C45AD}" srcOrd="0" destOrd="0" presId="urn:microsoft.com/office/officeart/2018/2/layout/IconLabelList"/>
    <dgm:cxn modelId="{DDA3A81D-7FE3-3549-9228-A55463E30C09}" type="presParOf" srcId="{1EA0A0CB-A125-4687-8BDF-0CC72BD77880}" destId="{3F05715A-ACC9-44CC-82F4-9CA95A4E6488}" srcOrd="1" destOrd="0" presId="urn:microsoft.com/office/officeart/2018/2/layout/IconLabelList"/>
    <dgm:cxn modelId="{02F3DBBD-D6B8-3F48-BD6F-37780A57EF4F}" type="presParOf" srcId="{1EA0A0CB-A125-4687-8BDF-0CC72BD77880}" destId="{F131A4F4-71EC-4B45-B6EC-7F1D8E789368}" srcOrd="2" destOrd="0" presId="urn:microsoft.com/office/officeart/2018/2/layout/IconLabelList"/>
    <dgm:cxn modelId="{772CDA87-892E-5F46-BF67-61A92F50A0C8}" type="presParOf" srcId="{CF49ACCF-236E-4279-B033-1B5454CD17AC}" destId="{23B96902-0B12-4349-B1CA-A20943DD70A2}" srcOrd="1" destOrd="0" presId="urn:microsoft.com/office/officeart/2018/2/layout/IconLabelList"/>
    <dgm:cxn modelId="{37CF8157-FB68-5447-AF56-1318D08A6B1D}" type="presParOf" srcId="{CF49ACCF-236E-4279-B033-1B5454CD17AC}" destId="{B250022F-8F74-4523-9030-5ACE13AD42E3}" srcOrd="2" destOrd="0" presId="urn:microsoft.com/office/officeart/2018/2/layout/IconLabelList"/>
    <dgm:cxn modelId="{D1F15E84-0073-6048-8750-6C81DA297F6B}" type="presParOf" srcId="{B250022F-8F74-4523-9030-5ACE13AD42E3}" destId="{0DDE6F58-74A8-466B-A68B-C9857BCDA7F0}" srcOrd="0" destOrd="0" presId="urn:microsoft.com/office/officeart/2018/2/layout/IconLabelList"/>
    <dgm:cxn modelId="{99B8B4A6-A3A1-B248-92CE-7FEDAD41B322}" type="presParOf" srcId="{B250022F-8F74-4523-9030-5ACE13AD42E3}" destId="{A4A453D7-C517-4E51-B996-CE88E0CD9F8A}" srcOrd="1" destOrd="0" presId="urn:microsoft.com/office/officeart/2018/2/layout/IconLabelList"/>
    <dgm:cxn modelId="{7A55AFE0-1690-FD4A-8C93-1434257178B8}" type="presParOf" srcId="{B250022F-8F74-4523-9030-5ACE13AD42E3}" destId="{C42CC2C1-D8E3-4863-8A9B-A6EF4D18EE29}" srcOrd="2" destOrd="0" presId="urn:microsoft.com/office/officeart/2018/2/layout/IconLabelList"/>
    <dgm:cxn modelId="{5FAB4B2C-C9BC-EC4F-9D45-4E18111C4456}" type="presParOf" srcId="{CF49ACCF-236E-4279-B033-1B5454CD17AC}" destId="{F2699C2C-52B1-49C4-9E89-79EAA9B18551}" srcOrd="3" destOrd="0" presId="urn:microsoft.com/office/officeart/2018/2/layout/IconLabelList"/>
    <dgm:cxn modelId="{2C60ABB3-5EF3-154D-8821-0C816182C83F}" type="presParOf" srcId="{CF49ACCF-236E-4279-B033-1B5454CD17AC}" destId="{AB68D9D6-E567-4F6D-96B8-2722C81BF969}" srcOrd="4" destOrd="0" presId="urn:microsoft.com/office/officeart/2018/2/layout/IconLabelList"/>
    <dgm:cxn modelId="{FBE216E2-5F75-E040-ABF3-69A8DE39EEE8}" type="presParOf" srcId="{AB68D9D6-E567-4F6D-96B8-2722C81BF969}" destId="{EDF61F0F-BB7C-4FFA-A7EB-A6B376B03396}" srcOrd="0" destOrd="0" presId="urn:microsoft.com/office/officeart/2018/2/layout/IconLabelList"/>
    <dgm:cxn modelId="{83C314DF-E334-E747-97CD-B7EC919C76B5}" type="presParOf" srcId="{AB68D9D6-E567-4F6D-96B8-2722C81BF969}" destId="{453EF797-DE0F-4ED2-BF52-4816FFB17A97}" srcOrd="1" destOrd="0" presId="urn:microsoft.com/office/officeart/2018/2/layout/IconLabelList"/>
    <dgm:cxn modelId="{CF561927-A342-064F-AE4A-0367FA5E7AF6}" type="presParOf" srcId="{AB68D9D6-E567-4F6D-96B8-2722C81BF969}" destId="{BF145F9B-B77E-47E1-98C7-719FFD561CF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07ED194-2109-4757-8C73-68B26043818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DDA9837-CB51-4EA5-A503-353E32BCEB4A}">
      <dgm:prSet/>
      <dgm:spPr/>
      <dgm:t>
        <a:bodyPr/>
        <a:lstStyle/>
        <a:p>
          <a:r>
            <a:rPr lang="en-US"/>
            <a:t>Blobs: Store unstructured data (Page Blobs, Block Blobs, Append Blobs).</a:t>
          </a:r>
        </a:p>
      </dgm:t>
    </dgm:pt>
    <dgm:pt modelId="{69F16B1A-D9C8-45EA-83E4-65465E0542F1}" type="parTrans" cxnId="{2400BD84-A9AA-474B-BF24-A5AD7D050948}">
      <dgm:prSet/>
      <dgm:spPr/>
      <dgm:t>
        <a:bodyPr/>
        <a:lstStyle/>
        <a:p>
          <a:endParaRPr lang="en-US"/>
        </a:p>
      </dgm:t>
    </dgm:pt>
    <dgm:pt modelId="{C47C3D8E-03AD-4161-B968-07E4F0431CDE}" type="sibTrans" cxnId="{2400BD84-A9AA-474B-BF24-A5AD7D050948}">
      <dgm:prSet/>
      <dgm:spPr/>
      <dgm:t>
        <a:bodyPr/>
        <a:lstStyle/>
        <a:p>
          <a:endParaRPr lang="en-US"/>
        </a:p>
      </dgm:t>
    </dgm:pt>
    <dgm:pt modelId="{6F85D475-62FC-41A5-8B48-EA35E398BC33}">
      <dgm:prSet/>
      <dgm:spPr/>
      <dgm:t>
        <a:bodyPr/>
        <a:lstStyle/>
        <a:p>
          <a:r>
            <a:rPr lang="en-US"/>
            <a:t>Azure Files: Managed SMB/NFS file shares.</a:t>
          </a:r>
        </a:p>
      </dgm:t>
    </dgm:pt>
    <dgm:pt modelId="{FA4B08E2-DF50-478B-9344-A85FE0E5EBD0}" type="parTrans" cxnId="{575D2172-3704-491E-917D-2B4C2D3E529B}">
      <dgm:prSet/>
      <dgm:spPr/>
      <dgm:t>
        <a:bodyPr/>
        <a:lstStyle/>
        <a:p>
          <a:endParaRPr lang="en-US"/>
        </a:p>
      </dgm:t>
    </dgm:pt>
    <dgm:pt modelId="{68826215-48C6-4BA2-AF1F-A738342842F7}" type="sibTrans" cxnId="{575D2172-3704-491E-917D-2B4C2D3E529B}">
      <dgm:prSet/>
      <dgm:spPr/>
      <dgm:t>
        <a:bodyPr/>
        <a:lstStyle/>
        <a:p>
          <a:endParaRPr lang="en-US"/>
        </a:p>
      </dgm:t>
    </dgm:pt>
    <dgm:pt modelId="{0A684B82-C879-4718-A883-32B6D6A0C313}">
      <dgm:prSet/>
      <dgm:spPr/>
      <dgm:t>
        <a:bodyPr/>
        <a:lstStyle/>
        <a:p>
          <a:r>
            <a:rPr lang="en-US"/>
            <a:t>Azure Queues: Message-based communication between apps.</a:t>
          </a:r>
        </a:p>
      </dgm:t>
    </dgm:pt>
    <dgm:pt modelId="{ECDC0231-3517-44AB-86F0-7CE0AD10CDE6}" type="parTrans" cxnId="{D8420417-C184-46C5-9863-0454B9E0A82C}">
      <dgm:prSet/>
      <dgm:spPr/>
      <dgm:t>
        <a:bodyPr/>
        <a:lstStyle/>
        <a:p>
          <a:endParaRPr lang="en-US"/>
        </a:p>
      </dgm:t>
    </dgm:pt>
    <dgm:pt modelId="{760BBAE6-7D63-4CC7-B8E6-DA7CCBFBBE65}" type="sibTrans" cxnId="{D8420417-C184-46C5-9863-0454B9E0A82C}">
      <dgm:prSet/>
      <dgm:spPr/>
      <dgm:t>
        <a:bodyPr/>
        <a:lstStyle/>
        <a:p>
          <a:endParaRPr lang="en-US"/>
        </a:p>
      </dgm:t>
    </dgm:pt>
    <dgm:pt modelId="{544F15B8-A863-4CF8-99A9-105E7D00E023}" type="pres">
      <dgm:prSet presAssocID="{F07ED194-2109-4757-8C73-68B260438186}" presName="root" presStyleCnt="0">
        <dgm:presLayoutVars>
          <dgm:dir/>
          <dgm:resizeHandles val="exact"/>
        </dgm:presLayoutVars>
      </dgm:prSet>
      <dgm:spPr/>
    </dgm:pt>
    <dgm:pt modelId="{85713B6B-2722-4F09-B1CA-D9AF63F535FD}" type="pres">
      <dgm:prSet presAssocID="{FDDA9837-CB51-4EA5-A503-353E32BCEB4A}" presName="compNode" presStyleCnt="0"/>
      <dgm:spPr/>
    </dgm:pt>
    <dgm:pt modelId="{891B69E5-BA28-4785-B0F7-7C9C1F83354B}" type="pres">
      <dgm:prSet presAssocID="{FDDA9837-CB51-4EA5-A503-353E32BCEB4A}" presName="bgRect" presStyleLbl="bgShp" presStyleIdx="0" presStyleCnt="3"/>
      <dgm:spPr/>
    </dgm:pt>
    <dgm:pt modelId="{EFFD6D47-9618-454B-9D2B-9330579A3867}" type="pres">
      <dgm:prSet presAssocID="{FDDA9837-CB51-4EA5-A503-353E32BCEB4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D318889B-107D-4B04-9578-013045E61F17}" type="pres">
      <dgm:prSet presAssocID="{FDDA9837-CB51-4EA5-A503-353E32BCEB4A}" presName="spaceRect" presStyleCnt="0"/>
      <dgm:spPr/>
    </dgm:pt>
    <dgm:pt modelId="{25048AE9-C481-4D74-B5D8-84F7A7A5C144}" type="pres">
      <dgm:prSet presAssocID="{FDDA9837-CB51-4EA5-A503-353E32BCEB4A}" presName="parTx" presStyleLbl="revTx" presStyleIdx="0" presStyleCnt="3">
        <dgm:presLayoutVars>
          <dgm:chMax val="0"/>
          <dgm:chPref val="0"/>
        </dgm:presLayoutVars>
      </dgm:prSet>
      <dgm:spPr/>
    </dgm:pt>
    <dgm:pt modelId="{F6C40602-FE4B-4435-9614-FD1A72A98674}" type="pres">
      <dgm:prSet presAssocID="{C47C3D8E-03AD-4161-B968-07E4F0431CDE}" presName="sibTrans" presStyleCnt="0"/>
      <dgm:spPr/>
    </dgm:pt>
    <dgm:pt modelId="{4E162592-2BE7-436D-AB28-131B6C754F4F}" type="pres">
      <dgm:prSet presAssocID="{6F85D475-62FC-41A5-8B48-EA35E398BC33}" presName="compNode" presStyleCnt="0"/>
      <dgm:spPr/>
    </dgm:pt>
    <dgm:pt modelId="{65BA1A29-68AA-49AB-9F2B-D80C3A3A52FC}" type="pres">
      <dgm:prSet presAssocID="{6F85D475-62FC-41A5-8B48-EA35E398BC33}" presName="bgRect" presStyleLbl="bgShp" presStyleIdx="1" presStyleCnt="3"/>
      <dgm:spPr/>
    </dgm:pt>
    <dgm:pt modelId="{0FD2D7AE-48BE-4DA6-8A83-E1C434ED189F}" type="pres">
      <dgm:prSet presAssocID="{6F85D475-62FC-41A5-8B48-EA35E398BC3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D6B3717-DD71-4EC7-B2F6-4CBE25E938C7}" type="pres">
      <dgm:prSet presAssocID="{6F85D475-62FC-41A5-8B48-EA35E398BC33}" presName="spaceRect" presStyleCnt="0"/>
      <dgm:spPr/>
    </dgm:pt>
    <dgm:pt modelId="{84ECE6FD-00F5-4B80-9C85-3C35C56B6F1B}" type="pres">
      <dgm:prSet presAssocID="{6F85D475-62FC-41A5-8B48-EA35E398BC33}" presName="parTx" presStyleLbl="revTx" presStyleIdx="1" presStyleCnt="3">
        <dgm:presLayoutVars>
          <dgm:chMax val="0"/>
          <dgm:chPref val="0"/>
        </dgm:presLayoutVars>
      </dgm:prSet>
      <dgm:spPr/>
    </dgm:pt>
    <dgm:pt modelId="{314F778D-439A-4177-BF39-80B2C98ACF45}" type="pres">
      <dgm:prSet presAssocID="{68826215-48C6-4BA2-AF1F-A738342842F7}" presName="sibTrans" presStyleCnt="0"/>
      <dgm:spPr/>
    </dgm:pt>
    <dgm:pt modelId="{53E324F4-11FD-4BFC-8F04-E8159FE283A2}" type="pres">
      <dgm:prSet presAssocID="{0A684B82-C879-4718-A883-32B6D6A0C313}" presName="compNode" presStyleCnt="0"/>
      <dgm:spPr/>
    </dgm:pt>
    <dgm:pt modelId="{1A90BCDD-260F-46FB-B4F1-2614A2402ABD}" type="pres">
      <dgm:prSet presAssocID="{0A684B82-C879-4718-A883-32B6D6A0C313}" presName="bgRect" presStyleLbl="bgShp" presStyleIdx="2" presStyleCnt="3"/>
      <dgm:spPr/>
    </dgm:pt>
    <dgm:pt modelId="{3EE23773-2238-4A72-80C2-8F6D5A6B9851}" type="pres">
      <dgm:prSet presAssocID="{0A684B82-C879-4718-A883-32B6D6A0C31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7FCEFE1F-95A3-421B-A33A-9AE8C80FE321}" type="pres">
      <dgm:prSet presAssocID="{0A684B82-C879-4718-A883-32B6D6A0C313}" presName="spaceRect" presStyleCnt="0"/>
      <dgm:spPr/>
    </dgm:pt>
    <dgm:pt modelId="{E336FE7F-71FB-4167-AFDA-E6FFAAD25071}" type="pres">
      <dgm:prSet presAssocID="{0A684B82-C879-4718-A883-32B6D6A0C31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8420417-C184-46C5-9863-0454B9E0A82C}" srcId="{F07ED194-2109-4757-8C73-68B260438186}" destId="{0A684B82-C879-4718-A883-32B6D6A0C313}" srcOrd="2" destOrd="0" parTransId="{ECDC0231-3517-44AB-86F0-7CE0AD10CDE6}" sibTransId="{760BBAE6-7D63-4CC7-B8E6-DA7CCBFBBE65}"/>
    <dgm:cxn modelId="{D1DF8636-4E00-4063-A554-8B077A9DAD10}" type="presOf" srcId="{0A684B82-C879-4718-A883-32B6D6A0C313}" destId="{E336FE7F-71FB-4167-AFDA-E6FFAAD25071}" srcOrd="0" destOrd="0" presId="urn:microsoft.com/office/officeart/2018/2/layout/IconVerticalSolidList"/>
    <dgm:cxn modelId="{F6B58D3F-10B6-4B29-9172-DE6812B6B55B}" type="presOf" srcId="{FDDA9837-CB51-4EA5-A503-353E32BCEB4A}" destId="{25048AE9-C481-4D74-B5D8-84F7A7A5C144}" srcOrd="0" destOrd="0" presId="urn:microsoft.com/office/officeart/2018/2/layout/IconVerticalSolidList"/>
    <dgm:cxn modelId="{575D2172-3704-491E-917D-2B4C2D3E529B}" srcId="{F07ED194-2109-4757-8C73-68B260438186}" destId="{6F85D475-62FC-41A5-8B48-EA35E398BC33}" srcOrd="1" destOrd="0" parTransId="{FA4B08E2-DF50-478B-9344-A85FE0E5EBD0}" sibTransId="{68826215-48C6-4BA2-AF1F-A738342842F7}"/>
    <dgm:cxn modelId="{2400BD84-A9AA-474B-BF24-A5AD7D050948}" srcId="{F07ED194-2109-4757-8C73-68B260438186}" destId="{FDDA9837-CB51-4EA5-A503-353E32BCEB4A}" srcOrd="0" destOrd="0" parTransId="{69F16B1A-D9C8-45EA-83E4-65465E0542F1}" sibTransId="{C47C3D8E-03AD-4161-B968-07E4F0431CDE}"/>
    <dgm:cxn modelId="{5040A6BB-54CD-4043-8282-E3F898F83DC3}" type="presOf" srcId="{F07ED194-2109-4757-8C73-68B260438186}" destId="{544F15B8-A863-4CF8-99A9-105E7D00E023}" srcOrd="0" destOrd="0" presId="urn:microsoft.com/office/officeart/2018/2/layout/IconVerticalSolidList"/>
    <dgm:cxn modelId="{DB3D99D5-F55B-465B-891E-2F7F33777077}" type="presOf" srcId="{6F85D475-62FC-41A5-8B48-EA35E398BC33}" destId="{84ECE6FD-00F5-4B80-9C85-3C35C56B6F1B}" srcOrd="0" destOrd="0" presId="urn:microsoft.com/office/officeart/2018/2/layout/IconVerticalSolidList"/>
    <dgm:cxn modelId="{00E5E091-F2B6-4A8A-AA52-3C370A3BFECC}" type="presParOf" srcId="{544F15B8-A863-4CF8-99A9-105E7D00E023}" destId="{85713B6B-2722-4F09-B1CA-D9AF63F535FD}" srcOrd="0" destOrd="0" presId="urn:microsoft.com/office/officeart/2018/2/layout/IconVerticalSolidList"/>
    <dgm:cxn modelId="{69B18CEB-C862-4B18-BF02-80C466CABCFF}" type="presParOf" srcId="{85713B6B-2722-4F09-B1CA-D9AF63F535FD}" destId="{891B69E5-BA28-4785-B0F7-7C9C1F83354B}" srcOrd="0" destOrd="0" presId="urn:microsoft.com/office/officeart/2018/2/layout/IconVerticalSolidList"/>
    <dgm:cxn modelId="{4FD29040-5669-4AFA-A47E-28E218F3B394}" type="presParOf" srcId="{85713B6B-2722-4F09-B1CA-D9AF63F535FD}" destId="{EFFD6D47-9618-454B-9D2B-9330579A3867}" srcOrd="1" destOrd="0" presId="urn:microsoft.com/office/officeart/2018/2/layout/IconVerticalSolidList"/>
    <dgm:cxn modelId="{EC685E34-B284-4A99-8F8C-9F9288FEA0A4}" type="presParOf" srcId="{85713B6B-2722-4F09-B1CA-D9AF63F535FD}" destId="{D318889B-107D-4B04-9578-013045E61F17}" srcOrd="2" destOrd="0" presId="urn:microsoft.com/office/officeart/2018/2/layout/IconVerticalSolidList"/>
    <dgm:cxn modelId="{6A6D371A-D79F-4A1F-A74B-8AA2DDD9224D}" type="presParOf" srcId="{85713B6B-2722-4F09-B1CA-D9AF63F535FD}" destId="{25048AE9-C481-4D74-B5D8-84F7A7A5C144}" srcOrd="3" destOrd="0" presId="urn:microsoft.com/office/officeart/2018/2/layout/IconVerticalSolidList"/>
    <dgm:cxn modelId="{C11152EF-71F4-4DD9-8901-8DDF76C87DC2}" type="presParOf" srcId="{544F15B8-A863-4CF8-99A9-105E7D00E023}" destId="{F6C40602-FE4B-4435-9614-FD1A72A98674}" srcOrd="1" destOrd="0" presId="urn:microsoft.com/office/officeart/2018/2/layout/IconVerticalSolidList"/>
    <dgm:cxn modelId="{1EC81B9E-5864-496C-9A48-CD87922C5F89}" type="presParOf" srcId="{544F15B8-A863-4CF8-99A9-105E7D00E023}" destId="{4E162592-2BE7-436D-AB28-131B6C754F4F}" srcOrd="2" destOrd="0" presId="urn:microsoft.com/office/officeart/2018/2/layout/IconVerticalSolidList"/>
    <dgm:cxn modelId="{2B27EAAF-B97C-4BC9-B1B3-C1715B176105}" type="presParOf" srcId="{4E162592-2BE7-436D-AB28-131B6C754F4F}" destId="{65BA1A29-68AA-49AB-9F2B-D80C3A3A52FC}" srcOrd="0" destOrd="0" presId="urn:microsoft.com/office/officeart/2018/2/layout/IconVerticalSolidList"/>
    <dgm:cxn modelId="{6C46BF27-847D-409B-95AF-B64BB8D9323D}" type="presParOf" srcId="{4E162592-2BE7-436D-AB28-131B6C754F4F}" destId="{0FD2D7AE-48BE-4DA6-8A83-E1C434ED189F}" srcOrd="1" destOrd="0" presId="urn:microsoft.com/office/officeart/2018/2/layout/IconVerticalSolidList"/>
    <dgm:cxn modelId="{31CA41B7-DD64-432A-A51B-24D3045DF5D1}" type="presParOf" srcId="{4E162592-2BE7-436D-AB28-131B6C754F4F}" destId="{DD6B3717-DD71-4EC7-B2F6-4CBE25E938C7}" srcOrd="2" destOrd="0" presId="urn:microsoft.com/office/officeart/2018/2/layout/IconVerticalSolidList"/>
    <dgm:cxn modelId="{AC94BEB7-78A6-4B33-8447-BF78648645AB}" type="presParOf" srcId="{4E162592-2BE7-436D-AB28-131B6C754F4F}" destId="{84ECE6FD-00F5-4B80-9C85-3C35C56B6F1B}" srcOrd="3" destOrd="0" presId="urn:microsoft.com/office/officeart/2018/2/layout/IconVerticalSolidList"/>
    <dgm:cxn modelId="{4C7FA388-421B-439E-A19B-03B4D5AE594C}" type="presParOf" srcId="{544F15B8-A863-4CF8-99A9-105E7D00E023}" destId="{314F778D-439A-4177-BF39-80B2C98ACF45}" srcOrd="3" destOrd="0" presId="urn:microsoft.com/office/officeart/2018/2/layout/IconVerticalSolidList"/>
    <dgm:cxn modelId="{EE2EABFC-F5AA-42D9-8330-6A5827169A3C}" type="presParOf" srcId="{544F15B8-A863-4CF8-99A9-105E7D00E023}" destId="{53E324F4-11FD-4BFC-8F04-E8159FE283A2}" srcOrd="4" destOrd="0" presId="urn:microsoft.com/office/officeart/2018/2/layout/IconVerticalSolidList"/>
    <dgm:cxn modelId="{9DE72EDD-4EF5-4470-BD32-46EF5D163539}" type="presParOf" srcId="{53E324F4-11FD-4BFC-8F04-E8159FE283A2}" destId="{1A90BCDD-260F-46FB-B4F1-2614A2402ABD}" srcOrd="0" destOrd="0" presId="urn:microsoft.com/office/officeart/2018/2/layout/IconVerticalSolidList"/>
    <dgm:cxn modelId="{ABCCFD0D-A63F-4847-BD2E-295AE8581A1A}" type="presParOf" srcId="{53E324F4-11FD-4BFC-8F04-E8159FE283A2}" destId="{3EE23773-2238-4A72-80C2-8F6D5A6B9851}" srcOrd="1" destOrd="0" presId="urn:microsoft.com/office/officeart/2018/2/layout/IconVerticalSolidList"/>
    <dgm:cxn modelId="{9A5A4B38-4FC5-44AE-B69B-89B51792724E}" type="presParOf" srcId="{53E324F4-11FD-4BFC-8F04-E8159FE283A2}" destId="{7FCEFE1F-95A3-421B-A33A-9AE8C80FE321}" srcOrd="2" destOrd="0" presId="urn:microsoft.com/office/officeart/2018/2/layout/IconVerticalSolidList"/>
    <dgm:cxn modelId="{9325E293-21CA-444B-90A1-C70221776717}" type="presParOf" srcId="{53E324F4-11FD-4BFC-8F04-E8159FE283A2}" destId="{E336FE7F-71FB-4167-AFDA-E6FFAAD2507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4F33E70-17A3-40A8-9EC9-10456F16ED1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77805E9-B584-475B-88B7-09CA5F8D1F5C}">
      <dgm:prSet/>
      <dgm:spPr/>
      <dgm:t>
        <a:bodyPr/>
        <a:lstStyle/>
        <a:p>
          <a:pPr>
            <a:defRPr cap="all"/>
          </a:pPr>
          <a:r>
            <a:rPr lang="en-US"/>
            <a:t>Azure Virtual Machines: Fully customizable compute instances.</a:t>
          </a:r>
        </a:p>
      </dgm:t>
    </dgm:pt>
    <dgm:pt modelId="{5ED90622-E999-470D-BC06-00AE74887765}" type="parTrans" cxnId="{9D8C5F2C-39EF-4D9C-8719-6D070F3CC977}">
      <dgm:prSet/>
      <dgm:spPr/>
      <dgm:t>
        <a:bodyPr/>
        <a:lstStyle/>
        <a:p>
          <a:endParaRPr lang="en-US"/>
        </a:p>
      </dgm:t>
    </dgm:pt>
    <dgm:pt modelId="{E1B119BC-8696-4AEF-AB74-AD7DBE08B4AF}" type="sibTrans" cxnId="{9D8C5F2C-39EF-4D9C-8719-6D070F3CC977}">
      <dgm:prSet/>
      <dgm:spPr/>
      <dgm:t>
        <a:bodyPr/>
        <a:lstStyle/>
        <a:p>
          <a:endParaRPr lang="en-US"/>
        </a:p>
      </dgm:t>
    </dgm:pt>
    <dgm:pt modelId="{84DA92B7-4829-4C0C-9CBC-C1119CD8B5C8}">
      <dgm:prSet/>
      <dgm:spPr/>
      <dgm:t>
        <a:bodyPr/>
        <a:lstStyle/>
        <a:p>
          <a:pPr>
            <a:defRPr cap="all"/>
          </a:pPr>
          <a:r>
            <a:rPr lang="en-US"/>
            <a:t>Azure Functions: Serverless compute for event-driven workloads.</a:t>
          </a:r>
        </a:p>
      </dgm:t>
    </dgm:pt>
    <dgm:pt modelId="{6DD36AA5-C3E0-4939-86CF-FBAD337C5A58}" type="parTrans" cxnId="{1B6D905E-C973-4031-9790-A5B75881BD9F}">
      <dgm:prSet/>
      <dgm:spPr/>
      <dgm:t>
        <a:bodyPr/>
        <a:lstStyle/>
        <a:p>
          <a:endParaRPr lang="en-US"/>
        </a:p>
      </dgm:t>
    </dgm:pt>
    <dgm:pt modelId="{730442B6-700E-40C6-8F33-286A376F8A1C}" type="sibTrans" cxnId="{1B6D905E-C973-4031-9790-A5B75881BD9F}">
      <dgm:prSet/>
      <dgm:spPr/>
      <dgm:t>
        <a:bodyPr/>
        <a:lstStyle/>
        <a:p>
          <a:endParaRPr lang="en-US"/>
        </a:p>
      </dgm:t>
    </dgm:pt>
    <dgm:pt modelId="{6DCADA61-3806-460D-87B7-7790CC6F9F4D}">
      <dgm:prSet/>
      <dgm:spPr/>
      <dgm:t>
        <a:bodyPr/>
        <a:lstStyle/>
        <a:p>
          <a:pPr>
            <a:defRPr cap="all"/>
          </a:pPr>
          <a:r>
            <a:rPr lang="en-US"/>
            <a:t>Azure Monitor: Tracks metrics and generates alerts.</a:t>
          </a:r>
        </a:p>
      </dgm:t>
    </dgm:pt>
    <dgm:pt modelId="{5EC1C2A0-1FFC-4AFC-B9D7-582553BAFB2E}" type="parTrans" cxnId="{E159F6F6-7F49-464E-B69B-554B471E661F}">
      <dgm:prSet/>
      <dgm:spPr/>
      <dgm:t>
        <a:bodyPr/>
        <a:lstStyle/>
        <a:p>
          <a:endParaRPr lang="en-US"/>
        </a:p>
      </dgm:t>
    </dgm:pt>
    <dgm:pt modelId="{99766DCC-BE72-4EB6-B5D6-D24330EBFC82}" type="sibTrans" cxnId="{E159F6F6-7F49-464E-B69B-554B471E661F}">
      <dgm:prSet/>
      <dgm:spPr/>
      <dgm:t>
        <a:bodyPr/>
        <a:lstStyle/>
        <a:p>
          <a:endParaRPr lang="en-US"/>
        </a:p>
      </dgm:t>
    </dgm:pt>
    <dgm:pt modelId="{3FFA8CEE-A582-458F-9D3F-970A6FFEE961}" type="pres">
      <dgm:prSet presAssocID="{44F33E70-17A3-40A8-9EC9-10456F16ED19}" presName="root" presStyleCnt="0">
        <dgm:presLayoutVars>
          <dgm:dir/>
          <dgm:resizeHandles val="exact"/>
        </dgm:presLayoutVars>
      </dgm:prSet>
      <dgm:spPr/>
    </dgm:pt>
    <dgm:pt modelId="{A62778FB-C064-4CBB-9925-FC7F9AC388BD}" type="pres">
      <dgm:prSet presAssocID="{D77805E9-B584-475B-88B7-09CA5F8D1F5C}" presName="compNode" presStyleCnt="0"/>
      <dgm:spPr/>
    </dgm:pt>
    <dgm:pt modelId="{FEAA7F65-D887-4E47-B3A4-20111D859D61}" type="pres">
      <dgm:prSet presAssocID="{D77805E9-B584-475B-88B7-09CA5F8D1F5C}" presName="iconBgRect" presStyleLbl="bgShp" presStyleIdx="0" presStyleCnt="3"/>
      <dgm:spPr/>
    </dgm:pt>
    <dgm:pt modelId="{33879C40-3962-4644-8AB0-0B9CD451CCEB}" type="pres">
      <dgm:prSet presAssocID="{D77805E9-B584-475B-88B7-09CA5F8D1F5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E3479A4E-E60D-4066-BC59-07114B1194AB}" type="pres">
      <dgm:prSet presAssocID="{D77805E9-B584-475B-88B7-09CA5F8D1F5C}" presName="spaceRect" presStyleCnt="0"/>
      <dgm:spPr/>
    </dgm:pt>
    <dgm:pt modelId="{859ED5D8-68F6-43CD-8856-9C597A7D3653}" type="pres">
      <dgm:prSet presAssocID="{D77805E9-B584-475B-88B7-09CA5F8D1F5C}" presName="textRect" presStyleLbl="revTx" presStyleIdx="0" presStyleCnt="3">
        <dgm:presLayoutVars>
          <dgm:chMax val="1"/>
          <dgm:chPref val="1"/>
        </dgm:presLayoutVars>
      </dgm:prSet>
      <dgm:spPr/>
    </dgm:pt>
    <dgm:pt modelId="{7D008471-B567-427C-ACA7-505B8A326A4E}" type="pres">
      <dgm:prSet presAssocID="{E1B119BC-8696-4AEF-AB74-AD7DBE08B4AF}" presName="sibTrans" presStyleCnt="0"/>
      <dgm:spPr/>
    </dgm:pt>
    <dgm:pt modelId="{7FE178BA-6E55-4BCC-98B0-AF9683B3BB33}" type="pres">
      <dgm:prSet presAssocID="{84DA92B7-4829-4C0C-9CBC-C1119CD8B5C8}" presName="compNode" presStyleCnt="0"/>
      <dgm:spPr/>
    </dgm:pt>
    <dgm:pt modelId="{27553579-9D00-4161-AE01-B6813C4D9E67}" type="pres">
      <dgm:prSet presAssocID="{84DA92B7-4829-4C0C-9CBC-C1119CD8B5C8}" presName="iconBgRect" presStyleLbl="bgShp" presStyleIdx="1" presStyleCnt="3"/>
      <dgm:spPr/>
    </dgm:pt>
    <dgm:pt modelId="{F9F446C3-50AA-43C8-8BC4-3901F1A9AAB8}" type="pres">
      <dgm:prSet presAssocID="{84DA92B7-4829-4C0C-9CBC-C1119CD8B5C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58640886-9151-42B9-8464-60F4248DA15F}" type="pres">
      <dgm:prSet presAssocID="{84DA92B7-4829-4C0C-9CBC-C1119CD8B5C8}" presName="spaceRect" presStyleCnt="0"/>
      <dgm:spPr/>
    </dgm:pt>
    <dgm:pt modelId="{CC616B1C-2153-4942-8049-88382021B441}" type="pres">
      <dgm:prSet presAssocID="{84DA92B7-4829-4C0C-9CBC-C1119CD8B5C8}" presName="textRect" presStyleLbl="revTx" presStyleIdx="1" presStyleCnt="3">
        <dgm:presLayoutVars>
          <dgm:chMax val="1"/>
          <dgm:chPref val="1"/>
        </dgm:presLayoutVars>
      </dgm:prSet>
      <dgm:spPr/>
    </dgm:pt>
    <dgm:pt modelId="{18ABFF5E-D37E-4B27-BEA0-7B18F0C94E4D}" type="pres">
      <dgm:prSet presAssocID="{730442B6-700E-40C6-8F33-286A376F8A1C}" presName="sibTrans" presStyleCnt="0"/>
      <dgm:spPr/>
    </dgm:pt>
    <dgm:pt modelId="{A6CB572F-D7F5-4690-8D85-619911401486}" type="pres">
      <dgm:prSet presAssocID="{6DCADA61-3806-460D-87B7-7790CC6F9F4D}" presName="compNode" presStyleCnt="0"/>
      <dgm:spPr/>
    </dgm:pt>
    <dgm:pt modelId="{93AC73EC-F3B4-4AC2-A6FC-4C682F302683}" type="pres">
      <dgm:prSet presAssocID="{6DCADA61-3806-460D-87B7-7790CC6F9F4D}" presName="iconBgRect" presStyleLbl="bgShp" presStyleIdx="2" presStyleCnt="3"/>
      <dgm:spPr/>
    </dgm:pt>
    <dgm:pt modelId="{223F7CC8-E65F-4207-BC91-FC41ECA0F9E3}" type="pres">
      <dgm:prSet presAssocID="{6DCADA61-3806-460D-87B7-7790CC6F9F4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44B6533C-26DA-432A-9795-1591740E2AEF}" type="pres">
      <dgm:prSet presAssocID="{6DCADA61-3806-460D-87B7-7790CC6F9F4D}" presName="spaceRect" presStyleCnt="0"/>
      <dgm:spPr/>
    </dgm:pt>
    <dgm:pt modelId="{9EAE84AC-8D13-41BF-97CE-5692366D4D51}" type="pres">
      <dgm:prSet presAssocID="{6DCADA61-3806-460D-87B7-7790CC6F9F4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D8C5F2C-39EF-4D9C-8719-6D070F3CC977}" srcId="{44F33E70-17A3-40A8-9EC9-10456F16ED19}" destId="{D77805E9-B584-475B-88B7-09CA5F8D1F5C}" srcOrd="0" destOrd="0" parTransId="{5ED90622-E999-470D-BC06-00AE74887765}" sibTransId="{E1B119BC-8696-4AEF-AB74-AD7DBE08B4AF}"/>
    <dgm:cxn modelId="{B6E41839-6B50-4385-A6A7-D4F5DC4A9902}" type="presOf" srcId="{D77805E9-B584-475B-88B7-09CA5F8D1F5C}" destId="{859ED5D8-68F6-43CD-8856-9C597A7D3653}" srcOrd="0" destOrd="0" presId="urn:microsoft.com/office/officeart/2018/5/layout/IconCircleLabelList"/>
    <dgm:cxn modelId="{73A1253B-7028-4134-82D9-ACE7366AF3A7}" type="presOf" srcId="{84DA92B7-4829-4C0C-9CBC-C1119CD8B5C8}" destId="{CC616B1C-2153-4942-8049-88382021B441}" srcOrd="0" destOrd="0" presId="urn:microsoft.com/office/officeart/2018/5/layout/IconCircleLabelList"/>
    <dgm:cxn modelId="{1B6D905E-C973-4031-9790-A5B75881BD9F}" srcId="{44F33E70-17A3-40A8-9EC9-10456F16ED19}" destId="{84DA92B7-4829-4C0C-9CBC-C1119CD8B5C8}" srcOrd="1" destOrd="0" parTransId="{6DD36AA5-C3E0-4939-86CF-FBAD337C5A58}" sibTransId="{730442B6-700E-40C6-8F33-286A376F8A1C}"/>
    <dgm:cxn modelId="{AAE0B16F-7521-48CB-AE2E-CF0B2BA15A8F}" type="presOf" srcId="{44F33E70-17A3-40A8-9EC9-10456F16ED19}" destId="{3FFA8CEE-A582-458F-9D3F-970A6FFEE961}" srcOrd="0" destOrd="0" presId="urn:microsoft.com/office/officeart/2018/5/layout/IconCircleLabelList"/>
    <dgm:cxn modelId="{96DD45E3-25F3-4712-B7A6-A2CAC980F740}" type="presOf" srcId="{6DCADA61-3806-460D-87B7-7790CC6F9F4D}" destId="{9EAE84AC-8D13-41BF-97CE-5692366D4D51}" srcOrd="0" destOrd="0" presId="urn:microsoft.com/office/officeart/2018/5/layout/IconCircleLabelList"/>
    <dgm:cxn modelId="{E159F6F6-7F49-464E-B69B-554B471E661F}" srcId="{44F33E70-17A3-40A8-9EC9-10456F16ED19}" destId="{6DCADA61-3806-460D-87B7-7790CC6F9F4D}" srcOrd="2" destOrd="0" parTransId="{5EC1C2A0-1FFC-4AFC-B9D7-582553BAFB2E}" sibTransId="{99766DCC-BE72-4EB6-B5D6-D24330EBFC82}"/>
    <dgm:cxn modelId="{453B6D99-74A7-423F-AAFB-40634B0D0BF4}" type="presParOf" srcId="{3FFA8CEE-A582-458F-9D3F-970A6FFEE961}" destId="{A62778FB-C064-4CBB-9925-FC7F9AC388BD}" srcOrd="0" destOrd="0" presId="urn:microsoft.com/office/officeart/2018/5/layout/IconCircleLabelList"/>
    <dgm:cxn modelId="{227717A1-F057-43D1-BD60-6823904C6AD6}" type="presParOf" srcId="{A62778FB-C064-4CBB-9925-FC7F9AC388BD}" destId="{FEAA7F65-D887-4E47-B3A4-20111D859D61}" srcOrd="0" destOrd="0" presId="urn:microsoft.com/office/officeart/2018/5/layout/IconCircleLabelList"/>
    <dgm:cxn modelId="{D86C51D1-350C-43F7-838A-4D65B4C1D6C7}" type="presParOf" srcId="{A62778FB-C064-4CBB-9925-FC7F9AC388BD}" destId="{33879C40-3962-4644-8AB0-0B9CD451CCEB}" srcOrd="1" destOrd="0" presId="urn:microsoft.com/office/officeart/2018/5/layout/IconCircleLabelList"/>
    <dgm:cxn modelId="{D1D6B210-69CB-4377-A9BB-23F11804B726}" type="presParOf" srcId="{A62778FB-C064-4CBB-9925-FC7F9AC388BD}" destId="{E3479A4E-E60D-4066-BC59-07114B1194AB}" srcOrd="2" destOrd="0" presId="urn:microsoft.com/office/officeart/2018/5/layout/IconCircleLabelList"/>
    <dgm:cxn modelId="{383800F4-C853-4B15-B105-AD4ABC086E3B}" type="presParOf" srcId="{A62778FB-C064-4CBB-9925-FC7F9AC388BD}" destId="{859ED5D8-68F6-43CD-8856-9C597A7D3653}" srcOrd="3" destOrd="0" presId="urn:microsoft.com/office/officeart/2018/5/layout/IconCircleLabelList"/>
    <dgm:cxn modelId="{9B34DDB8-0C2A-4CDE-916A-F8D6717B2E12}" type="presParOf" srcId="{3FFA8CEE-A582-458F-9D3F-970A6FFEE961}" destId="{7D008471-B567-427C-ACA7-505B8A326A4E}" srcOrd="1" destOrd="0" presId="urn:microsoft.com/office/officeart/2018/5/layout/IconCircleLabelList"/>
    <dgm:cxn modelId="{ACACAECE-30D6-43C5-B0EF-3C23A7E6480B}" type="presParOf" srcId="{3FFA8CEE-A582-458F-9D3F-970A6FFEE961}" destId="{7FE178BA-6E55-4BCC-98B0-AF9683B3BB33}" srcOrd="2" destOrd="0" presId="urn:microsoft.com/office/officeart/2018/5/layout/IconCircleLabelList"/>
    <dgm:cxn modelId="{4F8D026F-03D7-4C61-9E80-3100696DE439}" type="presParOf" srcId="{7FE178BA-6E55-4BCC-98B0-AF9683B3BB33}" destId="{27553579-9D00-4161-AE01-B6813C4D9E67}" srcOrd="0" destOrd="0" presId="urn:microsoft.com/office/officeart/2018/5/layout/IconCircleLabelList"/>
    <dgm:cxn modelId="{9FAD485E-128B-4A07-B2A5-B658BC22A2BC}" type="presParOf" srcId="{7FE178BA-6E55-4BCC-98B0-AF9683B3BB33}" destId="{F9F446C3-50AA-43C8-8BC4-3901F1A9AAB8}" srcOrd="1" destOrd="0" presId="urn:microsoft.com/office/officeart/2018/5/layout/IconCircleLabelList"/>
    <dgm:cxn modelId="{BFB33023-D58A-402C-A783-57526ADD8DAB}" type="presParOf" srcId="{7FE178BA-6E55-4BCC-98B0-AF9683B3BB33}" destId="{58640886-9151-42B9-8464-60F4248DA15F}" srcOrd="2" destOrd="0" presId="urn:microsoft.com/office/officeart/2018/5/layout/IconCircleLabelList"/>
    <dgm:cxn modelId="{9E9E9E90-8E52-417B-BEC8-28BAA28816D3}" type="presParOf" srcId="{7FE178BA-6E55-4BCC-98B0-AF9683B3BB33}" destId="{CC616B1C-2153-4942-8049-88382021B441}" srcOrd="3" destOrd="0" presId="urn:microsoft.com/office/officeart/2018/5/layout/IconCircleLabelList"/>
    <dgm:cxn modelId="{FFF4DA60-FEC8-4378-8BB9-BF3B45AF98A9}" type="presParOf" srcId="{3FFA8CEE-A582-458F-9D3F-970A6FFEE961}" destId="{18ABFF5E-D37E-4B27-BEA0-7B18F0C94E4D}" srcOrd="3" destOrd="0" presId="urn:microsoft.com/office/officeart/2018/5/layout/IconCircleLabelList"/>
    <dgm:cxn modelId="{6CE96B30-1273-4D4E-B7DC-B86B39402FE8}" type="presParOf" srcId="{3FFA8CEE-A582-458F-9D3F-970A6FFEE961}" destId="{A6CB572F-D7F5-4690-8D85-619911401486}" srcOrd="4" destOrd="0" presId="urn:microsoft.com/office/officeart/2018/5/layout/IconCircleLabelList"/>
    <dgm:cxn modelId="{9FA43FDD-C76A-4B50-9071-8D3F04BEC9DF}" type="presParOf" srcId="{A6CB572F-D7F5-4690-8D85-619911401486}" destId="{93AC73EC-F3B4-4AC2-A6FC-4C682F302683}" srcOrd="0" destOrd="0" presId="urn:microsoft.com/office/officeart/2018/5/layout/IconCircleLabelList"/>
    <dgm:cxn modelId="{C27FA052-43BD-4B14-9263-FBB7E0C00618}" type="presParOf" srcId="{A6CB572F-D7F5-4690-8D85-619911401486}" destId="{223F7CC8-E65F-4207-BC91-FC41ECA0F9E3}" srcOrd="1" destOrd="0" presId="urn:microsoft.com/office/officeart/2018/5/layout/IconCircleLabelList"/>
    <dgm:cxn modelId="{9ED89139-B5C4-427B-BDF9-6823254CAE5E}" type="presParOf" srcId="{A6CB572F-D7F5-4690-8D85-619911401486}" destId="{44B6533C-26DA-432A-9795-1591740E2AEF}" srcOrd="2" destOrd="0" presId="urn:microsoft.com/office/officeart/2018/5/layout/IconCircleLabelList"/>
    <dgm:cxn modelId="{2695B9DC-485F-4391-916E-CBBEB7A458E2}" type="presParOf" srcId="{A6CB572F-D7F5-4690-8D85-619911401486}" destId="{9EAE84AC-8D13-41BF-97CE-5692366D4D5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CA7C2C0-791D-4F0C-AC26-0F75001799C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BE14002-8364-4829-AD58-CC50C4066649}">
      <dgm:prSet/>
      <dgm:spPr/>
      <dgm:t>
        <a:bodyPr/>
        <a:lstStyle/>
        <a:p>
          <a:r>
            <a:rPr lang="en-US"/>
            <a:t>Azure Advisor: Provides recommendations to enhance reliability and cost-efficiency.</a:t>
          </a:r>
        </a:p>
      </dgm:t>
    </dgm:pt>
    <dgm:pt modelId="{356CC889-DC72-429B-8C17-531EF2FD66AE}" type="parTrans" cxnId="{EE427972-56F6-40CA-B497-7F3AFCB40B76}">
      <dgm:prSet/>
      <dgm:spPr/>
      <dgm:t>
        <a:bodyPr/>
        <a:lstStyle/>
        <a:p>
          <a:endParaRPr lang="en-US"/>
        </a:p>
      </dgm:t>
    </dgm:pt>
    <dgm:pt modelId="{4062D9FA-A521-4E7B-B7DB-58DCDB6D659C}" type="sibTrans" cxnId="{EE427972-56F6-40CA-B497-7F3AFCB40B76}">
      <dgm:prSet/>
      <dgm:spPr/>
      <dgm:t>
        <a:bodyPr/>
        <a:lstStyle/>
        <a:p>
          <a:endParaRPr lang="en-US"/>
        </a:p>
      </dgm:t>
    </dgm:pt>
    <dgm:pt modelId="{F50549E7-2A62-4804-8738-47CDC2336165}">
      <dgm:prSet/>
      <dgm:spPr/>
      <dgm:t>
        <a:bodyPr/>
        <a:lstStyle/>
        <a:p>
          <a:r>
            <a:rPr lang="en-US"/>
            <a:t>Resource Tags: Categorize and track costs.</a:t>
          </a:r>
        </a:p>
      </dgm:t>
    </dgm:pt>
    <dgm:pt modelId="{B37E474C-88A9-40B8-9755-BE67BCCFD848}" type="parTrans" cxnId="{BD4FF636-F37D-4183-A29B-1C0B06C09EE1}">
      <dgm:prSet/>
      <dgm:spPr/>
      <dgm:t>
        <a:bodyPr/>
        <a:lstStyle/>
        <a:p>
          <a:endParaRPr lang="en-US"/>
        </a:p>
      </dgm:t>
    </dgm:pt>
    <dgm:pt modelId="{681735D6-8DAC-4EEE-BEBC-8D6E71603DE4}" type="sibTrans" cxnId="{BD4FF636-F37D-4183-A29B-1C0B06C09EE1}">
      <dgm:prSet/>
      <dgm:spPr/>
      <dgm:t>
        <a:bodyPr/>
        <a:lstStyle/>
        <a:p>
          <a:endParaRPr lang="en-US"/>
        </a:p>
      </dgm:t>
    </dgm:pt>
    <dgm:pt modelId="{9C587D6A-301A-437C-80AD-0424D75918D1}">
      <dgm:prSet/>
      <dgm:spPr/>
      <dgm:t>
        <a:bodyPr/>
        <a:lstStyle/>
        <a:p>
          <a:r>
            <a:rPr lang="en-US"/>
            <a:t>Resource Locks: Prevent accidental deletion of critical resources.</a:t>
          </a:r>
        </a:p>
      </dgm:t>
    </dgm:pt>
    <dgm:pt modelId="{3C36E6D9-6AF1-407B-A4E3-CB3B9F204097}" type="parTrans" cxnId="{BC945AA8-3603-438B-9D29-836DE5A3C086}">
      <dgm:prSet/>
      <dgm:spPr/>
      <dgm:t>
        <a:bodyPr/>
        <a:lstStyle/>
        <a:p>
          <a:endParaRPr lang="en-US"/>
        </a:p>
      </dgm:t>
    </dgm:pt>
    <dgm:pt modelId="{598B6078-3EF2-48F3-AB7F-FC23E88884A8}" type="sibTrans" cxnId="{BC945AA8-3603-438B-9D29-836DE5A3C086}">
      <dgm:prSet/>
      <dgm:spPr/>
      <dgm:t>
        <a:bodyPr/>
        <a:lstStyle/>
        <a:p>
          <a:endParaRPr lang="en-US"/>
        </a:p>
      </dgm:t>
    </dgm:pt>
    <dgm:pt modelId="{3F5252A2-0789-4063-BA13-DD1DB3DA039F}" type="pres">
      <dgm:prSet presAssocID="{FCA7C2C0-791D-4F0C-AC26-0F75001799C5}" presName="root" presStyleCnt="0">
        <dgm:presLayoutVars>
          <dgm:dir/>
          <dgm:resizeHandles val="exact"/>
        </dgm:presLayoutVars>
      </dgm:prSet>
      <dgm:spPr/>
    </dgm:pt>
    <dgm:pt modelId="{FC5679EA-F53D-4F9B-B918-53CA84A9DA64}" type="pres">
      <dgm:prSet presAssocID="{1BE14002-8364-4829-AD58-CC50C4066649}" presName="compNode" presStyleCnt="0"/>
      <dgm:spPr/>
    </dgm:pt>
    <dgm:pt modelId="{20CEA482-30FB-4DC5-A523-CE30E0BCCC58}" type="pres">
      <dgm:prSet presAssocID="{1BE14002-8364-4829-AD58-CC50C4066649}" presName="bgRect" presStyleLbl="bgShp" presStyleIdx="0" presStyleCnt="3"/>
      <dgm:spPr/>
    </dgm:pt>
    <dgm:pt modelId="{9414CA81-7AFF-4C2D-9EFD-4B54A5C6EFC4}" type="pres">
      <dgm:prSet presAssocID="{1BE14002-8364-4829-AD58-CC50C406664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800DA4C4-A267-4F45-B335-AADE45C37844}" type="pres">
      <dgm:prSet presAssocID="{1BE14002-8364-4829-AD58-CC50C4066649}" presName="spaceRect" presStyleCnt="0"/>
      <dgm:spPr/>
    </dgm:pt>
    <dgm:pt modelId="{04ED7E8C-73FF-4AE7-900F-D013CC48B05C}" type="pres">
      <dgm:prSet presAssocID="{1BE14002-8364-4829-AD58-CC50C4066649}" presName="parTx" presStyleLbl="revTx" presStyleIdx="0" presStyleCnt="3">
        <dgm:presLayoutVars>
          <dgm:chMax val="0"/>
          <dgm:chPref val="0"/>
        </dgm:presLayoutVars>
      </dgm:prSet>
      <dgm:spPr/>
    </dgm:pt>
    <dgm:pt modelId="{BF16498C-7AC6-43D4-894B-5B7B87526CAA}" type="pres">
      <dgm:prSet presAssocID="{4062D9FA-A521-4E7B-B7DB-58DCDB6D659C}" presName="sibTrans" presStyleCnt="0"/>
      <dgm:spPr/>
    </dgm:pt>
    <dgm:pt modelId="{F916726D-0C74-4C59-AD51-A91012B0A34D}" type="pres">
      <dgm:prSet presAssocID="{F50549E7-2A62-4804-8738-47CDC2336165}" presName="compNode" presStyleCnt="0"/>
      <dgm:spPr/>
    </dgm:pt>
    <dgm:pt modelId="{BDCEE827-53E7-4E3B-8709-18C95A7F350F}" type="pres">
      <dgm:prSet presAssocID="{F50549E7-2A62-4804-8738-47CDC2336165}" presName="bgRect" presStyleLbl="bgShp" presStyleIdx="1" presStyleCnt="3"/>
      <dgm:spPr/>
    </dgm:pt>
    <dgm:pt modelId="{4D76D521-75D9-4F36-AA99-4998D9DD34BE}" type="pres">
      <dgm:prSet presAssocID="{F50549E7-2A62-4804-8738-47CDC233616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FA453C84-098B-4CAA-8D3A-251FA43109FC}" type="pres">
      <dgm:prSet presAssocID="{F50549E7-2A62-4804-8738-47CDC2336165}" presName="spaceRect" presStyleCnt="0"/>
      <dgm:spPr/>
    </dgm:pt>
    <dgm:pt modelId="{849B210C-106D-413B-B582-BD11DC2420EA}" type="pres">
      <dgm:prSet presAssocID="{F50549E7-2A62-4804-8738-47CDC2336165}" presName="parTx" presStyleLbl="revTx" presStyleIdx="1" presStyleCnt="3">
        <dgm:presLayoutVars>
          <dgm:chMax val="0"/>
          <dgm:chPref val="0"/>
        </dgm:presLayoutVars>
      </dgm:prSet>
      <dgm:spPr/>
    </dgm:pt>
    <dgm:pt modelId="{217DFBB4-F326-4EC8-8CDC-4EB453B7FDFB}" type="pres">
      <dgm:prSet presAssocID="{681735D6-8DAC-4EEE-BEBC-8D6E71603DE4}" presName="sibTrans" presStyleCnt="0"/>
      <dgm:spPr/>
    </dgm:pt>
    <dgm:pt modelId="{F815FEC7-59BB-4AFB-A40A-B186F22F3C1E}" type="pres">
      <dgm:prSet presAssocID="{9C587D6A-301A-437C-80AD-0424D75918D1}" presName="compNode" presStyleCnt="0"/>
      <dgm:spPr/>
    </dgm:pt>
    <dgm:pt modelId="{6764988B-6CF9-4B38-912A-B7ABFEB5C24D}" type="pres">
      <dgm:prSet presAssocID="{9C587D6A-301A-437C-80AD-0424D75918D1}" presName="bgRect" presStyleLbl="bgShp" presStyleIdx="2" presStyleCnt="3"/>
      <dgm:spPr/>
    </dgm:pt>
    <dgm:pt modelId="{FE16FD88-C677-409B-906A-3D5919401420}" type="pres">
      <dgm:prSet presAssocID="{9C587D6A-301A-437C-80AD-0424D75918D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75471B8C-205B-406E-88FD-91677F64DC33}" type="pres">
      <dgm:prSet presAssocID="{9C587D6A-301A-437C-80AD-0424D75918D1}" presName="spaceRect" presStyleCnt="0"/>
      <dgm:spPr/>
    </dgm:pt>
    <dgm:pt modelId="{0E0628B7-2CF7-4D95-A8E6-B5CC8AE18C86}" type="pres">
      <dgm:prSet presAssocID="{9C587D6A-301A-437C-80AD-0424D75918D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D4FF636-F37D-4183-A29B-1C0B06C09EE1}" srcId="{FCA7C2C0-791D-4F0C-AC26-0F75001799C5}" destId="{F50549E7-2A62-4804-8738-47CDC2336165}" srcOrd="1" destOrd="0" parTransId="{B37E474C-88A9-40B8-9755-BE67BCCFD848}" sibTransId="{681735D6-8DAC-4EEE-BEBC-8D6E71603DE4}"/>
    <dgm:cxn modelId="{7064AE4D-5AEE-4B38-8840-81D46465A0AD}" type="presOf" srcId="{1BE14002-8364-4829-AD58-CC50C4066649}" destId="{04ED7E8C-73FF-4AE7-900F-D013CC48B05C}" srcOrd="0" destOrd="0" presId="urn:microsoft.com/office/officeart/2018/2/layout/IconVerticalSolidList"/>
    <dgm:cxn modelId="{EE427972-56F6-40CA-B497-7F3AFCB40B76}" srcId="{FCA7C2C0-791D-4F0C-AC26-0F75001799C5}" destId="{1BE14002-8364-4829-AD58-CC50C4066649}" srcOrd="0" destOrd="0" parTransId="{356CC889-DC72-429B-8C17-531EF2FD66AE}" sibTransId="{4062D9FA-A521-4E7B-B7DB-58DCDB6D659C}"/>
    <dgm:cxn modelId="{FBD2898F-A321-4F15-A6DE-CA8E189BE550}" type="presOf" srcId="{F50549E7-2A62-4804-8738-47CDC2336165}" destId="{849B210C-106D-413B-B582-BD11DC2420EA}" srcOrd="0" destOrd="0" presId="urn:microsoft.com/office/officeart/2018/2/layout/IconVerticalSolidList"/>
    <dgm:cxn modelId="{BC945AA8-3603-438B-9D29-836DE5A3C086}" srcId="{FCA7C2C0-791D-4F0C-AC26-0F75001799C5}" destId="{9C587D6A-301A-437C-80AD-0424D75918D1}" srcOrd="2" destOrd="0" parTransId="{3C36E6D9-6AF1-407B-A4E3-CB3B9F204097}" sibTransId="{598B6078-3EF2-48F3-AB7F-FC23E88884A8}"/>
    <dgm:cxn modelId="{1C1756B5-A696-4533-8D23-D5EFBF20DC89}" type="presOf" srcId="{9C587D6A-301A-437C-80AD-0424D75918D1}" destId="{0E0628B7-2CF7-4D95-A8E6-B5CC8AE18C86}" srcOrd="0" destOrd="0" presId="urn:microsoft.com/office/officeart/2018/2/layout/IconVerticalSolidList"/>
    <dgm:cxn modelId="{34F125D1-957F-4992-924A-FF7B75C6CC4C}" type="presOf" srcId="{FCA7C2C0-791D-4F0C-AC26-0F75001799C5}" destId="{3F5252A2-0789-4063-BA13-DD1DB3DA039F}" srcOrd="0" destOrd="0" presId="urn:microsoft.com/office/officeart/2018/2/layout/IconVerticalSolidList"/>
    <dgm:cxn modelId="{829BB39F-7928-41A3-B673-B3EF919AEA19}" type="presParOf" srcId="{3F5252A2-0789-4063-BA13-DD1DB3DA039F}" destId="{FC5679EA-F53D-4F9B-B918-53CA84A9DA64}" srcOrd="0" destOrd="0" presId="urn:microsoft.com/office/officeart/2018/2/layout/IconVerticalSolidList"/>
    <dgm:cxn modelId="{D635A918-7682-4B07-945B-818D716B299B}" type="presParOf" srcId="{FC5679EA-F53D-4F9B-B918-53CA84A9DA64}" destId="{20CEA482-30FB-4DC5-A523-CE30E0BCCC58}" srcOrd="0" destOrd="0" presId="urn:microsoft.com/office/officeart/2018/2/layout/IconVerticalSolidList"/>
    <dgm:cxn modelId="{33141218-6D25-4573-B669-423C89BC0A40}" type="presParOf" srcId="{FC5679EA-F53D-4F9B-B918-53CA84A9DA64}" destId="{9414CA81-7AFF-4C2D-9EFD-4B54A5C6EFC4}" srcOrd="1" destOrd="0" presId="urn:microsoft.com/office/officeart/2018/2/layout/IconVerticalSolidList"/>
    <dgm:cxn modelId="{40191EE2-C874-460B-942B-AD61B3D60D5D}" type="presParOf" srcId="{FC5679EA-F53D-4F9B-B918-53CA84A9DA64}" destId="{800DA4C4-A267-4F45-B335-AADE45C37844}" srcOrd="2" destOrd="0" presId="urn:microsoft.com/office/officeart/2018/2/layout/IconVerticalSolidList"/>
    <dgm:cxn modelId="{CABF2A18-148B-4B3B-8E03-7BF50338CFB7}" type="presParOf" srcId="{FC5679EA-F53D-4F9B-B918-53CA84A9DA64}" destId="{04ED7E8C-73FF-4AE7-900F-D013CC48B05C}" srcOrd="3" destOrd="0" presId="urn:microsoft.com/office/officeart/2018/2/layout/IconVerticalSolidList"/>
    <dgm:cxn modelId="{44AACFD2-6563-4C78-8143-D490415FB20A}" type="presParOf" srcId="{3F5252A2-0789-4063-BA13-DD1DB3DA039F}" destId="{BF16498C-7AC6-43D4-894B-5B7B87526CAA}" srcOrd="1" destOrd="0" presId="urn:microsoft.com/office/officeart/2018/2/layout/IconVerticalSolidList"/>
    <dgm:cxn modelId="{9BFDE28B-53DD-4289-9892-D8D848A6B093}" type="presParOf" srcId="{3F5252A2-0789-4063-BA13-DD1DB3DA039F}" destId="{F916726D-0C74-4C59-AD51-A91012B0A34D}" srcOrd="2" destOrd="0" presId="urn:microsoft.com/office/officeart/2018/2/layout/IconVerticalSolidList"/>
    <dgm:cxn modelId="{9780A23B-5195-476D-8B6C-20E2B0E1882C}" type="presParOf" srcId="{F916726D-0C74-4C59-AD51-A91012B0A34D}" destId="{BDCEE827-53E7-4E3B-8709-18C95A7F350F}" srcOrd="0" destOrd="0" presId="urn:microsoft.com/office/officeart/2018/2/layout/IconVerticalSolidList"/>
    <dgm:cxn modelId="{EEA47212-6371-49AB-85D1-CD60B08E45D7}" type="presParOf" srcId="{F916726D-0C74-4C59-AD51-A91012B0A34D}" destId="{4D76D521-75D9-4F36-AA99-4998D9DD34BE}" srcOrd="1" destOrd="0" presId="urn:microsoft.com/office/officeart/2018/2/layout/IconVerticalSolidList"/>
    <dgm:cxn modelId="{0D71C284-E73F-4B09-84B7-69285EA1ACEC}" type="presParOf" srcId="{F916726D-0C74-4C59-AD51-A91012B0A34D}" destId="{FA453C84-098B-4CAA-8D3A-251FA43109FC}" srcOrd="2" destOrd="0" presId="urn:microsoft.com/office/officeart/2018/2/layout/IconVerticalSolidList"/>
    <dgm:cxn modelId="{5CEB5D50-79C7-4D3B-A8BB-1657F2911764}" type="presParOf" srcId="{F916726D-0C74-4C59-AD51-A91012B0A34D}" destId="{849B210C-106D-413B-B582-BD11DC2420EA}" srcOrd="3" destOrd="0" presId="urn:microsoft.com/office/officeart/2018/2/layout/IconVerticalSolidList"/>
    <dgm:cxn modelId="{6C70C6D4-78A5-418C-9A6D-E906188F9308}" type="presParOf" srcId="{3F5252A2-0789-4063-BA13-DD1DB3DA039F}" destId="{217DFBB4-F326-4EC8-8CDC-4EB453B7FDFB}" srcOrd="3" destOrd="0" presId="urn:microsoft.com/office/officeart/2018/2/layout/IconVerticalSolidList"/>
    <dgm:cxn modelId="{DF75F1A5-6ECE-470A-AD25-7D3D9EFCCB7E}" type="presParOf" srcId="{3F5252A2-0789-4063-BA13-DD1DB3DA039F}" destId="{F815FEC7-59BB-4AFB-A40A-B186F22F3C1E}" srcOrd="4" destOrd="0" presId="urn:microsoft.com/office/officeart/2018/2/layout/IconVerticalSolidList"/>
    <dgm:cxn modelId="{CCD2A451-629F-447E-BE85-6F794917BEF9}" type="presParOf" srcId="{F815FEC7-59BB-4AFB-A40A-B186F22F3C1E}" destId="{6764988B-6CF9-4B38-912A-B7ABFEB5C24D}" srcOrd="0" destOrd="0" presId="urn:microsoft.com/office/officeart/2018/2/layout/IconVerticalSolidList"/>
    <dgm:cxn modelId="{C92A33FB-A6F9-4FD1-B9E1-7581F22D8126}" type="presParOf" srcId="{F815FEC7-59BB-4AFB-A40A-B186F22F3C1E}" destId="{FE16FD88-C677-409B-906A-3D5919401420}" srcOrd="1" destOrd="0" presId="urn:microsoft.com/office/officeart/2018/2/layout/IconVerticalSolidList"/>
    <dgm:cxn modelId="{6E3A4FDF-A695-4FAA-9B1B-3984793887CA}" type="presParOf" srcId="{F815FEC7-59BB-4AFB-A40A-B186F22F3C1E}" destId="{75471B8C-205B-406E-88FD-91677F64DC33}" srcOrd="2" destOrd="0" presId="urn:microsoft.com/office/officeart/2018/2/layout/IconVerticalSolidList"/>
    <dgm:cxn modelId="{F76AB777-84D4-4A43-B175-E26EBAC85674}" type="presParOf" srcId="{F815FEC7-59BB-4AFB-A40A-B186F22F3C1E}" destId="{0E0628B7-2CF7-4D95-A8E6-B5CC8AE18C8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2D38CAF-3D17-414C-B49D-BC16316801D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5_2" csCatId="accent5" phldr="1"/>
      <dgm:spPr/>
      <dgm:t>
        <a:bodyPr/>
        <a:lstStyle/>
        <a:p>
          <a:endParaRPr lang="en-US"/>
        </a:p>
      </dgm:t>
    </dgm:pt>
    <dgm:pt modelId="{30B4B0C1-48AC-40A7-B69B-F00A3250F2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Understand differences between IaaS, PaaS, and SaaS.</a:t>
          </a:r>
        </a:p>
      </dgm:t>
    </dgm:pt>
    <dgm:pt modelId="{8A898A17-7B6A-4E80-BF88-791946F3EDE1}" type="parTrans" cxnId="{09287BEF-A0EE-4073-965B-941757112162}">
      <dgm:prSet/>
      <dgm:spPr/>
      <dgm:t>
        <a:bodyPr/>
        <a:lstStyle/>
        <a:p>
          <a:endParaRPr lang="en-US"/>
        </a:p>
      </dgm:t>
    </dgm:pt>
    <dgm:pt modelId="{4FA78F66-7F39-49AF-996F-5923BF728A37}" type="sibTrans" cxnId="{09287BEF-A0EE-4073-965B-941757112162}">
      <dgm:prSet/>
      <dgm:spPr/>
      <dgm:t>
        <a:bodyPr/>
        <a:lstStyle/>
        <a:p>
          <a:endParaRPr lang="en-US"/>
        </a:p>
      </dgm:t>
    </dgm:pt>
    <dgm:pt modelId="{E133F874-56B3-4C86-B2C8-946C2237CB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Familiarize with tools like Azure Monitor and ARM Templates.</a:t>
          </a:r>
        </a:p>
      </dgm:t>
    </dgm:pt>
    <dgm:pt modelId="{FC52A24A-B3C8-499C-8061-2D2401DBEAE8}" type="parTrans" cxnId="{BB4FDD30-482C-4733-B9FE-7A616D5965DB}">
      <dgm:prSet/>
      <dgm:spPr/>
      <dgm:t>
        <a:bodyPr/>
        <a:lstStyle/>
        <a:p>
          <a:endParaRPr lang="en-US"/>
        </a:p>
      </dgm:t>
    </dgm:pt>
    <dgm:pt modelId="{25097D59-5D5B-4EA7-94E8-A7D6D093A4E6}" type="sibTrans" cxnId="{BB4FDD30-482C-4733-B9FE-7A616D5965DB}">
      <dgm:prSet/>
      <dgm:spPr/>
      <dgm:t>
        <a:bodyPr/>
        <a:lstStyle/>
        <a:p>
          <a:endParaRPr lang="en-US"/>
        </a:p>
      </dgm:t>
    </dgm:pt>
    <dgm:pt modelId="{3820E345-8BFB-43F2-BBC9-923A08DA3E2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Example Question: Which deployment model combines public and private clouds? (Answer: Hybrid Cloud)</a:t>
          </a:r>
        </a:p>
      </dgm:t>
    </dgm:pt>
    <dgm:pt modelId="{C78DEB76-5DD1-4C51-8CB2-6E96ABF56D08}" type="parTrans" cxnId="{F0C6BE30-34EF-45F9-8323-01670E4975A3}">
      <dgm:prSet/>
      <dgm:spPr/>
      <dgm:t>
        <a:bodyPr/>
        <a:lstStyle/>
        <a:p>
          <a:endParaRPr lang="en-US"/>
        </a:p>
      </dgm:t>
    </dgm:pt>
    <dgm:pt modelId="{E1E22716-E9FB-4F10-857B-1B80D9D79274}" type="sibTrans" cxnId="{F0C6BE30-34EF-45F9-8323-01670E4975A3}">
      <dgm:prSet/>
      <dgm:spPr/>
      <dgm:t>
        <a:bodyPr/>
        <a:lstStyle/>
        <a:p>
          <a:endParaRPr lang="en-US"/>
        </a:p>
      </dgm:t>
    </dgm:pt>
    <dgm:pt modelId="{FC8F829D-ED51-43C0-AE5E-968015F317DA}" type="pres">
      <dgm:prSet presAssocID="{12D38CAF-3D17-414C-B49D-BC16316801DC}" presName="root" presStyleCnt="0">
        <dgm:presLayoutVars>
          <dgm:dir/>
          <dgm:resizeHandles val="exact"/>
        </dgm:presLayoutVars>
      </dgm:prSet>
      <dgm:spPr/>
    </dgm:pt>
    <dgm:pt modelId="{AC496D48-0888-43AF-BDBC-DF772B37A386}" type="pres">
      <dgm:prSet presAssocID="{30B4B0C1-48AC-40A7-B69B-F00A3250F2B8}" presName="compNode" presStyleCnt="0"/>
      <dgm:spPr/>
    </dgm:pt>
    <dgm:pt modelId="{EBE999E1-0DE8-4B74-B1BF-0D10B3635E1A}" type="pres">
      <dgm:prSet presAssocID="{30B4B0C1-48AC-40A7-B69B-F00A3250F2B8}" presName="bgRect" presStyleLbl="bgShp" presStyleIdx="0" presStyleCnt="3"/>
      <dgm:spPr/>
    </dgm:pt>
    <dgm:pt modelId="{9C3A5E6C-58CE-48F1-A37F-67BCCC07912E}" type="pres">
      <dgm:prSet presAssocID="{30B4B0C1-48AC-40A7-B69B-F00A3250F2B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AA19F813-958F-4111-8603-DCE8672CE366}" type="pres">
      <dgm:prSet presAssocID="{30B4B0C1-48AC-40A7-B69B-F00A3250F2B8}" presName="spaceRect" presStyleCnt="0"/>
      <dgm:spPr/>
    </dgm:pt>
    <dgm:pt modelId="{A42D022F-8BBA-41EA-89AD-70C8FE48255F}" type="pres">
      <dgm:prSet presAssocID="{30B4B0C1-48AC-40A7-B69B-F00A3250F2B8}" presName="parTx" presStyleLbl="revTx" presStyleIdx="0" presStyleCnt="3">
        <dgm:presLayoutVars>
          <dgm:chMax val="0"/>
          <dgm:chPref val="0"/>
        </dgm:presLayoutVars>
      </dgm:prSet>
      <dgm:spPr/>
    </dgm:pt>
    <dgm:pt modelId="{B3AB833C-1FB3-44E0-9FFE-9C5333BD821A}" type="pres">
      <dgm:prSet presAssocID="{4FA78F66-7F39-49AF-996F-5923BF728A37}" presName="sibTrans" presStyleCnt="0"/>
      <dgm:spPr/>
    </dgm:pt>
    <dgm:pt modelId="{ACF1315A-B453-4ECE-A700-E1781C3B2A38}" type="pres">
      <dgm:prSet presAssocID="{E133F874-56B3-4C86-B2C8-946C2237CB52}" presName="compNode" presStyleCnt="0"/>
      <dgm:spPr/>
    </dgm:pt>
    <dgm:pt modelId="{4FDF0D67-0314-45E5-93AC-B023244EA179}" type="pres">
      <dgm:prSet presAssocID="{E133F874-56B3-4C86-B2C8-946C2237CB52}" presName="bgRect" presStyleLbl="bgShp" presStyleIdx="1" presStyleCnt="3"/>
      <dgm:spPr/>
    </dgm:pt>
    <dgm:pt modelId="{008D8656-CE3A-4DAD-8F2D-C59BBA752DBD}" type="pres">
      <dgm:prSet presAssocID="{E133F874-56B3-4C86-B2C8-946C2237CB5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89F28806-8591-457C-B466-CFE61D0FD6D1}" type="pres">
      <dgm:prSet presAssocID="{E133F874-56B3-4C86-B2C8-946C2237CB52}" presName="spaceRect" presStyleCnt="0"/>
      <dgm:spPr/>
    </dgm:pt>
    <dgm:pt modelId="{9988B914-8145-4D45-86F8-1977D776C5DE}" type="pres">
      <dgm:prSet presAssocID="{E133F874-56B3-4C86-B2C8-946C2237CB52}" presName="parTx" presStyleLbl="revTx" presStyleIdx="1" presStyleCnt="3">
        <dgm:presLayoutVars>
          <dgm:chMax val="0"/>
          <dgm:chPref val="0"/>
        </dgm:presLayoutVars>
      </dgm:prSet>
      <dgm:spPr/>
    </dgm:pt>
    <dgm:pt modelId="{9CBBCF6A-9530-4060-8ADC-CD23754466CC}" type="pres">
      <dgm:prSet presAssocID="{25097D59-5D5B-4EA7-94E8-A7D6D093A4E6}" presName="sibTrans" presStyleCnt="0"/>
      <dgm:spPr/>
    </dgm:pt>
    <dgm:pt modelId="{1336B8B4-5978-43B5-99A1-E5FFB9B158E9}" type="pres">
      <dgm:prSet presAssocID="{3820E345-8BFB-43F2-BBC9-923A08DA3E23}" presName="compNode" presStyleCnt="0"/>
      <dgm:spPr/>
    </dgm:pt>
    <dgm:pt modelId="{115CD60F-8D09-471C-BA71-A8B3F8124FCF}" type="pres">
      <dgm:prSet presAssocID="{3820E345-8BFB-43F2-BBC9-923A08DA3E23}" presName="bgRect" presStyleLbl="bgShp" presStyleIdx="2" presStyleCnt="3"/>
      <dgm:spPr/>
    </dgm:pt>
    <dgm:pt modelId="{3E35428E-4D73-4F84-BBA5-378A08D07634}" type="pres">
      <dgm:prSet presAssocID="{3820E345-8BFB-43F2-BBC9-923A08DA3E2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1B2C1AAE-B9C2-475C-988C-DA356CF2B7CD}" type="pres">
      <dgm:prSet presAssocID="{3820E345-8BFB-43F2-BBC9-923A08DA3E23}" presName="spaceRect" presStyleCnt="0"/>
      <dgm:spPr/>
    </dgm:pt>
    <dgm:pt modelId="{AE5759C3-B0DB-43E4-85E8-C692BF556A49}" type="pres">
      <dgm:prSet presAssocID="{3820E345-8BFB-43F2-BBC9-923A08DA3E2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0C6BE30-34EF-45F9-8323-01670E4975A3}" srcId="{12D38CAF-3D17-414C-B49D-BC16316801DC}" destId="{3820E345-8BFB-43F2-BBC9-923A08DA3E23}" srcOrd="2" destOrd="0" parTransId="{C78DEB76-5DD1-4C51-8CB2-6E96ABF56D08}" sibTransId="{E1E22716-E9FB-4F10-857B-1B80D9D79274}"/>
    <dgm:cxn modelId="{BB4FDD30-482C-4733-B9FE-7A616D5965DB}" srcId="{12D38CAF-3D17-414C-B49D-BC16316801DC}" destId="{E133F874-56B3-4C86-B2C8-946C2237CB52}" srcOrd="1" destOrd="0" parTransId="{FC52A24A-B3C8-499C-8061-2D2401DBEAE8}" sibTransId="{25097D59-5D5B-4EA7-94E8-A7D6D093A4E6}"/>
    <dgm:cxn modelId="{50F53958-5645-8C45-AC24-04F9D30261D4}" type="presOf" srcId="{12D38CAF-3D17-414C-B49D-BC16316801DC}" destId="{FC8F829D-ED51-43C0-AE5E-968015F317DA}" srcOrd="0" destOrd="0" presId="urn:microsoft.com/office/officeart/2018/2/layout/IconVerticalSolidList"/>
    <dgm:cxn modelId="{90539A67-F4EA-4549-8600-9B6587D2DC83}" type="presOf" srcId="{3820E345-8BFB-43F2-BBC9-923A08DA3E23}" destId="{AE5759C3-B0DB-43E4-85E8-C692BF556A49}" srcOrd="0" destOrd="0" presId="urn:microsoft.com/office/officeart/2018/2/layout/IconVerticalSolidList"/>
    <dgm:cxn modelId="{FA10B2A0-25BF-1D42-8B03-DAE8F3750955}" type="presOf" srcId="{30B4B0C1-48AC-40A7-B69B-F00A3250F2B8}" destId="{A42D022F-8BBA-41EA-89AD-70C8FE48255F}" srcOrd="0" destOrd="0" presId="urn:microsoft.com/office/officeart/2018/2/layout/IconVerticalSolidList"/>
    <dgm:cxn modelId="{09287BEF-A0EE-4073-965B-941757112162}" srcId="{12D38CAF-3D17-414C-B49D-BC16316801DC}" destId="{30B4B0C1-48AC-40A7-B69B-F00A3250F2B8}" srcOrd="0" destOrd="0" parTransId="{8A898A17-7B6A-4E80-BF88-791946F3EDE1}" sibTransId="{4FA78F66-7F39-49AF-996F-5923BF728A37}"/>
    <dgm:cxn modelId="{F26D16FC-1B63-C74A-B04B-34FAA5D25510}" type="presOf" srcId="{E133F874-56B3-4C86-B2C8-946C2237CB52}" destId="{9988B914-8145-4D45-86F8-1977D776C5DE}" srcOrd="0" destOrd="0" presId="urn:microsoft.com/office/officeart/2018/2/layout/IconVerticalSolidList"/>
    <dgm:cxn modelId="{07948093-FC60-204B-9E74-2879F57F7D12}" type="presParOf" srcId="{FC8F829D-ED51-43C0-AE5E-968015F317DA}" destId="{AC496D48-0888-43AF-BDBC-DF772B37A386}" srcOrd="0" destOrd="0" presId="urn:microsoft.com/office/officeart/2018/2/layout/IconVerticalSolidList"/>
    <dgm:cxn modelId="{377CFF16-D6E3-3749-B55C-6C10DBEFB43B}" type="presParOf" srcId="{AC496D48-0888-43AF-BDBC-DF772B37A386}" destId="{EBE999E1-0DE8-4B74-B1BF-0D10B3635E1A}" srcOrd="0" destOrd="0" presId="urn:microsoft.com/office/officeart/2018/2/layout/IconVerticalSolidList"/>
    <dgm:cxn modelId="{482DF08F-3B05-F744-ABB5-6BA7AA3BF903}" type="presParOf" srcId="{AC496D48-0888-43AF-BDBC-DF772B37A386}" destId="{9C3A5E6C-58CE-48F1-A37F-67BCCC07912E}" srcOrd="1" destOrd="0" presId="urn:microsoft.com/office/officeart/2018/2/layout/IconVerticalSolidList"/>
    <dgm:cxn modelId="{00BBA3F4-D363-AC43-9C84-BB6E80AAE32F}" type="presParOf" srcId="{AC496D48-0888-43AF-BDBC-DF772B37A386}" destId="{AA19F813-958F-4111-8603-DCE8672CE366}" srcOrd="2" destOrd="0" presId="urn:microsoft.com/office/officeart/2018/2/layout/IconVerticalSolidList"/>
    <dgm:cxn modelId="{CA68F99A-6667-8D4D-8F3B-707CD01DF803}" type="presParOf" srcId="{AC496D48-0888-43AF-BDBC-DF772B37A386}" destId="{A42D022F-8BBA-41EA-89AD-70C8FE48255F}" srcOrd="3" destOrd="0" presId="urn:microsoft.com/office/officeart/2018/2/layout/IconVerticalSolidList"/>
    <dgm:cxn modelId="{5121A68F-1DCB-2945-BBA3-6F50B06D3F59}" type="presParOf" srcId="{FC8F829D-ED51-43C0-AE5E-968015F317DA}" destId="{B3AB833C-1FB3-44E0-9FFE-9C5333BD821A}" srcOrd="1" destOrd="0" presId="urn:microsoft.com/office/officeart/2018/2/layout/IconVerticalSolidList"/>
    <dgm:cxn modelId="{64A1D808-6C4A-464F-8055-FF055010669C}" type="presParOf" srcId="{FC8F829D-ED51-43C0-AE5E-968015F317DA}" destId="{ACF1315A-B453-4ECE-A700-E1781C3B2A38}" srcOrd="2" destOrd="0" presId="urn:microsoft.com/office/officeart/2018/2/layout/IconVerticalSolidList"/>
    <dgm:cxn modelId="{5F5165B6-2867-6540-A4B5-77AD5B0B51F2}" type="presParOf" srcId="{ACF1315A-B453-4ECE-A700-E1781C3B2A38}" destId="{4FDF0D67-0314-45E5-93AC-B023244EA179}" srcOrd="0" destOrd="0" presId="urn:microsoft.com/office/officeart/2018/2/layout/IconVerticalSolidList"/>
    <dgm:cxn modelId="{730B526B-1D22-064A-8D7D-FBC91D88C7CD}" type="presParOf" srcId="{ACF1315A-B453-4ECE-A700-E1781C3B2A38}" destId="{008D8656-CE3A-4DAD-8F2D-C59BBA752DBD}" srcOrd="1" destOrd="0" presId="urn:microsoft.com/office/officeart/2018/2/layout/IconVerticalSolidList"/>
    <dgm:cxn modelId="{B05CA758-4064-154F-BB5E-FBD46F2A2C85}" type="presParOf" srcId="{ACF1315A-B453-4ECE-A700-E1781C3B2A38}" destId="{89F28806-8591-457C-B466-CFE61D0FD6D1}" srcOrd="2" destOrd="0" presId="urn:microsoft.com/office/officeart/2018/2/layout/IconVerticalSolidList"/>
    <dgm:cxn modelId="{4CED2DA5-F45E-1F42-AEA9-AC53E8C0D1DA}" type="presParOf" srcId="{ACF1315A-B453-4ECE-A700-E1781C3B2A38}" destId="{9988B914-8145-4D45-86F8-1977D776C5DE}" srcOrd="3" destOrd="0" presId="urn:microsoft.com/office/officeart/2018/2/layout/IconVerticalSolidList"/>
    <dgm:cxn modelId="{341A34DA-0917-4445-86AC-536A209F31B5}" type="presParOf" srcId="{FC8F829D-ED51-43C0-AE5E-968015F317DA}" destId="{9CBBCF6A-9530-4060-8ADC-CD23754466CC}" srcOrd="3" destOrd="0" presId="urn:microsoft.com/office/officeart/2018/2/layout/IconVerticalSolidList"/>
    <dgm:cxn modelId="{5C585FC9-4D2B-9D47-AEBA-929DFCD2F41B}" type="presParOf" srcId="{FC8F829D-ED51-43C0-AE5E-968015F317DA}" destId="{1336B8B4-5978-43B5-99A1-E5FFB9B158E9}" srcOrd="4" destOrd="0" presId="urn:microsoft.com/office/officeart/2018/2/layout/IconVerticalSolidList"/>
    <dgm:cxn modelId="{7A9A30A3-3CA6-DB4F-A72C-0448CC778C89}" type="presParOf" srcId="{1336B8B4-5978-43B5-99A1-E5FFB9B158E9}" destId="{115CD60F-8D09-471C-BA71-A8B3F8124FCF}" srcOrd="0" destOrd="0" presId="urn:microsoft.com/office/officeart/2018/2/layout/IconVerticalSolidList"/>
    <dgm:cxn modelId="{41810559-B5F4-8D4C-BAB7-0BE6BF83CBB3}" type="presParOf" srcId="{1336B8B4-5978-43B5-99A1-E5FFB9B158E9}" destId="{3E35428E-4D73-4F84-BBA5-378A08D07634}" srcOrd="1" destOrd="0" presId="urn:microsoft.com/office/officeart/2018/2/layout/IconVerticalSolidList"/>
    <dgm:cxn modelId="{E95A8EC9-F605-2D42-B79A-DE35AE8A0806}" type="presParOf" srcId="{1336B8B4-5978-43B5-99A1-E5FFB9B158E9}" destId="{1B2C1AAE-B9C2-475C-988C-DA356CF2B7CD}" srcOrd="2" destOrd="0" presId="urn:microsoft.com/office/officeart/2018/2/layout/IconVerticalSolidList"/>
    <dgm:cxn modelId="{E782076F-96D8-5440-B25F-AD0D9F82E126}" type="presParOf" srcId="{1336B8B4-5978-43B5-99A1-E5FFB9B158E9}" destId="{AE5759C3-B0DB-43E4-85E8-C692BF556A4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DAC0FB-6AB0-4D4D-A85A-D39D0CC04E21}">
      <dsp:nvSpPr>
        <dsp:cNvPr id="0" name=""/>
        <dsp:cNvSpPr/>
      </dsp:nvSpPr>
      <dsp:spPr>
        <a:xfrm>
          <a:off x="0" y="600"/>
          <a:ext cx="4414719" cy="140457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D926F9-B50B-439F-A556-EC28AAAA87BD}">
      <dsp:nvSpPr>
        <dsp:cNvPr id="0" name=""/>
        <dsp:cNvSpPr/>
      </dsp:nvSpPr>
      <dsp:spPr>
        <a:xfrm>
          <a:off x="424883" y="316629"/>
          <a:ext cx="772515" cy="7725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E88AA3-40D1-4834-A51E-D87A68011719}">
      <dsp:nvSpPr>
        <dsp:cNvPr id="0" name=""/>
        <dsp:cNvSpPr/>
      </dsp:nvSpPr>
      <dsp:spPr>
        <a:xfrm>
          <a:off x="1622283" y="600"/>
          <a:ext cx="2792435" cy="1404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651" tIns="148651" rIns="148651" bIns="148651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Cloud computing is the practice of renting computer resources instead of owning them.</a:t>
          </a:r>
        </a:p>
      </dsp:txBody>
      <dsp:txXfrm>
        <a:off x="1622283" y="600"/>
        <a:ext cx="2792435" cy="1404574"/>
      </dsp:txXfrm>
    </dsp:sp>
    <dsp:sp modelId="{F5B99184-036D-410A-896B-5487BE881D7B}">
      <dsp:nvSpPr>
        <dsp:cNvPr id="0" name=""/>
        <dsp:cNvSpPr/>
      </dsp:nvSpPr>
      <dsp:spPr>
        <a:xfrm>
          <a:off x="0" y="1756318"/>
          <a:ext cx="4414719" cy="140457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08E3B4-11AA-4D74-AA13-B05761AFFE68}">
      <dsp:nvSpPr>
        <dsp:cNvPr id="0" name=""/>
        <dsp:cNvSpPr/>
      </dsp:nvSpPr>
      <dsp:spPr>
        <a:xfrm>
          <a:off x="424883" y="2072347"/>
          <a:ext cx="772515" cy="7725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20A721-60F7-42C6-83F8-5CAA3A5D08D6}">
      <dsp:nvSpPr>
        <dsp:cNvPr id="0" name=""/>
        <dsp:cNvSpPr/>
      </dsp:nvSpPr>
      <dsp:spPr>
        <a:xfrm>
          <a:off x="1622283" y="1756318"/>
          <a:ext cx="2792435" cy="1404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651" tIns="148651" rIns="148651" bIns="148651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Delivered over the internet on a pay-as-you-go basis, including Virtual Machines, Storage, Databases, and Networking.</a:t>
          </a:r>
        </a:p>
      </dsp:txBody>
      <dsp:txXfrm>
        <a:off x="1622283" y="1756318"/>
        <a:ext cx="2792435" cy="1404574"/>
      </dsp:txXfrm>
    </dsp:sp>
    <dsp:sp modelId="{F6667F1A-D5B4-4EA5-82B8-C2714298B535}">
      <dsp:nvSpPr>
        <dsp:cNvPr id="0" name=""/>
        <dsp:cNvSpPr/>
      </dsp:nvSpPr>
      <dsp:spPr>
        <a:xfrm>
          <a:off x="0" y="3512036"/>
          <a:ext cx="4414719" cy="140457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778D33-7C62-45D4-B235-97760EA7365C}">
      <dsp:nvSpPr>
        <dsp:cNvPr id="0" name=""/>
        <dsp:cNvSpPr/>
      </dsp:nvSpPr>
      <dsp:spPr>
        <a:xfrm>
          <a:off x="424883" y="3828065"/>
          <a:ext cx="772515" cy="7725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C37AA7-9342-43D2-9EC5-C7E039C6EF4C}">
      <dsp:nvSpPr>
        <dsp:cNvPr id="0" name=""/>
        <dsp:cNvSpPr/>
      </dsp:nvSpPr>
      <dsp:spPr>
        <a:xfrm>
          <a:off x="1622283" y="3512036"/>
          <a:ext cx="2792435" cy="1404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651" tIns="148651" rIns="148651" bIns="148651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Key components include Cloud Providers, Self-Service Provisioning, and Pay-As-You-Go model.</a:t>
          </a:r>
        </a:p>
      </dsp:txBody>
      <dsp:txXfrm>
        <a:off x="1622283" y="3512036"/>
        <a:ext cx="2792435" cy="14045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D80075-DBEB-4645-8DF1-5BE6D9FAE48A}">
      <dsp:nvSpPr>
        <dsp:cNvPr id="0" name=""/>
        <dsp:cNvSpPr/>
      </dsp:nvSpPr>
      <dsp:spPr>
        <a:xfrm>
          <a:off x="469284" y="564566"/>
          <a:ext cx="1372500" cy="13725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CED13E-2C79-4EE5-808D-1307ADA10805}">
      <dsp:nvSpPr>
        <dsp:cNvPr id="0" name=""/>
        <dsp:cNvSpPr/>
      </dsp:nvSpPr>
      <dsp:spPr>
        <a:xfrm>
          <a:off x="761784" y="857066"/>
          <a:ext cx="787500" cy="787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046A88-6054-4051-AF90-62130D583F39}">
      <dsp:nvSpPr>
        <dsp:cNvPr id="0" name=""/>
        <dsp:cNvSpPr/>
      </dsp:nvSpPr>
      <dsp:spPr>
        <a:xfrm>
          <a:off x="30534" y="2364566"/>
          <a:ext cx="22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IaaS: Provider manages hardware, customer manages OS and applications.</a:t>
          </a:r>
        </a:p>
      </dsp:txBody>
      <dsp:txXfrm>
        <a:off x="30534" y="2364566"/>
        <a:ext cx="2250000" cy="720000"/>
      </dsp:txXfrm>
    </dsp:sp>
    <dsp:sp modelId="{9D5C9209-3540-4AB1-9E8C-045F92DE7A0C}">
      <dsp:nvSpPr>
        <dsp:cNvPr id="0" name=""/>
        <dsp:cNvSpPr/>
      </dsp:nvSpPr>
      <dsp:spPr>
        <a:xfrm>
          <a:off x="3113034" y="564566"/>
          <a:ext cx="1372500" cy="13725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13FCF1-AD84-4E73-B840-D697E1725972}">
      <dsp:nvSpPr>
        <dsp:cNvPr id="0" name=""/>
        <dsp:cNvSpPr/>
      </dsp:nvSpPr>
      <dsp:spPr>
        <a:xfrm>
          <a:off x="3405534" y="857066"/>
          <a:ext cx="787500" cy="787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1A4D7F-6932-4DD4-8465-3A1C97979C54}">
      <dsp:nvSpPr>
        <dsp:cNvPr id="0" name=""/>
        <dsp:cNvSpPr/>
      </dsp:nvSpPr>
      <dsp:spPr>
        <a:xfrm>
          <a:off x="2674284" y="2364566"/>
          <a:ext cx="22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PaaS: Provider manages hardware and OS, customer deploys applications.</a:t>
          </a:r>
        </a:p>
      </dsp:txBody>
      <dsp:txXfrm>
        <a:off x="2674284" y="2364566"/>
        <a:ext cx="2250000" cy="720000"/>
      </dsp:txXfrm>
    </dsp:sp>
    <dsp:sp modelId="{AD03BC8A-51BF-42CD-B4F0-C6A130BE3914}">
      <dsp:nvSpPr>
        <dsp:cNvPr id="0" name=""/>
        <dsp:cNvSpPr/>
      </dsp:nvSpPr>
      <dsp:spPr>
        <a:xfrm>
          <a:off x="5756784" y="564566"/>
          <a:ext cx="1372500" cy="13725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56828A-F125-4DAD-9C53-982A9BA429AE}">
      <dsp:nvSpPr>
        <dsp:cNvPr id="0" name=""/>
        <dsp:cNvSpPr/>
      </dsp:nvSpPr>
      <dsp:spPr>
        <a:xfrm>
          <a:off x="6049284" y="857066"/>
          <a:ext cx="787500" cy="7875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28DE10-936E-47FC-86CF-34A526146DE7}">
      <dsp:nvSpPr>
        <dsp:cNvPr id="0" name=""/>
        <dsp:cNvSpPr/>
      </dsp:nvSpPr>
      <dsp:spPr>
        <a:xfrm>
          <a:off x="5318034" y="2364566"/>
          <a:ext cx="22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SaaS: Provider manages everything; customer uses the software.</a:t>
          </a:r>
        </a:p>
      </dsp:txBody>
      <dsp:txXfrm>
        <a:off x="5318034" y="2364566"/>
        <a:ext cx="225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A1C164-7E45-4DFB-94DF-0454136C45AD}">
      <dsp:nvSpPr>
        <dsp:cNvPr id="0" name=""/>
        <dsp:cNvSpPr/>
      </dsp:nvSpPr>
      <dsp:spPr>
        <a:xfrm>
          <a:off x="771909" y="528063"/>
          <a:ext cx="973084" cy="9730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31A4F4-71EC-4B45-B6EC-7F1D8E789368}">
      <dsp:nvSpPr>
        <dsp:cNvPr id="0" name=""/>
        <dsp:cNvSpPr/>
      </dsp:nvSpPr>
      <dsp:spPr>
        <a:xfrm>
          <a:off x="177246" y="1799936"/>
          <a:ext cx="216241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Hot Tier: High storage cost, low access cost (frequent data).</a:t>
          </a:r>
        </a:p>
      </dsp:txBody>
      <dsp:txXfrm>
        <a:off x="177246" y="1799936"/>
        <a:ext cx="2162410" cy="720000"/>
      </dsp:txXfrm>
    </dsp:sp>
    <dsp:sp modelId="{0DDE6F58-74A8-466B-A68B-C9857BCDA7F0}">
      <dsp:nvSpPr>
        <dsp:cNvPr id="0" name=""/>
        <dsp:cNvSpPr/>
      </dsp:nvSpPr>
      <dsp:spPr>
        <a:xfrm>
          <a:off x="3312741" y="528063"/>
          <a:ext cx="973084" cy="9730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2CC2C1-D8E3-4863-8A9B-A6EF4D18EE29}">
      <dsp:nvSpPr>
        <dsp:cNvPr id="0" name=""/>
        <dsp:cNvSpPr/>
      </dsp:nvSpPr>
      <dsp:spPr>
        <a:xfrm>
          <a:off x="2718078" y="1799936"/>
          <a:ext cx="216241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Cool Tier: Moderate costs (infrequent data).</a:t>
          </a:r>
        </a:p>
      </dsp:txBody>
      <dsp:txXfrm>
        <a:off x="2718078" y="1799936"/>
        <a:ext cx="2162410" cy="720000"/>
      </dsp:txXfrm>
    </dsp:sp>
    <dsp:sp modelId="{EDF61F0F-BB7C-4FFA-A7EB-A6B376B03396}">
      <dsp:nvSpPr>
        <dsp:cNvPr id="0" name=""/>
        <dsp:cNvSpPr/>
      </dsp:nvSpPr>
      <dsp:spPr>
        <a:xfrm>
          <a:off x="5853573" y="528063"/>
          <a:ext cx="973084" cy="9730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145F9B-B77E-47E1-98C7-719FFD561CFF}">
      <dsp:nvSpPr>
        <dsp:cNvPr id="0" name=""/>
        <dsp:cNvSpPr/>
      </dsp:nvSpPr>
      <dsp:spPr>
        <a:xfrm>
          <a:off x="5258911" y="1799936"/>
          <a:ext cx="216241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Archive Tier: Lowest storage cost, highest access cost (rarely used data).</a:t>
          </a:r>
        </a:p>
      </dsp:txBody>
      <dsp:txXfrm>
        <a:off x="5258911" y="1799936"/>
        <a:ext cx="216241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1B69E5-BA28-4785-B0F7-7C9C1F83354B}">
      <dsp:nvSpPr>
        <dsp:cNvPr id="0" name=""/>
        <dsp:cNvSpPr/>
      </dsp:nvSpPr>
      <dsp:spPr>
        <a:xfrm>
          <a:off x="0" y="600"/>
          <a:ext cx="4414719" cy="14045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FD6D47-9618-454B-9D2B-9330579A3867}">
      <dsp:nvSpPr>
        <dsp:cNvPr id="0" name=""/>
        <dsp:cNvSpPr/>
      </dsp:nvSpPr>
      <dsp:spPr>
        <a:xfrm>
          <a:off x="424883" y="316629"/>
          <a:ext cx="772515" cy="7725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048AE9-C481-4D74-B5D8-84F7A7A5C144}">
      <dsp:nvSpPr>
        <dsp:cNvPr id="0" name=""/>
        <dsp:cNvSpPr/>
      </dsp:nvSpPr>
      <dsp:spPr>
        <a:xfrm>
          <a:off x="1622283" y="600"/>
          <a:ext cx="2792435" cy="1404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651" tIns="148651" rIns="148651" bIns="14865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Blobs: Store unstructured data (Page Blobs, Block Blobs, Append Blobs).</a:t>
          </a:r>
        </a:p>
      </dsp:txBody>
      <dsp:txXfrm>
        <a:off x="1622283" y="600"/>
        <a:ext cx="2792435" cy="1404574"/>
      </dsp:txXfrm>
    </dsp:sp>
    <dsp:sp modelId="{65BA1A29-68AA-49AB-9F2B-D80C3A3A52FC}">
      <dsp:nvSpPr>
        <dsp:cNvPr id="0" name=""/>
        <dsp:cNvSpPr/>
      </dsp:nvSpPr>
      <dsp:spPr>
        <a:xfrm>
          <a:off x="0" y="1756318"/>
          <a:ext cx="4414719" cy="14045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D2D7AE-48BE-4DA6-8A83-E1C434ED189F}">
      <dsp:nvSpPr>
        <dsp:cNvPr id="0" name=""/>
        <dsp:cNvSpPr/>
      </dsp:nvSpPr>
      <dsp:spPr>
        <a:xfrm>
          <a:off x="424883" y="2072347"/>
          <a:ext cx="772515" cy="7725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ECE6FD-00F5-4B80-9C85-3C35C56B6F1B}">
      <dsp:nvSpPr>
        <dsp:cNvPr id="0" name=""/>
        <dsp:cNvSpPr/>
      </dsp:nvSpPr>
      <dsp:spPr>
        <a:xfrm>
          <a:off x="1622283" y="1756318"/>
          <a:ext cx="2792435" cy="1404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651" tIns="148651" rIns="148651" bIns="14865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Azure Files: Managed SMB/NFS file shares.</a:t>
          </a:r>
        </a:p>
      </dsp:txBody>
      <dsp:txXfrm>
        <a:off x="1622283" y="1756318"/>
        <a:ext cx="2792435" cy="1404574"/>
      </dsp:txXfrm>
    </dsp:sp>
    <dsp:sp modelId="{1A90BCDD-260F-46FB-B4F1-2614A2402ABD}">
      <dsp:nvSpPr>
        <dsp:cNvPr id="0" name=""/>
        <dsp:cNvSpPr/>
      </dsp:nvSpPr>
      <dsp:spPr>
        <a:xfrm>
          <a:off x="0" y="3512036"/>
          <a:ext cx="4414719" cy="14045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E23773-2238-4A72-80C2-8F6D5A6B9851}">
      <dsp:nvSpPr>
        <dsp:cNvPr id="0" name=""/>
        <dsp:cNvSpPr/>
      </dsp:nvSpPr>
      <dsp:spPr>
        <a:xfrm>
          <a:off x="424883" y="3828065"/>
          <a:ext cx="772515" cy="7725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36FE7F-71FB-4167-AFDA-E6FFAAD25071}">
      <dsp:nvSpPr>
        <dsp:cNvPr id="0" name=""/>
        <dsp:cNvSpPr/>
      </dsp:nvSpPr>
      <dsp:spPr>
        <a:xfrm>
          <a:off x="1622283" y="3512036"/>
          <a:ext cx="2792435" cy="1404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651" tIns="148651" rIns="148651" bIns="14865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Azure Queues: Message-based communication between apps.</a:t>
          </a:r>
        </a:p>
      </dsp:txBody>
      <dsp:txXfrm>
        <a:off x="1622283" y="3512036"/>
        <a:ext cx="2792435" cy="140457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AA7F65-D887-4E47-B3A4-20111D859D61}">
      <dsp:nvSpPr>
        <dsp:cNvPr id="0" name=""/>
        <dsp:cNvSpPr/>
      </dsp:nvSpPr>
      <dsp:spPr>
        <a:xfrm>
          <a:off x="469284" y="264000"/>
          <a:ext cx="1372500" cy="13725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879C40-3962-4644-8AB0-0B9CD451CCEB}">
      <dsp:nvSpPr>
        <dsp:cNvPr id="0" name=""/>
        <dsp:cNvSpPr/>
      </dsp:nvSpPr>
      <dsp:spPr>
        <a:xfrm>
          <a:off x="761784" y="556500"/>
          <a:ext cx="787500" cy="787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9ED5D8-68F6-43CD-8856-9C597A7D3653}">
      <dsp:nvSpPr>
        <dsp:cNvPr id="0" name=""/>
        <dsp:cNvSpPr/>
      </dsp:nvSpPr>
      <dsp:spPr>
        <a:xfrm>
          <a:off x="30534" y="2064000"/>
          <a:ext cx="22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Azure Virtual Machines: Fully customizable compute instances.</a:t>
          </a:r>
        </a:p>
      </dsp:txBody>
      <dsp:txXfrm>
        <a:off x="30534" y="2064000"/>
        <a:ext cx="2250000" cy="720000"/>
      </dsp:txXfrm>
    </dsp:sp>
    <dsp:sp modelId="{27553579-9D00-4161-AE01-B6813C4D9E67}">
      <dsp:nvSpPr>
        <dsp:cNvPr id="0" name=""/>
        <dsp:cNvSpPr/>
      </dsp:nvSpPr>
      <dsp:spPr>
        <a:xfrm>
          <a:off x="3113034" y="264000"/>
          <a:ext cx="1372500" cy="13725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F446C3-50AA-43C8-8BC4-3901F1A9AAB8}">
      <dsp:nvSpPr>
        <dsp:cNvPr id="0" name=""/>
        <dsp:cNvSpPr/>
      </dsp:nvSpPr>
      <dsp:spPr>
        <a:xfrm>
          <a:off x="3405534" y="556500"/>
          <a:ext cx="787500" cy="787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616B1C-2153-4942-8049-88382021B441}">
      <dsp:nvSpPr>
        <dsp:cNvPr id="0" name=""/>
        <dsp:cNvSpPr/>
      </dsp:nvSpPr>
      <dsp:spPr>
        <a:xfrm>
          <a:off x="2674284" y="2064000"/>
          <a:ext cx="22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Azure Functions: Serverless compute for event-driven workloads.</a:t>
          </a:r>
        </a:p>
      </dsp:txBody>
      <dsp:txXfrm>
        <a:off x="2674284" y="2064000"/>
        <a:ext cx="2250000" cy="720000"/>
      </dsp:txXfrm>
    </dsp:sp>
    <dsp:sp modelId="{93AC73EC-F3B4-4AC2-A6FC-4C682F302683}">
      <dsp:nvSpPr>
        <dsp:cNvPr id="0" name=""/>
        <dsp:cNvSpPr/>
      </dsp:nvSpPr>
      <dsp:spPr>
        <a:xfrm>
          <a:off x="5756784" y="264000"/>
          <a:ext cx="1372500" cy="13725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3F7CC8-E65F-4207-BC91-FC41ECA0F9E3}">
      <dsp:nvSpPr>
        <dsp:cNvPr id="0" name=""/>
        <dsp:cNvSpPr/>
      </dsp:nvSpPr>
      <dsp:spPr>
        <a:xfrm>
          <a:off x="6049284" y="556500"/>
          <a:ext cx="787500" cy="7875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AE84AC-8D13-41BF-97CE-5692366D4D51}">
      <dsp:nvSpPr>
        <dsp:cNvPr id="0" name=""/>
        <dsp:cNvSpPr/>
      </dsp:nvSpPr>
      <dsp:spPr>
        <a:xfrm>
          <a:off x="5318034" y="2064000"/>
          <a:ext cx="22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Azure Monitor: Tracks metrics and generates alerts.</a:t>
          </a:r>
        </a:p>
      </dsp:txBody>
      <dsp:txXfrm>
        <a:off x="5318034" y="2064000"/>
        <a:ext cx="22500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CEA482-30FB-4DC5-A523-CE30E0BCCC58}">
      <dsp:nvSpPr>
        <dsp:cNvPr id="0" name=""/>
        <dsp:cNvSpPr/>
      </dsp:nvSpPr>
      <dsp:spPr>
        <a:xfrm>
          <a:off x="0" y="600"/>
          <a:ext cx="4414719" cy="140457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14CA81-7AFF-4C2D-9EFD-4B54A5C6EFC4}">
      <dsp:nvSpPr>
        <dsp:cNvPr id="0" name=""/>
        <dsp:cNvSpPr/>
      </dsp:nvSpPr>
      <dsp:spPr>
        <a:xfrm>
          <a:off x="424883" y="316629"/>
          <a:ext cx="772515" cy="7725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ED7E8C-73FF-4AE7-900F-D013CC48B05C}">
      <dsp:nvSpPr>
        <dsp:cNvPr id="0" name=""/>
        <dsp:cNvSpPr/>
      </dsp:nvSpPr>
      <dsp:spPr>
        <a:xfrm>
          <a:off x="1622283" y="600"/>
          <a:ext cx="2792435" cy="1404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651" tIns="148651" rIns="148651" bIns="14865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Azure Advisor: Provides recommendations to enhance reliability and cost-efficiency.</a:t>
          </a:r>
        </a:p>
      </dsp:txBody>
      <dsp:txXfrm>
        <a:off x="1622283" y="600"/>
        <a:ext cx="2792435" cy="1404574"/>
      </dsp:txXfrm>
    </dsp:sp>
    <dsp:sp modelId="{BDCEE827-53E7-4E3B-8709-18C95A7F350F}">
      <dsp:nvSpPr>
        <dsp:cNvPr id="0" name=""/>
        <dsp:cNvSpPr/>
      </dsp:nvSpPr>
      <dsp:spPr>
        <a:xfrm>
          <a:off x="0" y="1756318"/>
          <a:ext cx="4414719" cy="140457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76D521-75D9-4F36-AA99-4998D9DD34BE}">
      <dsp:nvSpPr>
        <dsp:cNvPr id="0" name=""/>
        <dsp:cNvSpPr/>
      </dsp:nvSpPr>
      <dsp:spPr>
        <a:xfrm>
          <a:off x="424883" y="2072347"/>
          <a:ext cx="772515" cy="7725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9B210C-106D-413B-B582-BD11DC2420EA}">
      <dsp:nvSpPr>
        <dsp:cNvPr id="0" name=""/>
        <dsp:cNvSpPr/>
      </dsp:nvSpPr>
      <dsp:spPr>
        <a:xfrm>
          <a:off x="1622283" y="1756318"/>
          <a:ext cx="2792435" cy="1404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651" tIns="148651" rIns="148651" bIns="14865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Resource Tags: Categorize and track costs.</a:t>
          </a:r>
        </a:p>
      </dsp:txBody>
      <dsp:txXfrm>
        <a:off x="1622283" y="1756318"/>
        <a:ext cx="2792435" cy="1404574"/>
      </dsp:txXfrm>
    </dsp:sp>
    <dsp:sp modelId="{6764988B-6CF9-4B38-912A-B7ABFEB5C24D}">
      <dsp:nvSpPr>
        <dsp:cNvPr id="0" name=""/>
        <dsp:cNvSpPr/>
      </dsp:nvSpPr>
      <dsp:spPr>
        <a:xfrm>
          <a:off x="0" y="3512036"/>
          <a:ext cx="4414719" cy="140457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16FD88-C677-409B-906A-3D5919401420}">
      <dsp:nvSpPr>
        <dsp:cNvPr id="0" name=""/>
        <dsp:cNvSpPr/>
      </dsp:nvSpPr>
      <dsp:spPr>
        <a:xfrm>
          <a:off x="424883" y="3828065"/>
          <a:ext cx="772515" cy="7725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0628B7-2CF7-4D95-A8E6-B5CC8AE18C86}">
      <dsp:nvSpPr>
        <dsp:cNvPr id="0" name=""/>
        <dsp:cNvSpPr/>
      </dsp:nvSpPr>
      <dsp:spPr>
        <a:xfrm>
          <a:off x="1622283" y="3512036"/>
          <a:ext cx="2792435" cy="1404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651" tIns="148651" rIns="148651" bIns="14865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Resource Locks: Prevent accidental deletion of critical resources.</a:t>
          </a:r>
        </a:p>
      </dsp:txBody>
      <dsp:txXfrm>
        <a:off x="1622283" y="3512036"/>
        <a:ext cx="2792435" cy="140457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E999E1-0DE8-4B74-B1BF-0D10B3635E1A}">
      <dsp:nvSpPr>
        <dsp:cNvPr id="0" name=""/>
        <dsp:cNvSpPr/>
      </dsp:nvSpPr>
      <dsp:spPr>
        <a:xfrm>
          <a:off x="0" y="588"/>
          <a:ext cx="4908899" cy="137685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3A5E6C-58CE-48F1-A37F-67BCCC07912E}">
      <dsp:nvSpPr>
        <dsp:cNvPr id="0" name=""/>
        <dsp:cNvSpPr/>
      </dsp:nvSpPr>
      <dsp:spPr>
        <a:xfrm>
          <a:off x="416499" y="310381"/>
          <a:ext cx="757272" cy="7572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2D022F-8BBA-41EA-89AD-70C8FE48255F}">
      <dsp:nvSpPr>
        <dsp:cNvPr id="0" name=""/>
        <dsp:cNvSpPr/>
      </dsp:nvSpPr>
      <dsp:spPr>
        <a:xfrm>
          <a:off x="1590271" y="588"/>
          <a:ext cx="3318628" cy="13768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718" tIns="145718" rIns="145718" bIns="145718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Understand differences between IaaS, PaaS, and SaaS.</a:t>
          </a:r>
        </a:p>
      </dsp:txBody>
      <dsp:txXfrm>
        <a:off x="1590271" y="588"/>
        <a:ext cx="3318628" cy="1376858"/>
      </dsp:txXfrm>
    </dsp:sp>
    <dsp:sp modelId="{4FDF0D67-0314-45E5-93AC-B023244EA179}">
      <dsp:nvSpPr>
        <dsp:cNvPr id="0" name=""/>
        <dsp:cNvSpPr/>
      </dsp:nvSpPr>
      <dsp:spPr>
        <a:xfrm>
          <a:off x="0" y="1721661"/>
          <a:ext cx="4908899" cy="137685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8D8656-CE3A-4DAD-8F2D-C59BBA752DBD}">
      <dsp:nvSpPr>
        <dsp:cNvPr id="0" name=""/>
        <dsp:cNvSpPr/>
      </dsp:nvSpPr>
      <dsp:spPr>
        <a:xfrm>
          <a:off x="416499" y="2031454"/>
          <a:ext cx="757272" cy="7572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88B914-8145-4D45-86F8-1977D776C5DE}">
      <dsp:nvSpPr>
        <dsp:cNvPr id="0" name=""/>
        <dsp:cNvSpPr/>
      </dsp:nvSpPr>
      <dsp:spPr>
        <a:xfrm>
          <a:off x="1590271" y="1721661"/>
          <a:ext cx="3318628" cy="13768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718" tIns="145718" rIns="145718" bIns="145718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Familiarize with tools like Azure Monitor and ARM Templates.</a:t>
          </a:r>
        </a:p>
      </dsp:txBody>
      <dsp:txXfrm>
        <a:off x="1590271" y="1721661"/>
        <a:ext cx="3318628" cy="1376858"/>
      </dsp:txXfrm>
    </dsp:sp>
    <dsp:sp modelId="{115CD60F-8D09-471C-BA71-A8B3F8124FCF}">
      <dsp:nvSpPr>
        <dsp:cNvPr id="0" name=""/>
        <dsp:cNvSpPr/>
      </dsp:nvSpPr>
      <dsp:spPr>
        <a:xfrm>
          <a:off x="0" y="3442734"/>
          <a:ext cx="4908899" cy="137685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35428E-4D73-4F84-BBA5-378A08D07634}">
      <dsp:nvSpPr>
        <dsp:cNvPr id="0" name=""/>
        <dsp:cNvSpPr/>
      </dsp:nvSpPr>
      <dsp:spPr>
        <a:xfrm>
          <a:off x="416499" y="3752528"/>
          <a:ext cx="757272" cy="7572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5759C3-B0DB-43E4-85E8-C692BF556A49}">
      <dsp:nvSpPr>
        <dsp:cNvPr id="0" name=""/>
        <dsp:cNvSpPr/>
      </dsp:nvSpPr>
      <dsp:spPr>
        <a:xfrm>
          <a:off x="1590271" y="3442734"/>
          <a:ext cx="3318628" cy="13768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718" tIns="145718" rIns="145718" bIns="145718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Example Question: Which deployment model combines public and private clouds? (Answer: Hybrid Cloud)</a:t>
          </a:r>
        </a:p>
      </dsp:txBody>
      <dsp:txXfrm>
        <a:off x="1590271" y="3442734"/>
        <a:ext cx="3318628" cy="13768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19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840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76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0865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4496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236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354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3593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78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925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586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03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587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983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8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67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7431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13.jpe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14.png"/><Relationship Id="rId9" Type="http://schemas.microsoft.com/office/2007/relationships/diagramDrawing" Target="../diagrams/drawin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4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4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CEE3B40-0719-467B-A4F7-B7D14A4AC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618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aper clouds">
            <a:extLst>
              <a:ext uri="{FF2B5EF4-FFF2-40B4-BE49-F238E27FC236}">
                <a16:creationId xmlns:a16="http://schemas.microsoft.com/office/drawing/2014/main" id="{653D3052-C5CD-FF99-8DDA-299624A842E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rcRect b="4762"/>
          <a:stretch/>
        </p:blipFill>
        <p:spPr>
          <a:xfrm>
            <a:off x="-2362" y="203210"/>
            <a:ext cx="9143980" cy="68579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D2D1CDE-6BAA-430B-9048-78C5BBF8C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8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799" y="1964267"/>
            <a:ext cx="5398294" cy="2421464"/>
          </a:xfrm>
        </p:spPr>
        <p:txBody>
          <a:bodyPr>
            <a:normAutofit/>
          </a:bodyPr>
          <a:lstStyle/>
          <a:p>
            <a:r>
              <a:rPr dirty="0"/>
              <a:t>Azure Cloud 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22500" y="4351872"/>
            <a:ext cx="6692900" cy="2201328"/>
          </a:xfrm>
        </p:spPr>
        <p:txBody>
          <a:bodyPr>
            <a:normAutofit/>
          </a:bodyPr>
          <a:lstStyle/>
          <a:p>
            <a:r>
              <a:rPr dirty="0"/>
              <a:t>Comprehensive Overview of Azure Concepts and Tools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Stephanie Vergil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C6E7F0-9660-E8C6-9A75-B8CC7FCF7F20}"/>
              </a:ext>
            </a:extLst>
          </p:cNvPr>
          <p:cNvSpPr txBox="1"/>
          <p:nvPr/>
        </p:nvSpPr>
        <p:spPr>
          <a:xfrm>
            <a:off x="-2146300" y="-1498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BEA78D3-1250-461D-B1C3-A685A63B0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EE3020-D2AB-4568-9728-58CB9D91C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81" y="0"/>
            <a:ext cx="3490721" cy="6856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DB7BECE-01F0-4612-854F-D69D86C95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93"/>
          <a:stretch/>
        </p:blipFill>
        <p:spPr>
          <a:xfrm>
            <a:off x="0" y="0"/>
            <a:ext cx="3483577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43466"/>
            <a:ext cx="2513648" cy="499533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Azure Monitoring and Governance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E8D5A48-2B03-4F99-8D48-30237E113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8340" y="-2"/>
            <a:ext cx="5653278" cy="6856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3E2EB533-0AE1-A484-BE1D-928853FA6F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0198854"/>
              </p:ext>
            </p:extLst>
          </p:nvPr>
        </p:nvGraphicFramePr>
        <p:xfrm>
          <a:off x="4100631" y="804671"/>
          <a:ext cx="4414719" cy="4917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F1472CA8-69C1-4C4C-99DA-E3B5A6560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4E62145-8A0A-453A-AAA6-52E1C6BB2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2"/>
            <a:ext cx="3094482" cy="6858002"/>
          </a:xfrm>
          <a:custGeom>
            <a:avLst/>
            <a:gdLst>
              <a:gd name="connsiteX0" fmla="*/ 4125976 w 4125976"/>
              <a:gd name="connsiteY0" fmla="*/ 0 h 6858002"/>
              <a:gd name="connsiteX1" fmla="*/ 1300393 w 4125976"/>
              <a:gd name="connsiteY1" fmla="*/ 0 h 6858002"/>
              <a:gd name="connsiteX2" fmla="*/ 1300393 w 4125976"/>
              <a:gd name="connsiteY2" fmla="*/ 2 h 6858002"/>
              <a:gd name="connsiteX3" fmla="*/ 1155520 w 4125976"/>
              <a:gd name="connsiteY3" fmla="*/ 2 h 6858002"/>
              <a:gd name="connsiteX4" fmla="*/ 1074856 w 4125976"/>
              <a:gd name="connsiteY4" fmla="*/ 88573 h 6858002"/>
              <a:gd name="connsiteX5" fmla="*/ 0 w 4125976"/>
              <a:gd name="connsiteY5" fmla="*/ 3396600 h 6858002"/>
              <a:gd name="connsiteX6" fmla="*/ 1222540 w 4125976"/>
              <a:gd name="connsiteY6" fmla="*/ 6858002 h 6858002"/>
              <a:gd name="connsiteX7" fmla="*/ 4125598 w 4125976"/>
              <a:gd name="connsiteY7" fmla="*/ 6858002 h 6858002"/>
              <a:gd name="connsiteX8" fmla="*/ 4125976 w 4125976"/>
              <a:gd name="connsiteY8" fmla="*/ 68576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5976" h="6858002">
                <a:moveTo>
                  <a:pt x="4125976" y="0"/>
                </a:moveTo>
                <a:lnTo>
                  <a:pt x="1300393" y="0"/>
                </a:lnTo>
                <a:lnTo>
                  <a:pt x="1300393" y="2"/>
                </a:lnTo>
                <a:lnTo>
                  <a:pt x="1155520" y="2"/>
                </a:lnTo>
                <a:lnTo>
                  <a:pt x="1074856" y="88573"/>
                </a:lnTo>
                <a:cubicBezTo>
                  <a:pt x="422987" y="841260"/>
                  <a:pt x="0" y="2042663"/>
                  <a:pt x="0" y="3396600"/>
                </a:cubicBezTo>
                <a:cubicBezTo>
                  <a:pt x="0" y="4846647"/>
                  <a:pt x="488259" y="6121285"/>
                  <a:pt x="1222540" y="6858002"/>
                </a:cubicBezTo>
                <a:cubicBezTo>
                  <a:pt x="4125598" y="6858002"/>
                  <a:pt x="4125598" y="6858002"/>
                  <a:pt x="4125598" y="6858002"/>
                </a:cubicBezTo>
                <a:lnTo>
                  <a:pt x="4125976" y="685760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43466"/>
            <a:ext cx="1943100" cy="499533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Study Tips and Example Questions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3872696F-D91A-583D-568A-18AF049B86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011852"/>
              </p:ext>
            </p:extLst>
          </p:nvPr>
        </p:nvGraphicFramePr>
        <p:xfrm>
          <a:off x="3606450" y="901700"/>
          <a:ext cx="4908900" cy="4820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BEA78D3-1250-461D-B1C3-A685A63B0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EE3020-D2AB-4568-9728-58CB9D91C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81" y="0"/>
            <a:ext cx="3490721" cy="6856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DB7BECE-01F0-4612-854F-D69D86C95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93"/>
          <a:stretch/>
        </p:blipFill>
        <p:spPr>
          <a:xfrm>
            <a:off x="0" y="0"/>
            <a:ext cx="3483577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43466"/>
            <a:ext cx="2513648" cy="499533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What is Cloud Computing?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E8D5A48-2B03-4F99-8D48-30237E113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8340" y="-2"/>
            <a:ext cx="5653278" cy="6856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6DFD7BC-EC54-E825-286D-E42C80D26F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3028418"/>
              </p:ext>
            </p:extLst>
          </p:nvPr>
        </p:nvGraphicFramePr>
        <p:xfrm>
          <a:off x="4100631" y="804671"/>
          <a:ext cx="4414719" cy="4917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5322CD25-774C-445A-BB73-E7CA305DB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81" y="-1786"/>
            <a:ext cx="9141618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Illuminated server room panel">
            <a:extLst>
              <a:ext uri="{FF2B5EF4-FFF2-40B4-BE49-F238E27FC236}">
                <a16:creationId xmlns:a16="http://schemas.microsoft.com/office/drawing/2014/main" id="{846F9A67-A11C-4B9B-1959-E02C777F740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rcRect r="10999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0CE22D27-F39E-4E29-B074-E0E3F1C8F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8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09600"/>
            <a:ext cx="7598569" cy="1456267"/>
          </a:xfrm>
        </p:spPr>
        <p:txBody>
          <a:bodyPr>
            <a:normAutofit/>
          </a:bodyPr>
          <a:lstStyle/>
          <a:p>
            <a:r>
              <a:rPr lang="en-US"/>
              <a:t>Shared Responsibility Model</a:t>
            </a:r>
          </a:p>
        </p:txBody>
      </p:sp>
      <p:graphicFrame>
        <p:nvGraphicFramePr>
          <p:cNvPr id="31" name="Content Placeholder 2">
            <a:extLst>
              <a:ext uri="{FF2B5EF4-FFF2-40B4-BE49-F238E27FC236}">
                <a16:creationId xmlns:a16="http://schemas.microsoft.com/office/drawing/2014/main" id="{F481A2E1-5BD7-EFF8-4728-E975B63E7E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9649910"/>
              </p:ext>
            </p:extLst>
          </p:nvPr>
        </p:nvGraphicFramePr>
        <p:xfrm>
          <a:off x="514350" y="2142067"/>
          <a:ext cx="7598569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9354" y="643463"/>
            <a:ext cx="2780072" cy="1608124"/>
          </a:xfrm>
        </p:spPr>
        <p:txBody>
          <a:bodyPr>
            <a:normAutofit/>
          </a:bodyPr>
          <a:lstStyle/>
          <a:p>
            <a:r>
              <a:t>Cloud Security</a:t>
            </a:r>
          </a:p>
        </p:txBody>
      </p:sp>
      <p:pic>
        <p:nvPicPr>
          <p:cNvPr id="5" name="Picture 4" descr="Digital padlock art">
            <a:extLst>
              <a:ext uri="{FF2B5EF4-FFF2-40B4-BE49-F238E27FC236}">
                <a16:creationId xmlns:a16="http://schemas.microsoft.com/office/drawing/2014/main" id="{85678E81-9397-D98B-A9DE-E64A99C62FA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58" r="36833" b="2"/>
          <a:stretch/>
        </p:blipFill>
        <p:spPr>
          <a:xfrm>
            <a:off x="20" y="975"/>
            <a:ext cx="5664688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9354" y="2251587"/>
            <a:ext cx="2780072" cy="3972232"/>
          </a:xfrm>
        </p:spPr>
        <p:txBody>
          <a:bodyPr>
            <a:normAutofit/>
          </a:bodyPr>
          <a:lstStyle/>
          <a:p>
            <a:r>
              <a:t>Key practices include Authentication, Encryption, Monitoring, Updates, and Third-Party Audits.</a:t>
            </a:r>
          </a:p>
          <a:p>
            <a:r>
              <a:t>Features include High Availability, Horizontal &amp; Vertical Scaling, and Elasticity.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6593" y="639097"/>
            <a:ext cx="4944806" cy="1612490"/>
          </a:xfrm>
        </p:spPr>
        <p:txBody>
          <a:bodyPr>
            <a:normAutofit/>
          </a:bodyPr>
          <a:lstStyle/>
          <a:p>
            <a:r>
              <a:t>Consumption-Based Model</a:t>
            </a:r>
          </a:p>
        </p:txBody>
      </p:sp>
      <p:pic>
        <p:nvPicPr>
          <p:cNvPr id="5" name="Picture 4" descr="Calculator, pen, compass, money and a paper with graphs printed on it">
            <a:extLst>
              <a:ext uri="{FF2B5EF4-FFF2-40B4-BE49-F238E27FC236}">
                <a16:creationId xmlns:a16="http://schemas.microsoft.com/office/drawing/2014/main" id="{D4336F31-81DC-FB0E-0939-F616ABF7E8E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6838" r="32615" b="-2"/>
          <a:stretch/>
        </p:blipFill>
        <p:spPr>
          <a:xfrm>
            <a:off x="20" y="975"/>
            <a:ext cx="3476986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6593" y="2251587"/>
            <a:ext cx="4944806" cy="3972232"/>
          </a:xfrm>
        </p:spPr>
        <p:txBody>
          <a:bodyPr>
            <a:normAutofit/>
          </a:bodyPr>
          <a:lstStyle/>
          <a:p>
            <a:r>
              <a:t>Optimize costs by paying only for resources used.</a:t>
            </a:r>
          </a:p>
          <a:p>
            <a:r>
              <a:t>Capital Expenditure (CapEx): One-time costs like hardware.</a:t>
            </a:r>
          </a:p>
          <a:p>
            <a:r>
              <a:t>Operational Expenditure (OpEx): Recurring costs like cloud subscriptions.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6593" y="639097"/>
            <a:ext cx="4944806" cy="1612490"/>
          </a:xfrm>
        </p:spPr>
        <p:txBody>
          <a:bodyPr>
            <a:normAutofit/>
          </a:bodyPr>
          <a:lstStyle/>
          <a:p>
            <a:r>
              <a:t>Reliability and Performance</a:t>
            </a:r>
          </a:p>
        </p:txBody>
      </p:sp>
      <p:pic>
        <p:nvPicPr>
          <p:cNvPr id="5" name="Picture 4" descr="Illuminated server room panel">
            <a:extLst>
              <a:ext uri="{FF2B5EF4-FFF2-40B4-BE49-F238E27FC236}">
                <a16:creationId xmlns:a16="http://schemas.microsoft.com/office/drawing/2014/main" id="{C89C4233-F642-105A-3803-67362F44D72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713" r="36444" b="-2"/>
          <a:stretch/>
        </p:blipFill>
        <p:spPr>
          <a:xfrm>
            <a:off x="20" y="975"/>
            <a:ext cx="3476986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6593" y="2251587"/>
            <a:ext cx="4944806" cy="3972232"/>
          </a:xfrm>
        </p:spPr>
        <p:txBody>
          <a:bodyPr>
            <a:normAutofit/>
          </a:bodyPr>
          <a:lstStyle/>
          <a:p>
            <a:r>
              <a:t>Reliability ensures recovery from failures quickly.</a:t>
            </a:r>
          </a:p>
          <a:p>
            <a:r>
              <a:t>Scalability: Vertical (add CPU/RAM) and Horizontal (add instances).</a:t>
            </a:r>
          </a:p>
          <a:p>
            <a:r>
              <a:t>Elasticity dynamically adjusts resources based on demand.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B0C142C-D9B1-4E06-BEF3-8EDC28ED4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C429CE2-5BEF-47D1-A08A-3BF63EA69C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618" cy="2284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C2930CB-1D67-4249-821B-69788484D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284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2BEA8AD-13E9-4572-813B-21EBE63DBB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84"/>
          <a:stretch/>
        </p:blipFill>
        <p:spPr>
          <a:xfrm>
            <a:off x="0" y="0"/>
            <a:ext cx="9141618" cy="2284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25" y="653142"/>
            <a:ext cx="7598568" cy="1219200"/>
          </a:xfrm>
        </p:spPr>
        <p:txBody>
          <a:bodyPr>
            <a:normAutofit/>
          </a:bodyPr>
          <a:lstStyle/>
          <a:p>
            <a:pPr algn="ctr"/>
            <a:r>
              <a:rPr lang="en-US" sz="3800">
                <a:solidFill>
                  <a:srgbClr val="FFFFFF"/>
                </a:solidFill>
              </a:rPr>
              <a:t>Azure Storage Tiers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875652F-F054-9132-56C4-A93658F5BA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3751255"/>
              </p:ext>
            </p:extLst>
          </p:nvPr>
        </p:nvGraphicFramePr>
        <p:xfrm>
          <a:off x="771525" y="2743200"/>
          <a:ext cx="7598568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BEA78D3-1250-461D-B1C3-A685A63B0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EE3020-D2AB-4568-9728-58CB9D91C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81" y="0"/>
            <a:ext cx="3490721" cy="6856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DB7BECE-01F0-4612-854F-D69D86C95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93"/>
          <a:stretch/>
        </p:blipFill>
        <p:spPr>
          <a:xfrm>
            <a:off x="0" y="0"/>
            <a:ext cx="3483577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43466"/>
            <a:ext cx="2513648" cy="499533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Azure Storage Services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E8D5A48-2B03-4F99-8D48-30237E113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8340" y="-2"/>
            <a:ext cx="5653278" cy="6856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23D05B1E-AD95-A2CA-C6FF-21E157949F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5835959"/>
              </p:ext>
            </p:extLst>
          </p:nvPr>
        </p:nvGraphicFramePr>
        <p:xfrm>
          <a:off x="4100631" y="804671"/>
          <a:ext cx="4414719" cy="4917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B0C142C-D9B1-4E06-BEF3-8EDC28ED4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429CE2-5BEF-47D1-A08A-3BF63EA69C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618" cy="2284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2930CB-1D67-4249-821B-69788484D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284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2BEA8AD-13E9-4572-813B-21EBE63DBB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84"/>
          <a:stretch/>
        </p:blipFill>
        <p:spPr>
          <a:xfrm>
            <a:off x="0" y="0"/>
            <a:ext cx="9141618" cy="2284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25" y="653142"/>
            <a:ext cx="7598568" cy="1219200"/>
          </a:xfrm>
        </p:spPr>
        <p:txBody>
          <a:bodyPr>
            <a:normAutofit/>
          </a:bodyPr>
          <a:lstStyle/>
          <a:p>
            <a:pPr algn="ctr"/>
            <a:r>
              <a:rPr lang="en-US" sz="3800">
                <a:solidFill>
                  <a:srgbClr val="FFFFFF"/>
                </a:solidFill>
              </a:rPr>
              <a:t>Azure Tools and Services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E8DE7C-8A5B-63C7-9EAF-4686ED4251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7768651"/>
              </p:ext>
            </p:extLst>
          </p:nvPr>
        </p:nvGraphicFramePr>
        <p:xfrm>
          <a:off x="771525" y="2743200"/>
          <a:ext cx="7598568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12</TotalTime>
  <Words>381</Words>
  <Application>Microsoft Macintosh PowerPoint</Application>
  <PresentationFormat>On-screen Show (4:3)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Celestial</vt:lpstr>
      <vt:lpstr>Azure Cloud Notes</vt:lpstr>
      <vt:lpstr>What is Cloud Computing?</vt:lpstr>
      <vt:lpstr>Shared Responsibility Model</vt:lpstr>
      <vt:lpstr>Cloud Security</vt:lpstr>
      <vt:lpstr>Consumption-Based Model</vt:lpstr>
      <vt:lpstr>Reliability and Performance</vt:lpstr>
      <vt:lpstr>Azure Storage Tiers</vt:lpstr>
      <vt:lpstr>Azure Storage Services</vt:lpstr>
      <vt:lpstr>Azure Tools and Services</vt:lpstr>
      <vt:lpstr>Azure Monitoring and Governance</vt:lpstr>
      <vt:lpstr>Study Tips and Example Questions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Stephanie Vergil</cp:lastModifiedBy>
  <cp:revision>2</cp:revision>
  <dcterms:created xsi:type="dcterms:W3CDTF">2013-01-27T09:14:16Z</dcterms:created>
  <dcterms:modified xsi:type="dcterms:W3CDTF">2025-01-11T15:00:19Z</dcterms:modified>
  <cp:category/>
</cp:coreProperties>
</file>