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28"/>
  </p:notesMasterIdLst>
  <p:handoutMasterIdLst>
    <p:handoutMasterId r:id="rId29"/>
  </p:handoutMasterIdLst>
  <p:sldIdLst>
    <p:sldId id="278" r:id="rId7"/>
    <p:sldId id="290" r:id="rId8"/>
    <p:sldId id="599" r:id="rId9"/>
    <p:sldId id="615" r:id="rId10"/>
    <p:sldId id="393" r:id="rId11"/>
    <p:sldId id="614" r:id="rId12"/>
    <p:sldId id="604" r:id="rId13"/>
    <p:sldId id="600" r:id="rId14"/>
    <p:sldId id="601" r:id="rId15"/>
    <p:sldId id="602" r:id="rId16"/>
    <p:sldId id="603" r:id="rId17"/>
    <p:sldId id="448" r:id="rId18"/>
    <p:sldId id="608" r:id="rId19"/>
    <p:sldId id="612" r:id="rId20"/>
    <p:sldId id="609" r:id="rId21"/>
    <p:sldId id="613" r:id="rId22"/>
    <p:sldId id="610" r:id="rId23"/>
    <p:sldId id="611" r:id="rId24"/>
    <p:sldId id="605" r:id="rId25"/>
    <p:sldId id="606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2526"/>
    <a:srgbClr val="242424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2A0B-B540-947F-8D79-89DEDEB1537B}" v="6" dt="2023-11-01T07:41:37.193"/>
    <p1510:client id="{699CBEDD-4BCE-9F45-ABAB-95CB31DAB2EB}" v="2" dt="2023-11-01T08:01:47.333"/>
    <p1510:client id="{BFF01151-FB9D-8101-A9B0-265F5983C391}" v="1106" dt="2023-11-01T07:46:44.24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866" autoAdjust="0"/>
  </p:normalViewPr>
  <p:slideViewPr>
    <p:cSldViewPr snapToGrid="0">
      <p:cViewPr varScale="1">
        <p:scale>
          <a:sx n="84" d="100"/>
          <a:sy n="84" d="100"/>
        </p:scale>
        <p:origin x="6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i Fang" userId="b5c64364-d41a-4315-8105-c891d1b64dd9" providerId="ADAL" clId="{699CBEDD-4BCE-9F45-ABAB-95CB31DAB2EB}"/>
    <pc:docChg chg="undo custSel modSld">
      <pc:chgData name="Nikki Fang" userId="b5c64364-d41a-4315-8105-c891d1b64dd9" providerId="ADAL" clId="{699CBEDD-4BCE-9F45-ABAB-95CB31DAB2EB}" dt="2023-11-01T08:40:00.139" v="24" actId="20577"/>
      <pc:docMkLst>
        <pc:docMk/>
      </pc:docMkLst>
      <pc:sldChg chg="modSp mod">
        <pc:chgData name="Nikki Fang" userId="b5c64364-d41a-4315-8105-c891d1b64dd9" providerId="ADAL" clId="{699CBEDD-4BCE-9F45-ABAB-95CB31DAB2EB}" dt="2023-11-01T08:19:20.038" v="4" actId="20577"/>
        <pc:sldMkLst>
          <pc:docMk/>
          <pc:sldMk cId="3890388619" sldId="600"/>
        </pc:sldMkLst>
        <pc:spChg chg="mod">
          <ac:chgData name="Nikki Fang" userId="b5c64364-d41a-4315-8105-c891d1b64dd9" providerId="ADAL" clId="{699CBEDD-4BCE-9F45-ABAB-95CB31DAB2EB}" dt="2023-11-01T08:19:20.038" v="4" actId="20577"/>
          <ac:spMkLst>
            <pc:docMk/>
            <pc:sldMk cId="3890388619" sldId="600"/>
            <ac:spMk id="6" creationId="{D4D266E3-BF73-8625-8679-BB0895C991F5}"/>
          </ac:spMkLst>
        </pc:spChg>
      </pc:sldChg>
      <pc:sldChg chg="modSp mod">
        <pc:chgData name="Nikki Fang" userId="b5c64364-d41a-4315-8105-c891d1b64dd9" providerId="ADAL" clId="{699CBEDD-4BCE-9F45-ABAB-95CB31DAB2EB}" dt="2023-11-01T08:24:54.214" v="22" actId="20577"/>
        <pc:sldMkLst>
          <pc:docMk/>
          <pc:sldMk cId="4237142441" sldId="601"/>
        </pc:sldMkLst>
        <pc:spChg chg="mod">
          <ac:chgData name="Nikki Fang" userId="b5c64364-d41a-4315-8105-c891d1b64dd9" providerId="ADAL" clId="{699CBEDD-4BCE-9F45-ABAB-95CB31DAB2EB}" dt="2023-11-01T08:24:54.214" v="22" actId="20577"/>
          <ac:spMkLst>
            <pc:docMk/>
            <pc:sldMk cId="4237142441" sldId="601"/>
            <ac:spMk id="6" creationId="{D4D266E3-BF73-8625-8679-BB0895C991F5}"/>
          </ac:spMkLst>
        </pc:spChg>
      </pc:sldChg>
      <pc:sldChg chg="modSp mod">
        <pc:chgData name="Nikki Fang" userId="b5c64364-d41a-4315-8105-c891d1b64dd9" providerId="ADAL" clId="{699CBEDD-4BCE-9F45-ABAB-95CB31DAB2EB}" dt="2023-11-01T08:40:00.139" v="24" actId="20577"/>
        <pc:sldMkLst>
          <pc:docMk/>
          <pc:sldMk cId="3026007197" sldId="609"/>
        </pc:sldMkLst>
        <pc:spChg chg="mod">
          <ac:chgData name="Nikki Fang" userId="b5c64364-d41a-4315-8105-c891d1b64dd9" providerId="ADAL" clId="{699CBEDD-4BCE-9F45-ABAB-95CB31DAB2EB}" dt="2023-11-01T08:40:00.139" v="24" actId="20577"/>
          <ac:spMkLst>
            <pc:docMk/>
            <pc:sldMk cId="3026007197" sldId="609"/>
            <ac:spMk id="4" creationId="{3E41F3BC-0C4E-C486-5DD2-5E410B7D0EC2}"/>
          </ac:spMkLst>
        </pc:spChg>
      </pc:sldChg>
    </pc:docChg>
  </pc:docChgLst>
  <pc:docChgLst>
    <pc:chgData name="Alexander Cunio" userId="S::z5204704@ad.unsw.edu.au::c996f559-f384-41d4-818a-2113e34ddbd2" providerId="AD" clId="Web-{5BF1F842-D926-4C93-BFDE-A713522899E4}"/>
    <pc:docChg chg="modSld">
      <pc:chgData name="Alexander Cunio" userId="S::z5204704@ad.unsw.edu.au::c996f559-f384-41d4-818a-2113e34ddbd2" providerId="AD" clId="Web-{5BF1F842-D926-4C93-BFDE-A713522899E4}" dt="2023-10-30T11:25:54.470" v="6" actId="20577"/>
      <pc:docMkLst>
        <pc:docMk/>
      </pc:docMkLst>
      <pc:sldChg chg="modSp">
        <pc:chgData name="Alexander Cunio" userId="S::z5204704@ad.unsw.edu.au::c996f559-f384-41d4-818a-2113e34ddbd2" providerId="AD" clId="Web-{5BF1F842-D926-4C93-BFDE-A713522899E4}" dt="2023-10-30T11:25:54.470" v="6" actId="20577"/>
        <pc:sldMkLst>
          <pc:docMk/>
          <pc:sldMk cId="2843727400" sldId="599"/>
        </pc:sldMkLst>
        <pc:spChg chg="mod">
          <ac:chgData name="Alexander Cunio" userId="S::z5204704@ad.unsw.edu.au::c996f559-f384-41d4-818a-2113e34ddbd2" providerId="AD" clId="Web-{5BF1F842-D926-4C93-BFDE-A713522899E4}" dt="2023-10-30T11:25:54.470" v="6" actId="20577"/>
          <ac:spMkLst>
            <pc:docMk/>
            <pc:sldMk cId="2843727400" sldId="599"/>
            <ac:spMk id="2" creationId="{25436CDC-5EA6-C6A5-ED35-51C7EF2B4B25}"/>
          </ac:spMkLst>
        </pc:spChg>
      </pc:sldChg>
      <pc:sldChg chg="modSp">
        <pc:chgData name="Alexander Cunio" userId="S::z5204704@ad.unsw.edu.au::c996f559-f384-41d4-818a-2113e34ddbd2" providerId="AD" clId="Web-{5BF1F842-D926-4C93-BFDE-A713522899E4}" dt="2023-10-30T11:25:35.141" v="0" actId="20577"/>
        <pc:sldMkLst>
          <pc:docMk/>
          <pc:sldMk cId="3890388619" sldId="600"/>
        </pc:sldMkLst>
        <pc:spChg chg="mod">
          <ac:chgData name="Alexander Cunio" userId="S::z5204704@ad.unsw.edu.au::c996f559-f384-41d4-818a-2113e34ddbd2" providerId="AD" clId="Web-{5BF1F842-D926-4C93-BFDE-A713522899E4}" dt="2023-10-30T11:25:35.141" v="0" actId="20577"/>
          <ac:spMkLst>
            <pc:docMk/>
            <pc:sldMk cId="3890388619" sldId="600"/>
            <ac:spMk id="2" creationId="{25436CDC-5EA6-C6A5-ED35-51C7EF2B4B25}"/>
          </ac:spMkLst>
        </pc:spChg>
      </pc:sldChg>
      <pc:sldChg chg="modSp">
        <pc:chgData name="Alexander Cunio" userId="S::z5204704@ad.unsw.edu.au::c996f559-f384-41d4-818a-2113e34ddbd2" providerId="AD" clId="Web-{5BF1F842-D926-4C93-BFDE-A713522899E4}" dt="2023-10-30T11:25:38.923" v="1" actId="20577"/>
        <pc:sldMkLst>
          <pc:docMk/>
          <pc:sldMk cId="4237142441" sldId="601"/>
        </pc:sldMkLst>
        <pc:spChg chg="mod">
          <ac:chgData name="Alexander Cunio" userId="S::z5204704@ad.unsw.edu.au::c996f559-f384-41d4-818a-2113e34ddbd2" providerId="AD" clId="Web-{5BF1F842-D926-4C93-BFDE-A713522899E4}" dt="2023-10-30T11:25:38.923" v="1" actId="20577"/>
          <ac:spMkLst>
            <pc:docMk/>
            <pc:sldMk cId="4237142441" sldId="601"/>
            <ac:spMk id="2" creationId="{25436CDC-5EA6-C6A5-ED35-51C7EF2B4B25}"/>
          </ac:spMkLst>
        </pc:spChg>
      </pc:sldChg>
      <pc:sldChg chg="modSp">
        <pc:chgData name="Alexander Cunio" userId="S::z5204704@ad.unsw.edu.au::c996f559-f384-41d4-818a-2113e34ddbd2" providerId="AD" clId="Web-{5BF1F842-D926-4C93-BFDE-A713522899E4}" dt="2023-10-30T11:25:41.892" v="2" actId="20577"/>
        <pc:sldMkLst>
          <pc:docMk/>
          <pc:sldMk cId="2859010089" sldId="602"/>
        </pc:sldMkLst>
        <pc:spChg chg="mod">
          <ac:chgData name="Alexander Cunio" userId="S::z5204704@ad.unsw.edu.au::c996f559-f384-41d4-818a-2113e34ddbd2" providerId="AD" clId="Web-{5BF1F842-D926-4C93-BFDE-A713522899E4}" dt="2023-10-30T11:25:41.892" v="2" actId="20577"/>
          <ac:spMkLst>
            <pc:docMk/>
            <pc:sldMk cId="2859010089" sldId="602"/>
            <ac:spMk id="2" creationId="{25436CDC-5EA6-C6A5-ED35-51C7EF2B4B25}"/>
          </ac:spMkLst>
        </pc:spChg>
      </pc:sldChg>
      <pc:sldChg chg="modSp">
        <pc:chgData name="Alexander Cunio" userId="S::z5204704@ad.unsw.edu.au::c996f559-f384-41d4-818a-2113e34ddbd2" providerId="AD" clId="Web-{5BF1F842-D926-4C93-BFDE-A713522899E4}" dt="2023-10-30T11:25:45.939" v="4" actId="20577"/>
        <pc:sldMkLst>
          <pc:docMk/>
          <pc:sldMk cId="2851867635" sldId="603"/>
        </pc:sldMkLst>
        <pc:spChg chg="mod">
          <ac:chgData name="Alexander Cunio" userId="S::z5204704@ad.unsw.edu.au::c996f559-f384-41d4-818a-2113e34ddbd2" providerId="AD" clId="Web-{5BF1F842-D926-4C93-BFDE-A713522899E4}" dt="2023-10-30T11:25:45.939" v="4" actId="20577"/>
          <ac:spMkLst>
            <pc:docMk/>
            <pc:sldMk cId="2851867635" sldId="603"/>
            <ac:spMk id="2" creationId="{25436CDC-5EA6-C6A5-ED35-51C7EF2B4B25}"/>
          </ac:spMkLst>
        </pc:spChg>
      </pc:sldChg>
      <pc:sldChg chg="modSp">
        <pc:chgData name="Alexander Cunio" userId="S::z5204704@ad.unsw.edu.au::c996f559-f384-41d4-818a-2113e34ddbd2" providerId="AD" clId="Web-{5BF1F842-D926-4C93-BFDE-A713522899E4}" dt="2023-10-30T11:25:50.610" v="5" actId="20577"/>
        <pc:sldMkLst>
          <pc:docMk/>
          <pc:sldMk cId="1060096317" sldId="606"/>
        </pc:sldMkLst>
        <pc:spChg chg="mod">
          <ac:chgData name="Alexander Cunio" userId="S::z5204704@ad.unsw.edu.au::c996f559-f384-41d4-818a-2113e34ddbd2" providerId="AD" clId="Web-{5BF1F842-D926-4C93-BFDE-A713522899E4}" dt="2023-10-30T11:25:50.610" v="5" actId="20577"/>
          <ac:spMkLst>
            <pc:docMk/>
            <pc:sldMk cId="1060096317" sldId="606"/>
            <ac:spMk id="2" creationId="{25436CDC-5EA6-C6A5-ED35-51C7EF2B4B25}"/>
          </ac:spMkLst>
        </pc:spChg>
      </pc:sldChg>
    </pc:docChg>
  </pc:docChgLst>
  <pc:docChgLst>
    <pc:chgData name="Mitchell Torok" userId="S::z5263971@ad.unsw.edu.au::94e6d851-6f5d-45ec-a3c3-9953415152d9" providerId="AD" clId="Web-{593D2A0B-B540-947F-8D79-89DEDEB1537B}"/>
    <pc:docChg chg="modSld">
      <pc:chgData name="Mitchell Torok" userId="S::z5263971@ad.unsw.edu.au::94e6d851-6f5d-45ec-a3c3-9953415152d9" providerId="AD" clId="Web-{593D2A0B-B540-947F-8D79-89DEDEB1537B}" dt="2023-11-01T07:41:37.193" v="5" actId="1076"/>
      <pc:docMkLst>
        <pc:docMk/>
      </pc:docMkLst>
      <pc:sldChg chg="addSp modSp">
        <pc:chgData name="Mitchell Torok" userId="S::z5263971@ad.unsw.edu.au::94e6d851-6f5d-45ec-a3c3-9953415152d9" providerId="AD" clId="Web-{593D2A0B-B540-947F-8D79-89DEDEB1537B}" dt="2023-11-01T07:41:37.193" v="5" actId="1076"/>
        <pc:sldMkLst>
          <pc:docMk/>
          <pc:sldMk cId="237109896" sldId="613"/>
        </pc:sldMkLst>
        <pc:picChg chg="add mod">
          <ac:chgData name="Mitchell Torok" userId="S::z5263971@ad.unsw.edu.au::94e6d851-6f5d-45ec-a3c3-9953415152d9" providerId="AD" clId="Web-{593D2A0B-B540-947F-8D79-89DEDEB1537B}" dt="2023-11-01T07:41:37.193" v="5" actId="1076"/>
          <ac:picMkLst>
            <pc:docMk/>
            <pc:sldMk cId="237109896" sldId="613"/>
            <ac:picMk id="4" creationId="{C3D6992D-D571-543A-718E-3694C8C5D444}"/>
          </ac:picMkLst>
        </pc:picChg>
      </pc:sldChg>
    </pc:docChg>
  </pc:docChgLst>
  <pc:docChgLst>
    <pc:chgData name="Mitchell Torok" userId="S::z5263971@ad.unsw.edu.au::94e6d851-6f5d-45ec-a3c3-9953415152d9" providerId="AD" clId="Web-{BFF01151-FB9D-8101-A9B0-265F5983C391}"/>
    <pc:docChg chg="addSld delSld modSld sldOrd">
      <pc:chgData name="Mitchell Torok" userId="S::z5263971@ad.unsw.edu.au::94e6d851-6f5d-45ec-a3c3-9953415152d9" providerId="AD" clId="Web-{BFF01151-FB9D-8101-A9B0-265F5983C391}" dt="2023-11-01T07:46:39.199" v="1096" actId="20577"/>
      <pc:docMkLst>
        <pc:docMk/>
      </pc:docMkLst>
      <pc:sldChg chg="new del">
        <pc:chgData name="Mitchell Torok" userId="S::z5263971@ad.unsw.edu.au::94e6d851-6f5d-45ec-a3c3-9953415152d9" providerId="AD" clId="Web-{BFF01151-FB9D-8101-A9B0-265F5983C391}" dt="2023-11-01T07:07:00.233" v="1"/>
        <pc:sldMkLst>
          <pc:docMk/>
          <pc:sldMk cId="1295061880" sldId="607"/>
        </pc:sldMkLst>
      </pc:sldChg>
      <pc:sldChg chg="add del ord replId">
        <pc:chgData name="Mitchell Torok" userId="S::z5263971@ad.unsw.edu.au::94e6d851-6f5d-45ec-a3c3-9953415152d9" providerId="AD" clId="Web-{BFF01151-FB9D-8101-A9B0-265F5983C391}" dt="2023-11-01T07:12:25.368" v="43"/>
        <pc:sldMkLst>
          <pc:docMk/>
          <pc:sldMk cId="3899584298" sldId="607"/>
        </pc:sldMkLst>
      </pc:sldChg>
      <pc:sldChg chg="modSp add ord replId">
        <pc:chgData name="Mitchell Torok" userId="S::z5263971@ad.unsw.edu.au::94e6d851-6f5d-45ec-a3c3-9953415152d9" providerId="AD" clId="Web-{BFF01151-FB9D-8101-A9B0-265F5983C391}" dt="2023-11-01T07:16:20.707" v="223" actId="20577"/>
        <pc:sldMkLst>
          <pc:docMk/>
          <pc:sldMk cId="2108598071" sldId="608"/>
        </pc:sldMkLst>
        <pc:spChg chg="mod">
          <ac:chgData name="Mitchell Torok" userId="S::z5263971@ad.unsw.edu.au::94e6d851-6f5d-45ec-a3c3-9953415152d9" providerId="AD" clId="Web-{BFF01151-FB9D-8101-A9B0-265F5983C391}" dt="2023-11-01T07:08:59.080" v="7" actId="20577"/>
          <ac:spMkLst>
            <pc:docMk/>
            <pc:sldMk cId="2108598071" sldId="608"/>
            <ac:spMk id="2" creationId="{25436CDC-5EA6-C6A5-ED35-51C7EF2B4B25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16:20.707" v="223" actId="20577"/>
          <ac:spMkLst>
            <pc:docMk/>
            <pc:sldMk cId="2108598071" sldId="608"/>
            <ac:spMk id="3" creationId="{DB65F633-6B71-CB58-0A49-D51245CA157C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16:13.378" v="221" actId="20577"/>
          <ac:spMkLst>
            <pc:docMk/>
            <pc:sldMk cId="2108598071" sldId="608"/>
            <ac:spMk id="4" creationId="{3E41F3BC-0C4E-C486-5DD2-5E410B7D0EC2}"/>
          </ac:spMkLst>
        </pc:spChg>
      </pc:sldChg>
      <pc:sldChg chg="modSp add replId">
        <pc:chgData name="Mitchell Torok" userId="S::z5263971@ad.unsw.edu.au::94e6d851-6f5d-45ec-a3c3-9953415152d9" providerId="AD" clId="Web-{BFF01151-FB9D-8101-A9B0-265F5983C391}" dt="2023-11-01T07:36:45.869" v="802" actId="20577"/>
        <pc:sldMkLst>
          <pc:docMk/>
          <pc:sldMk cId="3026007197" sldId="609"/>
        </pc:sldMkLst>
        <pc:spChg chg="mod">
          <ac:chgData name="Mitchell Torok" userId="S::z5263971@ad.unsw.edu.au::94e6d851-6f5d-45ec-a3c3-9953415152d9" providerId="AD" clId="Web-{BFF01151-FB9D-8101-A9B0-265F5983C391}" dt="2023-11-01T07:30:31.560" v="529" actId="20577"/>
          <ac:spMkLst>
            <pc:docMk/>
            <pc:sldMk cId="3026007197" sldId="609"/>
            <ac:spMk id="2" creationId="{25436CDC-5EA6-C6A5-ED35-51C7EF2B4B25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33:44.144" v="726" actId="20577"/>
          <ac:spMkLst>
            <pc:docMk/>
            <pc:sldMk cId="3026007197" sldId="609"/>
            <ac:spMk id="3" creationId="{DB65F633-6B71-CB58-0A49-D51245CA157C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36:45.869" v="802" actId="20577"/>
          <ac:spMkLst>
            <pc:docMk/>
            <pc:sldMk cId="3026007197" sldId="609"/>
            <ac:spMk id="4" creationId="{3E41F3BC-0C4E-C486-5DD2-5E410B7D0EC2}"/>
          </ac:spMkLst>
        </pc:spChg>
      </pc:sldChg>
      <pc:sldChg chg="addSp delSp modSp add replId">
        <pc:chgData name="Mitchell Torok" userId="S::z5263971@ad.unsw.edu.au::94e6d851-6f5d-45ec-a3c3-9953415152d9" providerId="AD" clId="Web-{BFF01151-FB9D-8101-A9B0-265F5983C391}" dt="2023-11-01T07:43:47.788" v="994" actId="1076"/>
        <pc:sldMkLst>
          <pc:docMk/>
          <pc:sldMk cId="1861455035" sldId="610"/>
        </pc:sldMkLst>
        <pc:spChg chg="mod">
          <ac:chgData name="Mitchell Torok" userId="S::z5263971@ad.unsw.edu.au::94e6d851-6f5d-45ec-a3c3-9953415152d9" providerId="AD" clId="Web-{BFF01151-FB9D-8101-A9B0-265F5983C391}" dt="2023-11-01T07:14:32.235" v="86" actId="20577"/>
          <ac:spMkLst>
            <pc:docMk/>
            <pc:sldMk cId="1861455035" sldId="610"/>
            <ac:spMk id="2" creationId="{25436CDC-5EA6-C6A5-ED35-51C7EF2B4B25}"/>
          </ac:spMkLst>
        </pc:spChg>
        <pc:spChg chg="del">
          <ac:chgData name="Mitchell Torok" userId="S::z5263971@ad.unsw.edu.au::94e6d851-6f5d-45ec-a3c3-9953415152d9" providerId="AD" clId="Web-{BFF01151-FB9D-8101-A9B0-265F5983C391}" dt="2023-11-01T07:43:39.350" v="990"/>
          <ac:spMkLst>
            <pc:docMk/>
            <pc:sldMk cId="1861455035" sldId="610"/>
            <ac:spMk id="3" creationId="{DB65F633-6B71-CB58-0A49-D51245CA157C}"/>
          </ac:spMkLst>
        </pc:spChg>
        <pc:spChg chg="del">
          <ac:chgData name="Mitchell Torok" userId="S::z5263971@ad.unsw.edu.au::94e6d851-6f5d-45ec-a3c3-9953415152d9" providerId="AD" clId="Web-{BFF01151-FB9D-8101-A9B0-265F5983C391}" dt="2023-11-01T07:36:51.681" v="803"/>
          <ac:spMkLst>
            <pc:docMk/>
            <pc:sldMk cId="1861455035" sldId="610"/>
            <ac:spMk id="4" creationId="{3E41F3BC-0C4E-C486-5DD2-5E410B7D0EC2}"/>
          </ac:spMkLst>
        </pc:spChg>
        <pc:spChg chg="add del mod">
          <ac:chgData name="Mitchell Torok" userId="S::z5263971@ad.unsw.edu.au::94e6d851-6f5d-45ec-a3c3-9953415152d9" providerId="AD" clId="Web-{BFF01151-FB9D-8101-A9B0-265F5983C391}" dt="2023-11-01T07:43:40.053" v="991"/>
          <ac:spMkLst>
            <pc:docMk/>
            <pc:sldMk cId="1861455035" sldId="610"/>
            <ac:spMk id="6" creationId="{C5C6B852-B095-F513-3FBE-D0ED193D8654}"/>
          </ac:spMkLst>
        </pc:spChg>
        <pc:picChg chg="add mod ord">
          <ac:chgData name="Mitchell Torok" userId="S::z5263971@ad.unsw.edu.au::94e6d851-6f5d-45ec-a3c3-9953415152d9" providerId="AD" clId="Web-{BFF01151-FB9D-8101-A9B0-265F5983C391}" dt="2023-11-01T07:43:47.788" v="994" actId="1076"/>
          <ac:picMkLst>
            <pc:docMk/>
            <pc:sldMk cId="1861455035" sldId="610"/>
            <ac:picMk id="7" creationId="{8D968816-0365-BE48-CDA0-2F2EC88E61FD}"/>
          </ac:picMkLst>
        </pc:picChg>
      </pc:sldChg>
      <pc:sldChg chg="delSp modSp add replId">
        <pc:chgData name="Mitchell Torok" userId="S::z5263971@ad.unsw.edu.au::94e6d851-6f5d-45ec-a3c3-9953415152d9" providerId="AD" clId="Web-{BFF01151-FB9D-8101-A9B0-265F5983C391}" dt="2023-11-01T07:46:39.199" v="1096" actId="20577"/>
        <pc:sldMkLst>
          <pc:docMk/>
          <pc:sldMk cId="1765507995" sldId="611"/>
        </pc:sldMkLst>
        <pc:spChg chg="mod">
          <ac:chgData name="Mitchell Torok" userId="S::z5263971@ad.unsw.edu.au::94e6d851-6f5d-45ec-a3c3-9953415152d9" providerId="AD" clId="Web-{BFF01151-FB9D-8101-A9B0-265F5983C391}" dt="2023-11-01T07:46:39.199" v="1096" actId="20577"/>
          <ac:spMkLst>
            <pc:docMk/>
            <pc:sldMk cId="1765507995" sldId="611"/>
            <ac:spMk id="2" creationId="{25436CDC-5EA6-C6A5-ED35-51C7EF2B4B25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46:31.074" v="1073" actId="20577"/>
          <ac:spMkLst>
            <pc:docMk/>
            <pc:sldMk cId="1765507995" sldId="611"/>
            <ac:spMk id="3" creationId="{DB65F633-6B71-CB58-0A49-D51245CA157C}"/>
          </ac:spMkLst>
        </pc:spChg>
        <pc:spChg chg="del">
          <ac:chgData name="Mitchell Torok" userId="S::z5263971@ad.unsw.edu.au::94e6d851-6f5d-45ec-a3c3-9953415152d9" providerId="AD" clId="Web-{BFF01151-FB9D-8101-A9B0-265F5983C391}" dt="2023-11-01T07:14:07.840" v="80"/>
          <ac:spMkLst>
            <pc:docMk/>
            <pc:sldMk cId="1765507995" sldId="611"/>
            <ac:spMk id="4" creationId="{3E41F3BC-0C4E-C486-5DD2-5E410B7D0EC2}"/>
          </ac:spMkLst>
        </pc:spChg>
      </pc:sldChg>
      <pc:sldChg chg="modSp add replId">
        <pc:chgData name="Mitchell Torok" userId="S::z5263971@ad.unsw.edu.au::94e6d851-6f5d-45ec-a3c3-9953415152d9" providerId="AD" clId="Web-{BFF01151-FB9D-8101-A9B0-265F5983C391}" dt="2023-11-01T07:30:05.044" v="527" actId="20577"/>
        <pc:sldMkLst>
          <pc:docMk/>
          <pc:sldMk cId="2627407513" sldId="612"/>
        </pc:sldMkLst>
        <pc:spChg chg="mod">
          <ac:chgData name="Mitchell Torok" userId="S::z5263971@ad.unsw.edu.au::94e6d851-6f5d-45ec-a3c3-9953415152d9" providerId="AD" clId="Web-{BFF01151-FB9D-8101-A9B0-265F5983C391}" dt="2023-11-01T07:22:53.828" v="253" actId="20577"/>
          <ac:spMkLst>
            <pc:docMk/>
            <pc:sldMk cId="2627407513" sldId="612"/>
            <ac:spMk id="2" creationId="{25436CDC-5EA6-C6A5-ED35-51C7EF2B4B25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30:05.044" v="527" actId="20577"/>
          <ac:spMkLst>
            <pc:docMk/>
            <pc:sldMk cId="2627407513" sldId="612"/>
            <ac:spMk id="3" creationId="{DB65F633-6B71-CB58-0A49-D51245CA157C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29:02.652" v="440" actId="14100"/>
          <ac:spMkLst>
            <pc:docMk/>
            <pc:sldMk cId="2627407513" sldId="612"/>
            <ac:spMk id="4" creationId="{3E41F3BC-0C4E-C486-5DD2-5E410B7D0EC2}"/>
          </ac:spMkLst>
        </pc:spChg>
      </pc:sldChg>
      <pc:sldChg chg="delSp modSp add replId">
        <pc:chgData name="Mitchell Torok" userId="S::z5263971@ad.unsw.edu.au::94e6d851-6f5d-45ec-a3c3-9953415152d9" providerId="AD" clId="Web-{BFF01151-FB9D-8101-A9B0-265F5983C391}" dt="2023-11-01T07:43:12.068" v="989" actId="1076"/>
        <pc:sldMkLst>
          <pc:docMk/>
          <pc:sldMk cId="237109896" sldId="613"/>
        </pc:sldMkLst>
        <pc:spChg chg="mod">
          <ac:chgData name="Mitchell Torok" userId="S::z5263971@ad.unsw.edu.au::94e6d851-6f5d-45ec-a3c3-9953415152d9" providerId="AD" clId="Web-{BFF01151-FB9D-8101-A9B0-265F5983C391}" dt="2023-11-01T07:37:25.323" v="810" actId="20577"/>
          <ac:spMkLst>
            <pc:docMk/>
            <pc:sldMk cId="237109896" sldId="613"/>
            <ac:spMk id="2" creationId="{25436CDC-5EA6-C6A5-ED35-51C7EF2B4B25}"/>
          </ac:spMkLst>
        </pc:spChg>
        <pc:spChg chg="mod">
          <ac:chgData name="Mitchell Torok" userId="S::z5263971@ad.unsw.edu.au::94e6d851-6f5d-45ec-a3c3-9953415152d9" providerId="AD" clId="Web-{BFF01151-FB9D-8101-A9B0-265F5983C391}" dt="2023-11-01T07:43:09.099" v="988" actId="20577"/>
          <ac:spMkLst>
            <pc:docMk/>
            <pc:sldMk cId="237109896" sldId="613"/>
            <ac:spMk id="3" creationId="{DB65F633-6B71-CB58-0A49-D51245CA157C}"/>
          </ac:spMkLst>
        </pc:spChg>
        <pc:spChg chg="del">
          <ac:chgData name="Mitchell Torok" userId="S::z5263971@ad.unsw.edu.au::94e6d851-6f5d-45ec-a3c3-9953415152d9" providerId="AD" clId="Web-{BFF01151-FB9D-8101-A9B0-265F5983C391}" dt="2023-11-01T07:37:28.089" v="811"/>
          <ac:spMkLst>
            <pc:docMk/>
            <pc:sldMk cId="237109896" sldId="613"/>
            <ac:spMk id="4" creationId="{3E41F3BC-0C4E-C486-5DD2-5E410B7D0EC2}"/>
          </ac:spMkLst>
        </pc:spChg>
        <pc:picChg chg="mod">
          <ac:chgData name="Mitchell Torok" userId="S::z5263971@ad.unsw.edu.au::94e6d851-6f5d-45ec-a3c3-9953415152d9" providerId="AD" clId="Web-{BFF01151-FB9D-8101-A9B0-265F5983C391}" dt="2023-11-01T07:43:12.068" v="989" actId="1076"/>
          <ac:picMkLst>
            <pc:docMk/>
            <pc:sldMk cId="237109896" sldId="613"/>
            <ac:picMk id="4" creationId="{C3D6992D-D571-543A-718E-3694C8C5D4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84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https://www.geeksforgeeks.org/pure-virtual-functions-and-abstract-classes/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0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can find the source code for this online – on </a:t>
            </a:r>
            <a:r>
              <a:rPr lang="en-AU" dirty="0" err="1"/>
              <a:t>github</a:t>
            </a:r>
            <a:r>
              <a:rPr lang="en-AU" dirty="0"/>
              <a:t>, or on your libs.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1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5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9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 through this task. The final code can be seen in the repository: https://github.com/UNSW-MTRN2500/webots-amcunio</a:t>
            </a:r>
          </a:p>
          <a:p>
            <a:endParaRPr lang="en-GB" dirty="0"/>
          </a:p>
          <a:p>
            <a:r>
              <a:rPr lang="en-GB" b="1" dirty="0"/>
              <a:t>What you need to do:</a:t>
            </a:r>
          </a:p>
          <a:p>
            <a:r>
              <a:rPr lang="en-AU" dirty="0"/>
              <a:t>- Work through to develop the code in the repository</a:t>
            </a:r>
          </a:p>
          <a:p>
            <a:endParaRPr lang="en-AU" dirty="0"/>
          </a:p>
          <a:p>
            <a:r>
              <a:rPr lang="en-AU" dirty="0"/>
              <a:t>The steps that were taken:</a:t>
            </a:r>
          </a:p>
          <a:p>
            <a:r>
              <a:rPr lang="en-AU" dirty="0"/>
              <a:t>- Create a new robot controller in </a:t>
            </a:r>
            <a:r>
              <a:rPr lang="en-AU" dirty="0" err="1"/>
              <a:t>Webots</a:t>
            </a:r>
            <a:r>
              <a:rPr lang="en-AU" dirty="0"/>
              <a:t> with the name “</a:t>
            </a:r>
            <a:r>
              <a:rPr lang="en-AU" dirty="0" err="1"/>
              <a:t>LeaderController</a:t>
            </a:r>
            <a:r>
              <a:rPr lang="en-AU" dirty="0"/>
              <a:t>”</a:t>
            </a:r>
          </a:p>
          <a:p>
            <a:r>
              <a:rPr lang="en-AU" dirty="0"/>
              <a:t>- Assign the new controller to the leader robot within </a:t>
            </a:r>
            <a:r>
              <a:rPr lang="en-AU" dirty="0" err="1"/>
              <a:t>Webots</a:t>
            </a:r>
            <a:r>
              <a:rPr lang="en-AU" dirty="0"/>
              <a:t> (the central one with the LIDAR on top – Robot “0”)</a:t>
            </a:r>
          </a:p>
          <a:p>
            <a:r>
              <a:rPr lang="en-AU" dirty="0"/>
              <a:t>- Updated </a:t>
            </a:r>
            <a:r>
              <a:rPr lang="en-AU" dirty="0" err="1"/>
              <a:t>Makefile</a:t>
            </a:r>
            <a:r>
              <a:rPr lang="en-AU" dirty="0"/>
              <a:t> to have the correct additions</a:t>
            </a:r>
          </a:p>
          <a:p>
            <a:r>
              <a:rPr lang="en-AU" dirty="0"/>
              <a:t>- Create a file ‘LeaderController.hpp’ (within the </a:t>
            </a:r>
            <a:r>
              <a:rPr lang="en-AU" dirty="0" err="1"/>
              <a:t>LeaderController</a:t>
            </a:r>
            <a:r>
              <a:rPr lang="en-AU" dirty="0"/>
              <a:t> directory)</a:t>
            </a:r>
          </a:p>
          <a:p>
            <a:r>
              <a:rPr lang="en-AU" dirty="0"/>
              <a:t>- Setup base class for </a:t>
            </a:r>
            <a:r>
              <a:rPr lang="en-AU" dirty="0" err="1"/>
              <a:t>LeaderRobot</a:t>
            </a:r>
            <a:r>
              <a:rPr lang="en-AU" dirty="0"/>
              <a:t> that inherits from </a:t>
            </a:r>
            <a:r>
              <a:rPr lang="en-AU" dirty="0" err="1"/>
              <a:t>BaseRobot</a:t>
            </a:r>
            <a:r>
              <a:rPr lang="en-AU" dirty="0"/>
              <a:t> and includes all the required pure virtual functions</a:t>
            </a:r>
          </a:p>
          <a:p>
            <a:r>
              <a:rPr lang="en-AU" dirty="0"/>
              <a:t>- Added additional pure virtual method to </a:t>
            </a:r>
            <a:r>
              <a:rPr lang="en-AU" dirty="0" err="1"/>
              <a:t>BaseRobot</a:t>
            </a:r>
            <a:r>
              <a:rPr lang="en-AU" dirty="0"/>
              <a:t> with the following signature `virtual void talk() = 0;`</a:t>
            </a:r>
          </a:p>
          <a:p>
            <a:r>
              <a:rPr lang="en-AU" dirty="0"/>
              <a:t>- Added stub implementations for all functions in </a:t>
            </a:r>
            <a:r>
              <a:rPr lang="en-AU" dirty="0" err="1"/>
              <a:t>LeaderRobot</a:t>
            </a:r>
            <a:endParaRPr lang="en-AU" dirty="0"/>
          </a:p>
          <a:p>
            <a:r>
              <a:rPr lang="en-AU" dirty="0"/>
              <a:t>- Implemented the ‘talk’ function</a:t>
            </a:r>
          </a:p>
          <a:p>
            <a:r>
              <a:rPr lang="en-AU" dirty="0"/>
              <a:t>- Implemented the ‘run’ function (this should contain the main controller logic) that just calls the ‘talk’ function</a:t>
            </a:r>
          </a:p>
          <a:p>
            <a:r>
              <a:rPr lang="en-AU" dirty="0"/>
              <a:t>- Instantiated an instance of </a:t>
            </a:r>
            <a:r>
              <a:rPr lang="en-AU" dirty="0" err="1"/>
              <a:t>LeaderRobot</a:t>
            </a:r>
            <a:r>
              <a:rPr lang="en-AU" dirty="0"/>
              <a:t> in the controller main and call run</a:t>
            </a:r>
          </a:p>
          <a:p>
            <a:r>
              <a:rPr lang="en-AU" dirty="0"/>
              <a:t>- Demonstrate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Note: this covers the basics of practical class usage. Students should still refer to the lecture for additional concepts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https://www.visual-paradigm.com/guide/uml-unified-modeling-language/uml-aggregation-vs-composition/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virtual functions and run-time polymorphism does incur some run-time cost (time and memory)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This can be significant at times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Avoid overuse of virtual functions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https://stackify.com/oop-concept-polymorphism/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https://www.geeksforgeeks.org/cpp-polymorphism/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the ‘virtual’ keyword in the base class and the ‘override’ specifier (without virtual) in the child classes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the ‘virtual’ keyword in the base class and the ‘override’ specifier (without virtual) in the child classes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8903AC5B-4BEF-3F81-2082-0A3885418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9CBF6-C8D2-D434-2431-716520CF9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2259148" y="-16679"/>
            <a:ext cx="5763303" cy="6208123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45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61725" y="-85959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2259148" y="-16679"/>
            <a:ext cx="5763303" cy="6208123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501145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2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8903AC5B-4BEF-3F81-2082-0A3885418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5321" r="1116" b="5321"/>
          <a:stretch/>
        </p:blipFill>
        <p:spPr>
          <a:xfrm>
            <a:off x="4339800" y="1"/>
            <a:ext cx="7045376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4"/>
            <a:ext cx="1189685" cy="1242000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36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7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323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23168829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8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37CA5C-42F0-43CA-AEFA-D974DACB2293}"/>
              </a:ext>
            </a:extLst>
          </p:cNvPr>
          <p:cNvSpPr/>
          <p:nvPr userDrawn="1"/>
        </p:nvSpPr>
        <p:spPr>
          <a:xfrm>
            <a:off x="0" y="6107500"/>
            <a:ext cx="12192000" cy="750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C9AB19-73A3-47E3-82B1-A86C30B796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2238" y="6137271"/>
            <a:ext cx="9374187" cy="720725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C044-F9F5-4908-912A-8942C9B7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995" y="6287697"/>
            <a:ext cx="481386" cy="365125"/>
          </a:xfrm>
        </p:spPr>
        <p:txBody>
          <a:bodyPr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fld id="{8F2A678D-2B77-49B7-B557-FCC0722FFFD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Image result for unsw logo">
            <a:extLst>
              <a:ext uri="{FF2B5EF4-FFF2-40B4-BE49-F238E27FC236}">
                <a16:creationId xmlns:a16="http://schemas.microsoft.com/office/drawing/2014/main" id="{F3D20272-233C-4EA5-BA09-B12263AB5F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" y="6137272"/>
            <a:ext cx="1612286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82261B0-E578-4FB5-B69A-2A38804C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8000"/>
          </a:xfr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BD0220-2767-4321-98CF-45D06F50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040" y="682519"/>
            <a:ext cx="4886960" cy="54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5A2A3-30C5-482F-A5CF-2A90E500999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4233"/>
            <a:ext cx="121977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B97E0C-EC27-4938-9BEC-944DC1295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52" y="703867"/>
            <a:ext cx="7272088" cy="5364000"/>
          </a:xfrm>
          <a:solidFill>
            <a:schemeClr val="tx1"/>
          </a:solidFill>
        </p:spPr>
        <p:txBody>
          <a:bodyPr>
            <a:normAutofit/>
          </a:bodyPr>
          <a:lstStyle>
            <a:lvl1pPr marL="228600" indent="-288000" algn="l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67745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06AA350A-B2F4-79AE-53AE-78E33FFD6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5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18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7612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76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Title goes here</a:t>
            </a:r>
            <a:endParaRPr lang="en-US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61" r:id="rId7"/>
    <p:sldLayoutId id="2147483762" r:id="rId8"/>
    <p:sldLayoutId id="2147483764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11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1" r:id="rId7"/>
    <p:sldLayoutId id="2147483692" r:id="rId8"/>
    <p:sldLayoutId id="2147483693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3090FF-0D07-44EF-BE91-92BA9AB775B9}" type="datetimeFigureOut">
              <a:rPr lang="en-AU" smtClean="0"/>
              <a:pPr/>
              <a:t>3/11/2023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  <p:sldLayoutId id="2147483715" r:id="rId14"/>
    <p:sldLayoutId id="2147483728" r:id="rId15"/>
    <p:sldLayoutId id="2147483729" r:id="rId16"/>
    <p:sldLayoutId id="2147483730" r:id="rId17"/>
    <p:sldLayoutId id="2147483731" r:id="rId18"/>
    <p:sldLayoutId id="21474837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botics.com/doc/reference/gps" TargetMode="External"/><Relationship Id="rId7" Type="http://schemas.openxmlformats.org/officeDocument/2006/relationships/hyperlink" Target="https://cyberbotics.com/doc/reference/distancesensor#lookup-tabl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yberbotics.com/doc/reference/camera" TargetMode="External"/><Relationship Id="rId5" Type="http://schemas.openxmlformats.org/officeDocument/2006/relationships/hyperlink" Target="https://cyberbotics.com/doc/reference/lidar" TargetMode="External"/><Relationship Id="rId4" Type="http://schemas.openxmlformats.org/officeDocument/2006/relationships/hyperlink" Target="https://cyberbotics.com/doc/reference/compas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9348-96F8-4B14-B332-D981B98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MTRN2500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B857-BB6A-4A39-A7C6-FAA1A72F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4064615"/>
            <a:ext cx="5587791" cy="370800"/>
          </a:xfrm>
        </p:spPr>
        <p:txBody>
          <a:bodyPr>
            <a:normAutofit/>
          </a:bodyPr>
          <a:lstStyle/>
          <a:p>
            <a:r>
              <a:rPr lang="en-US" dirty="0"/>
              <a:t>Tutorial 8 – Class Relations  &amp; </a:t>
            </a:r>
            <a:r>
              <a:rPr lang="en-US" dirty="0" err="1"/>
              <a:t>Webots</a:t>
            </a:r>
            <a:r>
              <a:rPr lang="en-US" dirty="0"/>
              <a:t> II</a:t>
            </a:r>
          </a:p>
        </p:txBody>
      </p:sp>
      <p:sp>
        <p:nvSpPr>
          <p:cNvPr id="4" name="Picture Placeholder 3" descr="Click picture icon to add an image">
            <a:extLst>
              <a:ext uri="{FF2B5EF4-FFF2-40B4-BE49-F238E27FC236}">
                <a16:creationId xmlns:a16="http://schemas.microsoft.com/office/drawing/2014/main" id="{D00F5299-A9AB-4C2D-B5DF-8B83FBAF4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12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Virtual Destructors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Virtual destructors work similar to virtual functions ensuring that the appropriate destructor is called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Makes sure if a base class pointer exists (referring to a derived class instance as previously seen), still calls the child class destructor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Helps prevent memory leaks in programs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If a class is to be inherited, the destructor should be made virtual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E41F3BC-0C4E-C486-5DD2-5E410B7D0EC2}"/>
              </a:ext>
            </a:extLst>
          </p:cNvPr>
          <p:cNvSpPr>
            <a:spLocks noGrp="1"/>
          </p:cNvSpPr>
          <p:nvPr/>
        </p:nvSpPr>
        <p:spPr>
          <a:xfrm>
            <a:off x="3736428" y="4658057"/>
            <a:ext cx="4719143" cy="13045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~Base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AU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note: 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901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Pure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Pure virtual functions are not provided a definition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It indicates that a child class must override and implement the given function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Including a pure virtual function makes a class abstract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This means the class cannot be instantiated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Pointers and references can still be used (like in polymorphism previously)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E41F3BC-0C4E-C486-5DD2-5E410B7D0EC2}"/>
              </a:ext>
            </a:extLst>
          </p:cNvPr>
          <p:cNvSpPr>
            <a:spLocks noGrp="1"/>
          </p:cNvSpPr>
          <p:nvPr/>
        </p:nvSpPr>
        <p:spPr>
          <a:xfrm>
            <a:off x="2287314" y="4931107"/>
            <a:ext cx="7617372" cy="10569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mustImplement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AU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pure virtual function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186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25B-6981-487F-803B-DED1765A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22" y="2916433"/>
            <a:ext cx="5734010" cy="1025133"/>
          </a:xfrm>
        </p:spPr>
        <p:txBody>
          <a:bodyPr/>
          <a:lstStyle/>
          <a:p>
            <a:r>
              <a:rPr lang="en-AU" sz="6000" dirty="0" err="1"/>
              <a:t>Webots</a:t>
            </a:r>
            <a:r>
              <a:rPr lang="en-AU" sz="6000" dirty="0"/>
              <a:t> II</a:t>
            </a:r>
          </a:p>
        </p:txBody>
      </p:sp>
      <p:sp>
        <p:nvSpPr>
          <p:cNvPr id="4" name="Picture Placeholder 3" descr="Click picture icon to add an image">
            <a:extLst>
              <a:ext uri="{FF2B5EF4-FFF2-40B4-BE49-F238E27FC236}">
                <a16:creationId xmlns:a16="http://schemas.microsoft.com/office/drawing/2014/main" id="{77ED0056-B3F7-4896-B7DF-910D7AAB8A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C0E7-FA49-850B-C020-824FAE0C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65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err="1">
                <a:latin typeface="Arial"/>
                <a:cs typeface="Arial"/>
              </a:rPr>
              <a:t>Webots</a:t>
            </a:r>
            <a:r>
              <a:rPr lang="en-AU">
                <a:latin typeface="Arial"/>
                <a:cs typeface="Arial"/>
              </a:rPr>
              <a:t> sensor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 err="1">
                <a:ea typeface="Roboto"/>
                <a:cs typeface="Roboto"/>
              </a:rPr>
              <a:t>Webots</a:t>
            </a:r>
            <a:r>
              <a:rPr lang="en-AU" dirty="0">
                <a:ea typeface="Roboto"/>
                <a:cs typeface="Roboto"/>
              </a:rPr>
              <a:t> utilise a common sensor interface</a:t>
            </a:r>
          </a:p>
          <a:p>
            <a:pPr marL="687070" lvl="1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Sensors are enabled and read the same way; however the return types and additional functions may differ for specific sensors. </a:t>
            </a:r>
          </a:p>
          <a:p>
            <a:pPr marL="687070" lvl="1">
              <a:buFont typeface="Wingdings" panose="05000000000000000000" pitchFamily="2" charset="2"/>
              <a:buChar char="v"/>
            </a:pPr>
            <a:endParaRPr lang="en-AU" dirty="0">
              <a:ea typeface="Roboto"/>
              <a:cs typeface="Roboto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E41F3BC-0C4E-C486-5DD2-5E410B7D0EC2}"/>
              </a:ext>
            </a:extLst>
          </p:cNvPr>
          <p:cNvSpPr>
            <a:spLocks noGrp="1"/>
          </p:cNvSpPr>
          <p:nvPr/>
        </p:nvSpPr>
        <p:spPr>
          <a:xfrm>
            <a:off x="2287314" y="3312927"/>
            <a:ext cx="7617372" cy="26751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655"/>
            <a:r>
              <a:rPr lang="en-AU" sz="1500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n-AU" sz="1500" dirty="0">
                <a:solidFill>
                  <a:srgbClr val="D4D4D4"/>
                </a:solidFill>
                <a:effectLst/>
                <a:latin typeface="Consolas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Compass : public Device 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 virtual void enable(int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samplingPeriod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);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AU" sz="1500" dirty="0">
                <a:solidFill>
                  <a:srgbClr val="D4D4D4"/>
                </a:solidFill>
                <a:effectLst/>
                <a:latin typeface="Consolas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AU" sz="1500" dirty="0">
                <a:solidFill>
                  <a:srgbClr val="D4D4D4"/>
                </a:solidFill>
                <a:effectLst/>
                <a:latin typeface="Consolas"/>
              </a:rPr>
              <a:t>void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disable();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 int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getSamplingPeriod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 const;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 const double *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getValues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 const;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 int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getLookupTableSize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 const;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 const double *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getLookupTable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AU" sz="1500" dirty="0">
                <a:solidFill>
                  <a:srgbClr val="D4D4D4"/>
                </a:solidFill>
                <a:effectLst/>
                <a:latin typeface="Consolas"/>
              </a:rPr>
              <a:t>const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 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// 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...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>
                <a:latin typeface="Arial"/>
                <a:cs typeface="Arial"/>
              </a:rPr>
              <a:t>Initialising a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AU" sz="2000" dirty="0">
                <a:ea typeface="Roboto"/>
                <a:cs typeface="Roboto"/>
              </a:rPr>
              <a:t>To enable a sensor in </a:t>
            </a:r>
            <a:r>
              <a:rPr lang="en-AU" sz="2000" dirty="0" err="1">
                <a:ea typeface="Roboto"/>
                <a:cs typeface="Roboto"/>
              </a:rPr>
              <a:t>webots</a:t>
            </a:r>
            <a:r>
              <a:rPr lang="en-AU" sz="2000" dirty="0">
                <a:ea typeface="Roboto"/>
                <a:cs typeface="Roboto"/>
              </a:rPr>
              <a:t> you first define the sensor object as a unique pointer. In your objects constructor you can get the sensor using the get&lt;</a:t>
            </a:r>
            <a:r>
              <a:rPr lang="en-AU" sz="2000" dirty="0" err="1">
                <a:ea typeface="Roboto"/>
                <a:cs typeface="Roboto"/>
              </a:rPr>
              <a:t>Sensor_name</a:t>
            </a:r>
            <a:r>
              <a:rPr lang="en-AU" sz="2000" dirty="0">
                <a:ea typeface="Roboto"/>
                <a:cs typeface="Roboto"/>
              </a:rPr>
              <a:t>&gt; standard interface and enable the sensor using enable(&lt;</a:t>
            </a:r>
            <a:r>
              <a:rPr lang="en-AU" sz="2000" dirty="0" err="1">
                <a:ea typeface="Roboto"/>
                <a:cs typeface="Roboto"/>
              </a:rPr>
              <a:t>time_step</a:t>
            </a:r>
            <a:r>
              <a:rPr lang="en-AU" sz="2000" dirty="0">
                <a:ea typeface="Roboto"/>
                <a:cs typeface="Roboto"/>
              </a:rPr>
              <a:t>). </a:t>
            </a:r>
          </a:p>
          <a:p>
            <a:pPr marL="687070" lvl="1">
              <a:buFont typeface="Wingdings" panose="05000000000000000000" pitchFamily="2" charset="2"/>
              <a:buChar char="v"/>
            </a:pPr>
            <a:endParaRPr lang="en-AU" dirty="0">
              <a:ea typeface="Roboto"/>
              <a:cs typeface="Roboto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E41F3BC-0C4E-C486-5DD2-5E410B7D0EC2}"/>
              </a:ext>
            </a:extLst>
          </p:cNvPr>
          <p:cNvSpPr>
            <a:spLocks noGrp="1"/>
          </p:cNvSpPr>
          <p:nvPr/>
        </p:nvSpPr>
        <p:spPr>
          <a:xfrm>
            <a:off x="925989" y="3312927"/>
            <a:ext cx="10117415" cy="267512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655"/>
            <a:r>
              <a:rPr lang="en-AU" sz="1500" dirty="0">
                <a:solidFill>
                  <a:srgbClr val="D4D4D4"/>
                </a:solidFill>
                <a:latin typeface="Consolas"/>
              </a:rPr>
              <a:t>#include &lt;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webots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/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Compass.hpp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&gt;</a:t>
            </a:r>
            <a:endParaRPr lang="en-US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 </a:t>
            </a:r>
            <a:endParaRPr lang="en-US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effectLst/>
                <a:latin typeface="Consolas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RobotExample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: public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webots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::Robot 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public: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RobotExample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RobotExample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  : Robot() , compass{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getCompass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("compass")}{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        compass-&gt;enable(TIME_STEP);  </a:t>
            </a:r>
            <a:endParaRPr lang="en-AU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    }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private: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        std::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unique_ptr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&lt;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webots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::Compass&gt; compass{};</a:t>
            </a:r>
            <a:endParaRPr lang="en-AU" dirty="0"/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0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>
                <a:latin typeface="Arial"/>
                <a:cs typeface="Arial"/>
              </a:rPr>
              <a:t>Reading from a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AU" dirty="0">
                <a:ea typeface="Roboto"/>
                <a:cs typeface="Roboto"/>
              </a:rPr>
              <a:t>Most sensors use the common interface "</a:t>
            </a:r>
            <a:r>
              <a:rPr lang="en-AU" dirty="0" err="1">
                <a:ea typeface="Roboto"/>
                <a:cs typeface="Roboto"/>
              </a:rPr>
              <a:t>getValues</a:t>
            </a:r>
            <a:r>
              <a:rPr lang="en-AU" dirty="0">
                <a:ea typeface="Roboto"/>
                <a:cs typeface="Roboto"/>
              </a:rPr>
              <a:t>()" to read in sensor data. More complex sensors such as Lidar and Camera use custom interfaces. </a:t>
            </a:r>
            <a:endParaRPr lang="en-US" dirty="0"/>
          </a:p>
          <a:p>
            <a:pPr marL="229870" lvl="1"/>
            <a:endParaRPr lang="en-AU" dirty="0">
              <a:ea typeface="Roboto"/>
              <a:cs typeface="Roboto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E41F3BC-0C4E-C486-5DD2-5E410B7D0EC2}"/>
              </a:ext>
            </a:extLst>
          </p:cNvPr>
          <p:cNvSpPr>
            <a:spLocks noGrp="1"/>
          </p:cNvSpPr>
          <p:nvPr/>
        </p:nvSpPr>
        <p:spPr>
          <a:xfrm>
            <a:off x="2287314" y="3047512"/>
            <a:ext cx="7617372" cy="29405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655"/>
            <a:r>
              <a:rPr lang="en-AU" sz="1500" dirty="0">
                <a:solidFill>
                  <a:srgbClr val="D4D4D4"/>
                </a:solidFill>
                <a:latin typeface="Consolas"/>
              </a:rPr>
              <a:t>//Compass example</a:t>
            </a:r>
            <a:endParaRPr lang="en-AU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const double*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compassValues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 = compass-&gt;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getValues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();</a:t>
            </a:r>
            <a:endParaRPr lang="en-AU" sz="1500" dirty="0">
              <a:solidFill>
                <a:srgbClr val="D4D4D4"/>
              </a:solidFill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//Get first data 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std::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cout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 &lt;&lt; 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compassValues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[0] &lt;&lt; std::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endl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indent="-287655">
              <a:buClr>
                <a:srgbClr val="808080"/>
              </a:buClr>
            </a:pPr>
            <a:endParaRPr lang="en-AU" sz="1500" dirty="0">
              <a:solidFill>
                <a:srgbClr val="D4D4D4"/>
              </a:solidFill>
              <a:latin typeface="Consolas"/>
            </a:endParaRPr>
          </a:p>
          <a:p>
            <a:pPr indent="-287655">
              <a:buClr>
                <a:srgbClr val="808080"/>
              </a:buClr>
            </a:pPr>
            <a:endParaRPr lang="en-AU" sz="1500" dirty="0">
              <a:solidFill>
                <a:srgbClr val="D4D4D4"/>
              </a:solidFill>
              <a:latin typeface="Consolas"/>
            </a:endParaRP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//Lidar example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const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WbLidarPoint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*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pointCloud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 = lidar-&gt;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getPointCloud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();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int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pointCloudSize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pointCloudSize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 = lidar-&gt;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getNumberOfPoints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();</a:t>
            </a:r>
            <a:endParaRPr lang="en-AU" dirty="0"/>
          </a:p>
          <a:p>
            <a:pPr indent="-287655">
              <a:buClr>
                <a:srgbClr val="808080"/>
              </a:buClr>
              <a:buFont typeface="Clancy"/>
              <a:buAutoNum type="arabicPeriod"/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//Access first point cloud data</a:t>
            </a:r>
          </a:p>
          <a:p>
            <a:pPr indent="-287655">
              <a:buClr>
                <a:srgbClr val="808080"/>
              </a:buClr>
            </a:pPr>
            <a:r>
              <a:rPr lang="en-AU" sz="1500" dirty="0">
                <a:solidFill>
                  <a:srgbClr val="D4D4D4"/>
                </a:solidFill>
                <a:latin typeface="Consolas"/>
              </a:rPr>
              <a:t>Double x = </a:t>
            </a:r>
            <a:r>
              <a:rPr lang="en-AU" sz="1500" dirty="0" err="1">
                <a:solidFill>
                  <a:srgbClr val="D4D4D4"/>
                </a:solidFill>
                <a:latin typeface="Consolas"/>
              </a:rPr>
              <a:t>pointCloud</a:t>
            </a:r>
            <a:r>
              <a:rPr lang="en-AU" sz="1500" dirty="0">
                <a:solidFill>
                  <a:srgbClr val="D4D4D4"/>
                </a:solidFill>
                <a:latin typeface="Consolas"/>
              </a:rPr>
              <a:t>[0].x</a:t>
            </a:r>
          </a:p>
          <a:p>
            <a:pPr indent="-287655">
              <a:buClr>
                <a:srgbClr val="808080"/>
              </a:buClr>
            </a:pPr>
            <a:endParaRPr lang="en-AU" sz="1500" dirty="0">
              <a:solidFill>
                <a:srgbClr val="D4D4D4"/>
              </a:solidFill>
              <a:latin typeface="Consolas"/>
            </a:endParaRPr>
          </a:p>
          <a:p>
            <a:pPr indent="-287655">
              <a:buClr>
                <a:srgbClr val="808080"/>
              </a:buClr>
            </a:pPr>
            <a:endParaRPr lang="en-AU" sz="1500" dirty="0">
              <a:solidFill>
                <a:srgbClr val="D4D4D4"/>
              </a:solidFill>
              <a:latin typeface="Consolas"/>
            </a:endParaRPr>
          </a:p>
          <a:p>
            <a:pPr indent="-287655">
              <a:buClr>
                <a:srgbClr val="808080"/>
              </a:buClr>
            </a:pPr>
            <a:endParaRPr lang="en-AU" sz="15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2600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>
                <a:latin typeface="Arial"/>
                <a:cs typeface="Arial"/>
              </a:rPr>
              <a:t>Look 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AU" dirty="0">
                <a:ea typeface="Roboto"/>
                <a:cs typeface="Roboto"/>
              </a:rPr>
              <a:t>Some sensors require a look up table to turn the sensor reading into useable data. This is done to more closely simulate the performance of a real sensor. More information for specific sensors can be found in the </a:t>
            </a:r>
            <a:r>
              <a:rPr lang="en-AU" dirty="0" err="1">
                <a:ea typeface="Roboto"/>
                <a:cs typeface="Roboto"/>
              </a:rPr>
              <a:t>webots</a:t>
            </a:r>
            <a:r>
              <a:rPr lang="en-AU" dirty="0">
                <a:ea typeface="Roboto"/>
                <a:cs typeface="Roboto"/>
              </a:rPr>
              <a:t> documentation. </a:t>
            </a:r>
          </a:p>
          <a:p>
            <a:pPr marL="229870" lvl="1"/>
            <a:endParaRPr lang="en-AU" dirty="0">
              <a:ea typeface="Roboto"/>
              <a:cs typeface="Roboto"/>
            </a:endParaRPr>
          </a:p>
        </p:txBody>
      </p:sp>
      <p:pic>
        <p:nvPicPr>
          <p:cNvPr id="4" name="Picture 3" descr="infrared.png">
            <a:extLst>
              <a:ext uri="{FF2B5EF4-FFF2-40B4-BE49-F238E27FC236}">
                <a16:creationId xmlns:a16="http://schemas.microsoft.com/office/drawing/2014/main" id="{C3D6992D-D571-543A-718E-3694C8C5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93" y="3732742"/>
            <a:ext cx="4150327" cy="28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>
                <a:latin typeface="Arial"/>
                <a:cs typeface="Arial"/>
              </a:rPr>
              <a:t>Lidar</a:t>
            </a:r>
          </a:p>
        </p:txBody>
      </p:sp>
      <p:pic>
        <p:nvPicPr>
          <p:cNvPr id="7" name="Content Placeholder 6" descr="lidar.png">
            <a:extLst>
              <a:ext uri="{FF2B5EF4-FFF2-40B4-BE49-F238E27FC236}">
                <a16:creationId xmlns:a16="http://schemas.microsoft.com/office/drawing/2014/main" id="{8D968816-0365-BE48-CDA0-2F2EC88E6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870" y="1645196"/>
            <a:ext cx="6320392" cy="3933123"/>
          </a:xfrm>
        </p:spPr>
      </p:pic>
    </p:spTree>
    <p:extLst>
      <p:ext uri="{BB962C8B-B14F-4D97-AF65-F5344CB8AC3E}">
        <p14:creationId xmlns:p14="http://schemas.microsoft.com/office/powerpoint/2010/main" val="186145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>
                <a:latin typeface="Arial"/>
                <a:cs typeface="Arial"/>
              </a:rPr>
              <a:t>Useful sensor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GPS</a:t>
            </a:r>
          </a:p>
          <a:p>
            <a:pPr>
              <a:buNone/>
            </a:pPr>
            <a:r>
              <a:rPr lang="en-AU" dirty="0">
                <a:ea typeface="+mn-lt"/>
                <a:cs typeface="+mn-lt"/>
                <a:hlinkClick r:id="rId3"/>
              </a:rPr>
              <a:t>https://cyberbotics.com/doc/reference/gps</a:t>
            </a:r>
            <a:endParaRPr lang="en-AU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Compass</a:t>
            </a:r>
          </a:p>
          <a:p>
            <a:pPr>
              <a:buNone/>
            </a:pPr>
            <a:r>
              <a:rPr lang="en-AU" dirty="0">
                <a:ea typeface="+mn-lt"/>
                <a:cs typeface="+mn-lt"/>
                <a:hlinkClick r:id="rId4"/>
              </a:rPr>
              <a:t>https://cyberbotics.com/doc/reference/compass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Lidar</a:t>
            </a:r>
          </a:p>
          <a:p>
            <a:pPr>
              <a:buNone/>
            </a:pPr>
            <a:r>
              <a:rPr lang="en-AU" dirty="0">
                <a:ea typeface="+mn-lt"/>
                <a:cs typeface="+mn-lt"/>
                <a:hlinkClick r:id="rId5"/>
              </a:rPr>
              <a:t>https://cyberbotics.com/doc/reference/lidar</a:t>
            </a:r>
            <a:endParaRPr lang="en-AU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Camera</a:t>
            </a:r>
          </a:p>
          <a:p>
            <a:pPr>
              <a:buNone/>
            </a:pPr>
            <a:r>
              <a:rPr lang="en-AU" dirty="0">
                <a:ea typeface="+mn-lt"/>
                <a:cs typeface="+mn-lt"/>
                <a:hlinkClick r:id="rId6"/>
              </a:rPr>
              <a:t>https://cyberbotics.com/doc/reference/camera</a:t>
            </a:r>
            <a:endParaRPr lang="en-AU" dirty="0">
              <a:ea typeface="Roboto"/>
              <a:cs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>
                <a:ea typeface="Roboto"/>
                <a:cs typeface="Roboto"/>
              </a:rPr>
              <a:t>Distance sensor</a:t>
            </a:r>
          </a:p>
          <a:p>
            <a:pPr>
              <a:buNone/>
            </a:pPr>
            <a:r>
              <a:rPr lang="en-AU" dirty="0">
                <a:ea typeface="+mn-lt"/>
                <a:cs typeface="+mn-lt"/>
                <a:hlinkClick r:id="rId7"/>
              </a:rPr>
              <a:t>https://cyberbotics.com/doc/reference/distancesensor</a:t>
            </a:r>
            <a:endParaRPr lang="en-AU" dirty="0">
              <a:ea typeface="Roboto"/>
              <a:cs typeface="Roboto"/>
            </a:endParaRPr>
          </a:p>
          <a:p>
            <a:pPr>
              <a:buNone/>
            </a:pPr>
            <a:endParaRPr lang="en-AU" dirty="0">
              <a:ea typeface="Roboto"/>
              <a:cs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AU" dirty="0">
              <a:ea typeface="Roboto"/>
              <a:cs typeface="Roboto"/>
            </a:endParaRPr>
          </a:p>
          <a:p>
            <a:pPr marL="687070" lvl="1">
              <a:buFont typeface="Wingdings" panose="05000000000000000000" pitchFamily="2" charset="2"/>
              <a:buChar char="v"/>
            </a:pPr>
            <a:endParaRPr lang="en-AU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6550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25B-6981-487F-803B-DED1765A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23" y="2837851"/>
            <a:ext cx="5734010" cy="1025133"/>
          </a:xfrm>
        </p:spPr>
        <p:txBody>
          <a:bodyPr/>
          <a:lstStyle/>
          <a:p>
            <a:r>
              <a:rPr lang="en-AU" sz="4800" dirty="0"/>
              <a:t>Assignment    starter sample</a:t>
            </a:r>
          </a:p>
        </p:txBody>
      </p:sp>
      <p:sp>
        <p:nvSpPr>
          <p:cNvPr id="4" name="Picture Placeholder 3" descr="Click picture icon to add an image">
            <a:extLst>
              <a:ext uri="{FF2B5EF4-FFF2-40B4-BE49-F238E27FC236}">
                <a16:creationId xmlns:a16="http://schemas.microsoft.com/office/drawing/2014/main" id="{77ED0056-B3F7-4896-B7DF-910D7AAB8A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C0E7-FA49-850B-C020-824FAE0C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2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F25B-6981-487F-803B-DED1765A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0" y="2743951"/>
            <a:ext cx="4812231" cy="936382"/>
          </a:xfrm>
        </p:spPr>
        <p:txBody>
          <a:bodyPr/>
          <a:lstStyle/>
          <a:p>
            <a:r>
              <a:rPr lang="en-AU" sz="6000" dirty="0"/>
              <a:t>Class Relations</a:t>
            </a:r>
          </a:p>
        </p:txBody>
      </p:sp>
      <p:sp>
        <p:nvSpPr>
          <p:cNvPr id="4" name="Picture Placeholder 3" descr="Click picture icon to add an image">
            <a:extLst>
              <a:ext uri="{FF2B5EF4-FFF2-40B4-BE49-F238E27FC236}">
                <a16:creationId xmlns:a16="http://schemas.microsoft.com/office/drawing/2014/main" id="{77ED0056-B3F7-4896-B7DF-910D7AAB8A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C0E7-FA49-850B-C020-824FAE0C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53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Starting on the Assignment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We will go through starting on the assignment and working with the concepts that have been covered in the last couple of weeks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Creating the leader robot controller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Performing the appropriate inheritance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Setting up stub functions as required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Implementing a 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106009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87219A-FA69-3E1C-3557-55C33553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76580-0B90-2B36-E4FD-6399E47E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48394" cy="1785600"/>
          </a:xfrm>
        </p:spPr>
        <p:txBody>
          <a:bodyPr/>
          <a:lstStyle/>
          <a:p>
            <a:pPr algn="ctr"/>
            <a:r>
              <a:rPr lang="en-GB"/>
              <a:t>   Lab tasks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Object Relationships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AU" dirty="0"/>
              <a:t>There are multiple ways that two classes may be related: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Inheritance – “is-a” relationship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A Drone </a:t>
            </a:r>
            <a:r>
              <a:rPr lang="en-AU" i="1" dirty="0"/>
              <a:t>is-a </a:t>
            </a:r>
            <a:r>
              <a:rPr lang="en-AU" dirty="0"/>
              <a:t>vehicle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Association – “has-a” or “uses-a” relationship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A drone </a:t>
            </a:r>
            <a:r>
              <a:rPr lang="en-AU" i="1" dirty="0"/>
              <a:t>has-a</a:t>
            </a:r>
            <a:r>
              <a:rPr lang="en-AU" dirty="0"/>
              <a:t> pilot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A drone </a:t>
            </a:r>
            <a:r>
              <a:rPr lang="en-AU" i="1" dirty="0"/>
              <a:t>has-a</a:t>
            </a:r>
            <a:r>
              <a:rPr lang="en-AU" dirty="0"/>
              <a:t> propellor</a:t>
            </a:r>
          </a:p>
          <a:p>
            <a:pPr lvl="1" indent="0">
              <a:buNone/>
            </a:pPr>
            <a:endParaRPr lang="en-AU" sz="1200" dirty="0"/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Composition – “exclusive has-a” relations (child is part of parent and only belongs to one parent)</a:t>
            </a:r>
          </a:p>
          <a:p>
            <a:pPr marL="1144800" lvl="2" indent="-457200">
              <a:buFont typeface="Wingdings" panose="05000000000000000000" pitchFamily="2" charset="2"/>
              <a:buChar char="v"/>
            </a:pPr>
            <a:r>
              <a:rPr lang="en-AU" dirty="0"/>
              <a:t>A drone </a:t>
            </a:r>
            <a:r>
              <a:rPr lang="en-AU" i="1" dirty="0"/>
              <a:t>has-a</a:t>
            </a:r>
            <a:r>
              <a:rPr lang="en-AU" dirty="0"/>
              <a:t> propellor and this is </a:t>
            </a:r>
            <a:r>
              <a:rPr lang="en-AU" i="1" dirty="0"/>
              <a:t>exclusively</a:t>
            </a:r>
            <a:r>
              <a:rPr lang="en-AU" dirty="0"/>
              <a:t> owned by the drone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Aggregation – “non-exclusive has-a” relationship</a:t>
            </a:r>
          </a:p>
          <a:p>
            <a:pPr marL="1144800" lvl="2" indent="-457200">
              <a:buFont typeface="Wingdings" panose="05000000000000000000" pitchFamily="2" charset="2"/>
              <a:buChar char="v"/>
            </a:pPr>
            <a:r>
              <a:rPr lang="en-AU" dirty="0"/>
              <a:t>A drone </a:t>
            </a:r>
            <a:r>
              <a:rPr lang="en-AU" i="1" dirty="0"/>
              <a:t>has-a</a:t>
            </a:r>
            <a:r>
              <a:rPr lang="en-AU" dirty="0"/>
              <a:t> pilot and the existence of the pilot is </a:t>
            </a:r>
            <a:r>
              <a:rPr lang="en-AU" i="1" dirty="0"/>
              <a:t>not</a:t>
            </a:r>
            <a:r>
              <a:rPr lang="en-AU" dirty="0"/>
              <a:t> managed by the drone</a:t>
            </a:r>
          </a:p>
        </p:txBody>
      </p:sp>
    </p:spTree>
    <p:extLst>
      <p:ext uri="{BB962C8B-B14F-4D97-AF65-F5344CB8AC3E}">
        <p14:creationId xmlns:p14="http://schemas.microsoft.com/office/powerpoint/2010/main" val="28437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B5C6-F59E-BF6D-14FD-F54FB76D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11" y="2523378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What is Polymorphism?</a:t>
            </a:r>
          </a:p>
        </p:txBody>
      </p:sp>
    </p:spTree>
    <p:extLst>
      <p:ext uri="{BB962C8B-B14F-4D97-AF65-F5344CB8AC3E}">
        <p14:creationId xmlns:p14="http://schemas.microsoft.com/office/powerpoint/2010/main" val="169340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Polymorphism is a means of working with different objects in a uniform way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Polymorphism describes the concept that you can access objects of different types through the same interface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Polymorphism is the ability of an object to take on many forms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25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7AE207-7AA7-5672-4D52-11EC087FE28E}"/>
              </a:ext>
            </a:extLst>
          </p:cNvPr>
          <p:cNvSpPr/>
          <p:nvPr/>
        </p:nvSpPr>
        <p:spPr>
          <a:xfrm>
            <a:off x="4811806" y="757518"/>
            <a:ext cx="2245659" cy="67907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Polymorphism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00821B-9B0E-E464-F2A6-7956A74F70A9}"/>
              </a:ext>
            </a:extLst>
          </p:cNvPr>
          <p:cNvSpPr/>
          <p:nvPr/>
        </p:nvSpPr>
        <p:spPr>
          <a:xfrm>
            <a:off x="1854014" y="2545136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Compile-time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97923-5C97-927E-1630-1AE1AE8FD2F0}"/>
              </a:ext>
            </a:extLst>
          </p:cNvPr>
          <p:cNvSpPr/>
          <p:nvPr/>
        </p:nvSpPr>
        <p:spPr>
          <a:xfrm>
            <a:off x="7811342" y="2545136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Run-Time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DFB6F8-108F-FB40-82C3-ADCBCA113A46}"/>
              </a:ext>
            </a:extLst>
          </p:cNvPr>
          <p:cNvSpPr/>
          <p:nvPr/>
        </p:nvSpPr>
        <p:spPr>
          <a:xfrm>
            <a:off x="3130923" y="4478712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Operator Overloading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628D3F-8B35-5116-E261-B65B1DE0645F}"/>
              </a:ext>
            </a:extLst>
          </p:cNvPr>
          <p:cNvSpPr/>
          <p:nvPr/>
        </p:nvSpPr>
        <p:spPr>
          <a:xfrm>
            <a:off x="452717" y="4478712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 Overloading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C50989-0CA5-B43E-08A3-E5D2366D58BD}"/>
              </a:ext>
            </a:extLst>
          </p:cNvPr>
          <p:cNvSpPr/>
          <p:nvPr/>
        </p:nvSpPr>
        <p:spPr>
          <a:xfrm>
            <a:off x="9310126" y="4416799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Virtual 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1565EC-6496-A26E-64F3-335E0FCE4CA6}"/>
              </a:ext>
            </a:extLst>
          </p:cNvPr>
          <p:cNvSpPr/>
          <p:nvPr/>
        </p:nvSpPr>
        <p:spPr>
          <a:xfrm>
            <a:off x="6318997" y="4452658"/>
            <a:ext cx="2218764" cy="70597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 Overriding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8BDC40-9C74-BAE1-3A93-B4C9F05FBCB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2963396" y="1436594"/>
            <a:ext cx="2971240" cy="110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A62BC1-85F6-7571-692B-05D8C6E76DE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85636" y="1509712"/>
            <a:ext cx="2835088" cy="10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63991B-1B02-498F-BCF7-CA5785AB625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428379" y="3251106"/>
            <a:ext cx="1492345" cy="12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5DCF8B-D981-F82C-0DD5-86F044BB9EC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20724" y="3251106"/>
            <a:ext cx="1498784" cy="116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1987A-28CD-78A6-7678-65545F6A285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562099" y="3251106"/>
            <a:ext cx="1401297" cy="122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39490E-68A1-FD30-9C0B-1822DC07A6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963396" y="3251106"/>
            <a:ext cx="1276909" cy="122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/>
              <a:t>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041"/>
            <a:ext cx="10515600" cy="4351338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Virtual functions (virtual keyword) are those that are defined in a base class and are meant to be overridden in the derived class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Virtual functions implemented in the base class are then overridden (override keyword) in child classes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AU" dirty="0"/>
              <a:t>Virtual functions ensure that the derived classes function implementation is always called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The most-derived version of the function that exists between the base class and the derived class will be called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If a class is up-casted, the derived implementation is still called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This is known as dynamic binding</a:t>
            </a:r>
          </a:p>
          <a:p>
            <a:pPr marL="687600" lvl="1" indent="-457200">
              <a:buFont typeface="Wingdings" panose="05000000000000000000" pitchFamily="2" charset="2"/>
              <a:buChar char="v"/>
            </a:pPr>
            <a:r>
              <a:rPr lang="en-AU" dirty="0"/>
              <a:t>Functions whether the override keyword is included in the child class or not</a:t>
            </a:r>
          </a:p>
        </p:txBody>
      </p:sp>
    </p:spTree>
    <p:extLst>
      <p:ext uri="{BB962C8B-B14F-4D97-AF65-F5344CB8AC3E}">
        <p14:creationId xmlns:p14="http://schemas.microsoft.com/office/powerpoint/2010/main" val="1604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Code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AU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D76D94E-779F-ADB5-F97B-2A2C804B0D04}"/>
              </a:ext>
            </a:extLst>
          </p:cNvPr>
          <p:cNvSpPr>
            <a:spLocks noGrp="1"/>
          </p:cNvSpPr>
          <p:nvPr/>
        </p:nvSpPr>
        <p:spPr>
          <a:xfrm>
            <a:off x="462457" y="1476707"/>
            <a:ext cx="6479626" cy="45457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AU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AU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AU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AU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marR="0" lvl="0" indent="-36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 typeface="+mj-lt"/>
              <a:buAutoNum type="arabicPeriod"/>
              <a:tabLst/>
              <a:defRPr/>
            </a:pP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note: no 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getName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function here</a:t>
            </a:r>
            <a:endParaRPr kumimoji="0" lang="en-AU" sz="1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AU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AU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66E3-BF73-8625-8679-BB0895C991F5}"/>
              </a:ext>
            </a:extLst>
          </p:cNvPr>
          <p:cNvSpPr>
            <a:spLocks noGrp="1"/>
          </p:cNvSpPr>
          <p:nvPr/>
        </p:nvSpPr>
        <p:spPr>
          <a:xfrm>
            <a:off x="7026167" y="1476706"/>
            <a:ext cx="4640316" cy="45457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 1</a:t>
            </a:r>
            <a:endParaRPr lang="en-AU" sz="15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b{}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AU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“B”</a:t>
            </a:r>
            <a:endParaRPr lang="en-AU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 2</a:t>
            </a:r>
            <a:endParaRPr lang="en-AU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d{}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A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A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“D”</a:t>
            </a:r>
            <a:endParaRPr lang="en-AU" sz="12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sz="13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 3</a:t>
            </a:r>
            <a:endParaRPr lang="en-AU" sz="12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c{}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A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AU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rBase</a:t>
            </a:r>
            <a:r>
              <a:rPr lang="en-AU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A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A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AU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“B”</a:t>
            </a:r>
            <a:endParaRPr lang="en-AU" sz="11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AU" sz="1300" dirty="0">
              <a:solidFill>
                <a:srgbClr val="569C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CDC-5EA6-C6A5-ED35-51C7EF2B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094"/>
            <a:ext cx="10515600" cy="1325563"/>
          </a:xfrm>
        </p:spPr>
        <p:txBody>
          <a:bodyPr/>
          <a:lstStyle/>
          <a:p>
            <a:r>
              <a:rPr lang="en-AU" dirty="0">
                <a:latin typeface="Arial"/>
                <a:cs typeface="Arial"/>
              </a:rPr>
              <a:t>Code Example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F633-6B71-CB58-0A49-D51245CA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AU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D76D94E-779F-ADB5-F97B-2A2C804B0D04}"/>
              </a:ext>
            </a:extLst>
          </p:cNvPr>
          <p:cNvSpPr>
            <a:spLocks noGrp="1"/>
          </p:cNvSpPr>
          <p:nvPr/>
        </p:nvSpPr>
        <p:spPr>
          <a:xfrm>
            <a:off x="462457" y="1476707"/>
            <a:ext cx="6479626" cy="45457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      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"Robot is moving</a:t>
            </a:r>
            <a:r>
              <a:rPr kumimoji="0" lang="en-AU" sz="145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   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AU" sz="145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WheeledRobot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std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"Wheeled robot is driving</a:t>
            </a:r>
            <a:r>
              <a:rPr lang="en-AU" sz="14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   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AU" sz="145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FlyingRobot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       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AU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"Flying robot is soaring</a:t>
            </a:r>
            <a:r>
              <a:rPr lang="en-AU" sz="14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AU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   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266E3-BF73-8625-8679-BB0895C991F5}"/>
              </a:ext>
            </a:extLst>
          </p:cNvPr>
          <p:cNvSpPr>
            <a:spLocks noGrp="1"/>
          </p:cNvSpPr>
          <p:nvPr/>
        </p:nvSpPr>
        <p:spPr>
          <a:xfrm>
            <a:off x="7026167" y="1476706"/>
            <a:ext cx="4640316" cy="45457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WheeledRobot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wheeled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AU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FlyingRobot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</a:t>
            </a:r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AU" sz="14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 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robots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{&amp;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wheeled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   &amp;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AU" sz="1450" dirty="0">
                <a:solidFill>
                  <a:srgbClr val="D4D4D4"/>
                </a:solidFill>
              </a:rPr>
              <a:t> </a:t>
            </a:r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AU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AU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robots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AU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AU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AU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AU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Wheeled robot is driving</a:t>
            </a:r>
            <a:endParaRPr lang="en-AU" sz="145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Flying robot is soaring</a:t>
            </a:r>
            <a:endParaRPr lang="en-AU" sz="145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AU" sz="14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2_Accessible_Arial_PPT.potx" id="{1D5F3663-31BB-4709-8847-32B2AB09F267}" vid="{4EFD3895-1366-456F-92D5-B596E26202CC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2_Accessible_Arial_PPT.potx" id="{1D5F3663-31BB-4709-8847-32B2AB09F267}" vid="{9E2B53C1-1ACF-4039-A4DE-9F69BB92C248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2_Accessible_Arial_PPT.potx" id="{1D5F3663-31BB-4709-8847-32B2AB09F267}" vid="{E85951D9-F314-4A15-AADC-E7621628257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44D7B9A9AC5648953A1138D1C5AEFE" ma:contentTypeVersion="9" ma:contentTypeDescription="Create a new document." ma:contentTypeScope="" ma:versionID="a1007b66732e05f2fac0c64b52d4b17f">
  <xsd:schema xmlns:xsd="http://www.w3.org/2001/XMLSchema" xmlns:xs="http://www.w3.org/2001/XMLSchema" xmlns:p="http://schemas.microsoft.com/office/2006/metadata/properties" xmlns:ns2="5dcffdf6-5191-4bb7-a145-0359958fe9ae" xmlns:ns3="94aabbe3-9a84-497f-a8db-2ede4a9a1b0b" targetNamespace="http://schemas.microsoft.com/office/2006/metadata/properties" ma:root="true" ma:fieldsID="fcc24d7278af19c2a8a9a498bb25ba0b" ns2:_="" ns3:_="">
    <xsd:import namespace="5dcffdf6-5191-4bb7-a145-0359958fe9ae"/>
    <xsd:import namespace="94aabbe3-9a84-497f-a8db-2ede4a9a1b0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ffdf6-5191-4bb7-a145-0359958fe9a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abbe3-9a84-497f-a8db-2ede4a9a1b0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b499114-4d6c-4171-bc93-fc474a6c5eb7}" ma:internalName="TaxCatchAll" ma:showField="CatchAllData" ma:web="94aabbe3-9a84-497f-a8db-2ede4a9a1b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abbe3-9a84-497f-a8db-2ede4a9a1b0b" xsi:nil="true"/>
    <lcf76f155ced4ddcb4097134ff3c332f xmlns="5dcffdf6-5191-4bb7-a145-0359958fe9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2FBA74-0115-40C5-896A-832C7690E375}">
  <ds:schemaRefs>
    <ds:schemaRef ds:uri="5dcffdf6-5191-4bb7-a145-0359958fe9ae"/>
    <ds:schemaRef ds:uri="94aabbe3-9a84-497f-a8db-2ede4a9a1b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CE31FE-9010-4DD9-ACBF-74A5EE27FA83}">
  <ds:schemaRefs>
    <ds:schemaRef ds:uri="5dcffdf6-5191-4bb7-a145-0359958fe9ae"/>
    <ds:schemaRef ds:uri="94aabbe3-9a84-497f-a8db-2ede4a9a1b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1555</Words>
  <Application>Microsoft Office PowerPoint</Application>
  <PresentationFormat>Widescreen</PresentationFormat>
  <Paragraphs>233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Clancy</vt:lpstr>
      <vt:lpstr>Consolas</vt:lpstr>
      <vt:lpstr>Roboto</vt:lpstr>
      <vt:lpstr>Wingdings</vt:lpstr>
      <vt:lpstr>Office Theme</vt:lpstr>
      <vt:lpstr>1_Custom Design</vt:lpstr>
      <vt:lpstr>2_Custom Design</vt:lpstr>
      <vt:lpstr>MTRN2500</vt:lpstr>
      <vt:lpstr>Class Relations</vt:lpstr>
      <vt:lpstr>Object Relationships</vt:lpstr>
      <vt:lpstr>What is Polymorphism?</vt:lpstr>
      <vt:lpstr>Polymorphism</vt:lpstr>
      <vt:lpstr>PowerPoint Presentation</vt:lpstr>
      <vt:lpstr>Virtual Functions</vt:lpstr>
      <vt:lpstr>Code Example</vt:lpstr>
      <vt:lpstr>Code Example</vt:lpstr>
      <vt:lpstr>Virtual Destructors</vt:lpstr>
      <vt:lpstr>Pure Virtual Functions</vt:lpstr>
      <vt:lpstr>Webots II</vt:lpstr>
      <vt:lpstr>Webots sensor class</vt:lpstr>
      <vt:lpstr>Initialising a sensor</vt:lpstr>
      <vt:lpstr>Reading from a sensor</vt:lpstr>
      <vt:lpstr>Look up table</vt:lpstr>
      <vt:lpstr>Lidar</vt:lpstr>
      <vt:lpstr>Useful sensor documentation</vt:lpstr>
      <vt:lpstr>Assignment    starter sample</vt:lpstr>
      <vt:lpstr>Starting on the Assignment</vt:lpstr>
      <vt:lpstr>   Lab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Badiuzzaman</dc:creator>
  <cp:lastModifiedBy>Stephanie Liaw</cp:lastModifiedBy>
  <cp:revision>53</cp:revision>
  <dcterms:created xsi:type="dcterms:W3CDTF">2023-04-27T10:34:55Z</dcterms:created>
  <dcterms:modified xsi:type="dcterms:W3CDTF">2023-11-03T12:01:57Z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0x010100AE44D7B9A9AC5648953A1138D1C5AEFE</vt:lpwstr>
  </property>
  <property fmtid="{D5CDD505-2E9C-101B-9397-08002B2CF9AE}" pid="3" name="MediaServiceImageTags">
    <vt:lpwstr/>
  </property>
</Properties>
</file>