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7" r:id="rId9"/>
    <p:sldId id="264" r:id="rId10"/>
    <p:sldId id="269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2:54:12.3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27,'796'0,"-774"-1,0-1,32-8,-32 5,0 2,30-2,-38 5,-35 0,-39 1,40-1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2:55:22.15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0 399,'0'-5,"0"-5,0-6,0-4,0-3,0-3,0 0,0-1,0 0,0 1,0-1,0 1,0 0,0 1,0-1,0 0,0 5,0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2:55:51.9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1 510,'0'-487,"0"465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12:56:05.3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1,'30'0,"0"1,1 1,40 10,-24-5,0-2,0-2,86-6,-29 1,491 2,-577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StephaDev/mhw1/blob/main/sito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0.png"/><Relationship Id="rId12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Stefano Sannino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1000002144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CA75E5-8CE2-4630-8516-005193E0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Versione mobile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(media query)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2A5E68-E5D4-4C08-8612-EA021EA0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302" y="-2"/>
            <a:ext cx="2847068" cy="47206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315C07-29F9-413A-8796-0F642CF21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07" y="4804963"/>
            <a:ext cx="8152845" cy="38678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2291F77-CB8A-429F-9565-0878F787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107" y="5316238"/>
            <a:ext cx="5715000" cy="51435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A811126-D8D8-4DAA-BED7-F77A48D39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493" y="-10147"/>
            <a:ext cx="2738970" cy="4672361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5BAB0A8-D5D2-4548-A46C-02CC4F786F99}"/>
              </a:ext>
            </a:extLst>
          </p:cNvPr>
          <p:cNvCxnSpPr>
            <a:cxnSpLocks/>
          </p:cNvCxnSpPr>
          <p:nvPr/>
        </p:nvCxnSpPr>
        <p:spPr>
          <a:xfrm flipH="1" flipV="1">
            <a:off x="6884894" y="79921"/>
            <a:ext cx="788894" cy="3700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Parentesi graffa chiusa 34">
            <a:extLst>
              <a:ext uri="{FF2B5EF4-FFF2-40B4-BE49-F238E27FC236}">
                <a16:creationId xmlns:a16="http://schemas.microsoft.com/office/drawing/2014/main" id="{A04B174A-B594-4C74-9640-FC12EB2DB306}"/>
              </a:ext>
            </a:extLst>
          </p:cNvPr>
          <p:cNvSpPr/>
          <p:nvPr/>
        </p:nvSpPr>
        <p:spPr>
          <a:xfrm>
            <a:off x="6678706" y="10138"/>
            <a:ext cx="145594" cy="1395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entesi graffa chiusa 36">
            <a:extLst>
              <a:ext uri="{FF2B5EF4-FFF2-40B4-BE49-F238E27FC236}">
                <a16:creationId xmlns:a16="http://schemas.microsoft.com/office/drawing/2014/main" id="{7A4C08E1-6055-42DF-B4F1-43F53E81C465}"/>
              </a:ext>
            </a:extLst>
          </p:cNvPr>
          <p:cNvSpPr/>
          <p:nvPr/>
        </p:nvSpPr>
        <p:spPr>
          <a:xfrm rot="5400000">
            <a:off x="6710493" y="245723"/>
            <a:ext cx="139566" cy="2031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BBFE8A9-4122-4AD5-9281-4668F1D7A5EA}"/>
              </a:ext>
            </a:extLst>
          </p:cNvPr>
          <p:cNvCxnSpPr>
            <a:cxnSpLocks/>
          </p:cNvCxnSpPr>
          <p:nvPr/>
        </p:nvCxnSpPr>
        <p:spPr>
          <a:xfrm flipH="1" flipV="1">
            <a:off x="6793191" y="474579"/>
            <a:ext cx="880597" cy="3448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118142EF-6AFB-499E-8A89-930682F7AEC0}"/>
              </a:ext>
            </a:extLst>
          </p:cNvPr>
          <p:cNvSpPr/>
          <p:nvPr/>
        </p:nvSpPr>
        <p:spPr>
          <a:xfrm>
            <a:off x="7705914" y="3711388"/>
            <a:ext cx="945027" cy="113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477669BD-ADE6-48F4-A291-85C9CD92CD8A}"/>
              </a:ext>
            </a:extLst>
          </p:cNvPr>
          <p:cNvSpPr/>
          <p:nvPr/>
        </p:nvSpPr>
        <p:spPr>
          <a:xfrm>
            <a:off x="7705914" y="3854137"/>
            <a:ext cx="1267757" cy="113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84BBA7CA-83F8-4A4D-B62D-6741C9D25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957" y="-10147"/>
            <a:ext cx="2051995" cy="43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progetto riguarda la creazione di una pagina usando esclusivamente HTML e CSS, la mia in particolare illustra, a scopo informativo una top 5 delle migliori </a:t>
            </a:r>
            <a:r>
              <a:rPr lang="it-IT" sz="2000" dirty="0" err="1"/>
              <a:t>cryptovalute</a:t>
            </a:r>
            <a:r>
              <a:rPr lang="it-IT" sz="2000" dirty="0"/>
              <a:t> dell’anno corrente.</a:t>
            </a:r>
          </a:p>
          <a:p>
            <a:pPr lvl="1"/>
            <a:r>
              <a:rPr lang="it-IT" sz="2000" dirty="0"/>
              <a:t>La pagina è strutturata verticalmente, più in alto si trova la moneta che risulta essere la migliore della classifica (stilata da me prendendo spunto da un quotidiano), inoltre l’elemento principale della pagina è la barra di navigazione posta in alto che consente all’utente di navigare in alcuni siti utili per approfondire l’argomento, inoltre sono presenti alcuni link all’interno della pagina stessa che riportano a sezioni specifiche per ogni </a:t>
            </a:r>
            <a:r>
              <a:rPr lang="it-IT" sz="2000" dirty="0" err="1"/>
              <a:t>cryptovaluta</a:t>
            </a:r>
            <a:r>
              <a:rPr lang="it-IT" sz="2000" dirty="0"/>
              <a:t>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74" y="2553598"/>
            <a:ext cx="2682147" cy="1792275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F552542-DEDA-42AF-A27B-3C8B4AE1F4D9}"/>
              </a:ext>
            </a:extLst>
          </p:cNvPr>
          <p:cNvSpPr txBox="1"/>
          <p:nvPr/>
        </p:nvSpPr>
        <p:spPr>
          <a:xfrm>
            <a:off x="4494295" y="2776213"/>
            <a:ext cx="342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Per un visualizzazione migliore </a:t>
            </a:r>
            <a:r>
              <a:rPr lang="it-IT" sz="2400" dirty="0">
                <a:hlinkClick r:id="rId2"/>
              </a:rPr>
              <a:t>Clicca qui</a:t>
            </a:r>
            <a:endParaRPr lang="it-IT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5978BD-24C4-486E-8878-05C03593B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08" y="-10142"/>
            <a:ext cx="26472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3214254"/>
            <a:ext cx="1839287" cy="654479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43E2FA-B29E-4198-88CA-BE08580E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61" y="827021"/>
            <a:ext cx="7076795" cy="1787783"/>
          </a:xfrm>
          <a:prstGeom prst="rect">
            <a:avLst/>
          </a:prstGeom>
        </p:spPr>
      </p:pic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35118BB9-AC98-4E05-929A-58887E7DFB12}"/>
              </a:ext>
            </a:extLst>
          </p:cNvPr>
          <p:cNvSpPr/>
          <p:nvPr/>
        </p:nvSpPr>
        <p:spPr>
          <a:xfrm>
            <a:off x="4599723" y="827021"/>
            <a:ext cx="181684" cy="1362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16B0A1-2EA1-41CD-89A2-000EAF1B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55" y="2913523"/>
            <a:ext cx="3407841" cy="24575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D9BBA8-DD74-473D-9545-BF1E55A6FFD1}"/>
              </a:ext>
            </a:extLst>
          </p:cNvPr>
          <p:cNvSpPr txBox="1"/>
          <p:nvPr/>
        </p:nvSpPr>
        <p:spPr>
          <a:xfrm>
            <a:off x="7413720" y="204082"/>
            <a:ext cx="232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100% della pagina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C704AE3-AE61-46BD-937C-EC735C2678EE}"/>
              </a:ext>
            </a:extLst>
          </p:cNvPr>
          <p:cNvSpPr txBox="1"/>
          <p:nvPr/>
        </p:nvSpPr>
        <p:spPr>
          <a:xfrm>
            <a:off x="4037826" y="1138921"/>
            <a:ext cx="8138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40%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della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pagina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DB5BC8A-4760-4726-B89D-C00638BCE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733" y="2919785"/>
            <a:ext cx="5852927" cy="2457661"/>
          </a:xfrm>
          <a:prstGeom prst="rect">
            <a:avLst/>
          </a:prstGeom>
        </p:spPr>
      </p:pic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E408ECF5-E724-4C74-9734-794E9173DB60}"/>
              </a:ext>
            </a:extLst>
          </p:cNvPr>
          <p:cNvSpPr/>
          <p:nvPr/>
        </p:nvSpPr>
        <p:spPr>
          <a:xfrm rot="5400000">
            <a:off x="8223248" y="-2906198"/>
            <a:ext cx="241622" cy="70767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02D0E07-F0D4-4E4D-970E-ED4B213F56CC}"/>
              </a:ext>
            </a:extLst>
          </p:cNvPr>
          <p:cNvSpPr/>
          <p:nvPr/>
        </p:nvSpPr>
        <p:spPr>
          <a:xfrm>
            <a:off x="8717430" y="4276164"/>
            <a:ext cx="2860624" cy="10465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B122C0A-C6AB-4750-865E-EDFB3E2271F6}"/>
              </a:ext>
            </a:extLst>
          </p:cNvPr>
          <p:cNvSpPr txBox="1"/>
          <p:nvPr/>
        </p:nvSpPr>
        <p:spPr>
          <a:xfrm>
            <a:off x="7835153" y="6030979"/>
            <a:ext cx="361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Overlay posto sopra l’immagine per scurirla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C2C9040A-98F0-4926-8FB5-44AB4678F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768" y="5607005"/>
            <a:ext cx="2099813" cy="1159897"/>
          </a:xfrm>
          <a:prstGeom prst="rect">
            <a:avLst/>
          </a:prstGeom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673F087-9B15-44D5-83A2-6FCED833732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641146" y="5322747"/>
            <a:ext cx="0" cy="708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4BFBCD23-7E9D-4AF3-9DD3-18CC9DAE89ED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H="1">
            <a:off x="4444768" y="1138922"/>
            <a:ext cx="3480674" cy="5048033"/>
          </a:xfrm>
          <a:prstGeom prst="curvedConnector4">
            <a:avLst>
              <a:gd name="adj1" fmla="val -111394"/>
              <a:gd name="adj2" fmla="val 1145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171C10B7-CA09-49BD-B128-30BC81879544}"/>
              </a:ext>
            </a:extLst>
          </p:cNvPr>
          <p:cNvSpPr/>
          <p:nvPr/>
        </p:nvSpPr>
        <p:spPr>
          <a:xfrm>
            <a:off x="7623013" y="1219699"/>
            <a:ext cx="1449270" cy="3736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418460"/>
            <a:ext cx="3201366" cy="1555892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EB0412-3523-43E0-B9BD-C0A96D5CF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11" y="428776"/>
            <a:ext cx="7355313" cy="598349"/>
          </a:xfrm>
          <a:prstGeom prst="rect">
            <a:avLst/>
          </a:prstGeo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EEDE3E08-F51D-4B56-BB8A-2C79D996B536}"/>
              </a:ext>
            </a:extLst>
          </p:cNvPr>
          <p:cNvSpPr/>
          <p:nvPr/>
        </p:nvSpPr>
        <p:spPr>
          <a:xfrm>
            <a:off x="4599878" y="443982"/>
            <a:ext cx="107385" cy="3525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24B4A74-9F5E-4BA4-A91E-53A6B5C007E9}"/>
              </a:ext>
            </a:extLst>
          </p:cNvPr>
          <p:cNvSpPr txBox="1"/>
          <p:nvPr/>
        </p:nvSpPr>
        <p:spPr>
          <a:xfrm>
            <a:off x="4072221" y="361338"/>
            <a:ext cx="96803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1"/>
                </a:solidFill>
              </a:rPr>
              <a:t>10%</a:t>
            </a:r>
          </a:p>
          <a:p>
            <a:r>
              <a:rPr lang="it-IT" sz="1500" dirty="0">
                <a:solidFill>
                  <a:schemeClr val="accent1"/>
                </a:solidFill>
              </a:rPr>
              <a:t>della</a:t>
            </a:r>
          </a:p>
          <a:p>
            <a:r>
              <a:rPr lang="it-IT" sz="1500" dirty="0">
                <a:solidFill>
                  <a:schemeClr val="accent1"/>
                </a:solidFill>
              </a:rPr>
              <a:t>pagina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F556E1D-78F8-458B-A375-2AD0E824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264" y="1369983"/>
            <a:ext cx="2433252" cy="552363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A2A4FB9-A30F-4681-812A-E31EDB18E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493" y="1356962"/>
            <a:ext cx="1870157" cy="2109921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864B260F-D7BA-4C69-8371-06C7ACFD7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11" y="4356016"/>
            <a:ext cx="5290876" cy="1772088"/>
          </a:xfrm>
          <a:prstGeom prst="rect">
            <a:avLst/>
          </a:prstGeom>
        </p:spPr>
      </p:pic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30D4A166-7337-495F-99F1-7166C0626287}"/>
              </a:ext>
            </a:extLst>
          </p:cNvPr>
          <p:cNvSpPr/>
          <p:nvPr/>
        </p:nvSpPr>
        <p:spPr>
          <a:xfrm rot="5400000">
            <a:off x="8267156" y="-3384990"/>
            <a:ext cx="241622" cy="73553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95D8AD7-49A6-4002-A588-E9DA04C6BB6E}"/>
              </a:ext>
            </a:extLst>
          </p:cNvPr>
          <p:cNvSpPr txBox="1"/>
          <p:nvPr/>
        </p:nvSpPr>
        <p:spPr>
          <a:xfrm>
            <a:off x="7648095" y="-66200"/>
            <a:ext cx="170193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1"/>
                </a:solidFill>
              </a:rPr>
              <a:t>100% della pagina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E0F2F594-98A5-40DA-8FA2-8D6886514702}"/>
                  </a:ext>
                </a:extLst>
              </p14:cNvPr>
              <p14:cNvContentPartPr/>
              <p14:nvPr/>
            </p14:nvContentPartPr>
            <p14:xfrm>
              <a:off x="10067622" y="461022"/>
              <a:ext cx="361800" cy="97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E0F2F594-98A5-40DA-8FA2-8D68865147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9622" y="425382"/>
                <a:ext cx="3974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3AE89741-B9FA-4F9E-9C8C-9E294840EDDF}"/>
                  </a:ext>
                </a:extLst>
              </p14:cNvPr>
              <p14:cNvContentPartPr/>
              <p14:nvPr/>
            </p14:nvContentPartPr>
            <p14:xfrm>
              <a:off x="10076622" y="493782"/>
              <a:ext cx="360" cy="14364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3AE89741-B9FA-4F9E-9C8C-9E294840ED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40622" y="422142"/>
                <a:ext cx="720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2BF8B6A4-F3D7-4BF9-8E9C-8DA9357EF7BF}"/>
                  </a:ext>
                </a:extLst>
              </p14:cNvPr>
              <p14:cNvContentPartPr/>
              <p14:nvPr/>
            </p14:nvContentPartPr>
            <p14:xfrm>
              <a:off x="10418262" y="490182"/>
              <a:ext cx="360" cy="183960"/>
            </p14:xfrm>
          </p:contentPart>
        </mc:Choice>
        <mc:Fallback xmlns=""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2BF8B6A4-F3D7-4BF9-8E9C-8DA9357EF7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82622" y="418542"/>
                <a:ext cx="720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68EE4512-2B8D-42C8-AE1F-A7CAFE349A1E}"/>
                  </a:ext>
                </a:extLst>
              </p14:cNvPr>
              <p14:cNvContentPartPr/>
              <p14:nvPr/>
            </p14:nvContentPartPr>
            <p14:xfrm>
              <a:off x="10048902" y="637062"/>
              <a:ext cx="415800" cy="1116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68EE4512-2B8D-42C8-AE1F-A7CAFE349A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1262" y="601422"/>
                <a:ext cx="451440" cy="828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9D16CF1-C03A-4409-B06A-CE8F388F6C6E}"/>
              </a:ext>
            </a:extLst>
          </p:cNvPr>
          <p:cNvSpPr txBox="1"/>
          <p:nvPr/>
        </p:nvSpPr>
        <p:spPr>
          <a:xfrm>
            <a:off x="9833364" y="432350"/>
            <a:ext cx="5796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16px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EE353F9-A0E7-4712-9A68-975695F78167}"/>
              </a:ext>
            </a:extLst>
          </p:cNvPr>
          <p:cNvSpPr txBox="1"/>
          <p:nvPr/>
        </p:nvSpPr>
        <p:spPr>
          <a:xfrm>
            <a:off x="10291231" y="447648"/>
            <a:ext cx="5796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16px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2024BF7-F3E4-4CA7-8192-5DDDB89B421C}"/>
              </a:ext>
            </a:extLst>
          </p:cNvPr>
          <p:cNvSpPr txBox="1"/>
          <p:nvPr/>
        </p:nvSpPr>
        <p:spPr>
          <a:xfrm>
            <a:off x="10057177" y="529403"/>
            <a:ext cx="5796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14px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17AA449-51B4-46F3-861F-3759A4F8C472}"/>
              </a:ext>
            </a:extLst>
          </p:cNvPr>
          <p:cNvSpPr txBox="1"/>
          <p:nvPr/>
        </p:nvSpPr>
        <p:spPr>
          <a:xfrm>
            <a:off x="10057177" y="356761"/>
            <a:ext cx="5796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00B050"/>
                </a:solidFill>
              </a:rPr>
              <a:t>14px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1B1A003-C951-4585-BF3A-0BF49D09F0AD}"/>
              </a:ext>
            </a:extLst>
          </p:cNvPr>
          <p:cNvSpPr/>
          <p:nvPr/>
        </p:nvSpPr>
        <p:spPr>
          <a:xfrm>
            <a:off x="10692196" y="5755341"/>
            <a:ext cx="343357" cy="143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C730CEE-C674-479B-A133-0869A4912B19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0076622" y="744847"/>
            <a:ext cx="787253" cy="50104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48FE526-2DE8-473A-BFA7-8919D8F32D99}"/>
              </a:ext>
            </a:extLst>
          </p:cNvPr>
          <p:cNvCxnSpPr>
            <a:cxnSpLocks/>
          </p:cNvCxnSpPr>
          <p:nvPr/>
        </p:nvCxnSpPr>
        <p:spPr>
          <a:xfrm flipH="1" flipV="1">
            <a:off x="10413040" y="754989"/>
            <a:ext cx="603235" cy="5152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91317B9F-3F73-4D58-84A2-DE14F6C25E58}"/>
              </a:ext>
            </a:extLst>
          </p:cNvPr>
          <p:cNvSpPr/>
          <p:nvPr/>
        </p:nvSpPr>
        <p:spPr>
          <a:xfrm>
            <a:off x="10409992" y="5747553"/>
            <a:ext cx="257236" cy="1601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2D7EBE9-7EE4-45AB-AF2E-4409AE054EF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0229022" y="754989"/>
            <a:ext cx="309588" cy="49925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4411E63C-8252-42B9-A9F8-33DEA5184603}"/>
              </a:ext>
            </a:extLst>
          </p:cNvPr>
          <p:cNvSpPr/>
          <p:nvPr/>
        </p:nvSpPr>
        <p:spPr>
          <a:xfrm>
            <a:off x="5068347" y="423620"/>
            <a:ext cx="1090405" cy="80093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082BD900-BBAC-4F87-B576-7EA1F33A7ACE}"/>
              </a:ext>
            </a:extLst>
          </p:cNvPr>
          <p:cNvSpPr/>
          <p:nvPr/>
        </p:nvSpPr>
        <p:spPr>
          <a:xfrm>
            <a:off x="8499063" y="2052917"/>
            <a:ext cx="297753" cy="1792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356E90E-101B-48C1-BCB5-A075F806F1F3}"/>
              </a:ext>
            </a:extLst>
          </p:cNvPr>
          <p:cNvCxnSpPr>
            <a:cxnSpLocks/>
          </p:cNvCxnSpPr>
          <p:nvPr/>
        </p:nvCxnSpPr>
        <p:spPr>
          <a:xfrm flipH="1" flipV="1">
            <a:off x="6190818" y="448693"/>
            <a:ext cx="2291863" cy="17189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5B50A5-7444-41ED-8F3E-576B694F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Section</a:t>
            </a:r>
            <a:r>
              <a:rPr lang="it-IT" sz="4000" dirty="0">
                <a:solidFill>
                  <a:srgbClr val="FFFFFF"/>
                </a:solidFill>
              </a:rPr>
              <a:t> (Profilo)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3F66EEF-AC28-47DF-97D3-89A40CC4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54" y="227469"/>
            <a:ext cx="8043746" cy="2691029"/>
          </a:xfrm>
          <a:prstGeom prst="rect">
            <a:avLst/>
          </a:prstGeom>
        </p:spPr>
      </p:pic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53BB5DF7-CA41-4275-9E65-3C5EBBDFDB9A}"/>
              </a:ext>
            </a:extLst>
          </p:cNvPr>
          <p:cNvSpPr>
            <a:spLocks/>
          </p:cNvSpPr>
          <p:nvPr/>
        </p:nvSpPr>
        <p:spPr>
          <a:xfrm>
            <a:off x="7563026" y="529840"/>
            <a:ext cx="205101" cy="837488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264D7B6-6D91-4832-9B46-96C48F447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89" y="3054225"/>
            <a:ext cx="4527637" cy="121438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F38836D-0F07-42A5-B797-E97865380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713" y="3054225"/>
            <a:ext cx="3285235" cy="286711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28DF0F9-6D6F-4D79-8634-46FBC98C5E5B}"/>
              </a:ext>
            </a:extLst>
          </p:cNvPr>
          <p:cNvSpPr txBox="1"/>
          <p:nvPr/>
        </p:nvSpPr>
        <p:spPr>
          <a:xfrm>
            <a:off x="7879942" y="-1977"/>
            <a:ext cx="57967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rgbClr val="FF0000"/>
                </a:solidFill>
              </a:rPr>
              <a:t>22vh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9CE17E6-947E-4743-B473-318CD74FA52B}"/>
              </a:ext>
            </a:extLst>
          </p:cNvPr>
          <p:cNvSpPr txBox="1"/>
          <p:nvPr/>
        </p:nvSpPr>
        <p:spPr>
          <a:xfrm>
            <a:off x="7034625" y="787001"/>
            <a:ext cx="57967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rgbClr val="FF0000"/>
                </a:solidFill>
              </a:rPr>
              <a:t>22vh</a:t>
            </a:r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8B561E5A-F002-4E16-AE5F-3B8D2DC700EE}"/>
              </a:ext>
            </a:extLst>
          </p:cNvPr>
          <p:cNvSpPr/>
          <p:nvPr/>
        </p:nvSpPr>
        <p:spPr>
          <a:xfrm rot="5400000">
            <a:off x="8040068" y="-6587"/>
            <a:ext cx="259424" cy="80330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698F96E-DF6C-4917-9393-732A482D19C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287283" y="5387097"/>
            <a:ext cx="1653125" cy="756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9322105-AB1C-4F2B-8DB4-41E6BFA0F263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7034625" y="5154174"/>
            <a:ext cx="1885256" cy="65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190763-269F-4396-AFE3-13BA7C84A0EC}"/>
              </a:ext>
            </a:extLst>
          </p:cNvPr>
          <p:cNvSpPr txBox="1"/>
          <p:nvPr/>
        </p:nvSpPr>
        <p:spPr>
          <a:xfrm>
            <a:off x="4543785" y="5958828"/>
            <a:ext cx="274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Rotondezza dell’immagine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9269518-F4BF-4CF4-85B8-48856E7D6DCF}"/>
              </a:ext>
            </a:extLst>
          </p:cNvPr>
          <p:cNvSpPr/>
          <p:nvPr/>
        </p:nvSpPr>
        <p:spPr>
          <a:xfrm>
            <a:off x="8919882" y="5321651"/>
            <a:ext cx="2610413" cy="146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7C177F-06E6-452D-9949-0107CD383463}"/>
              </a:ext>
            </a:extLst>
          </p:cNvPr>
          <p:cNvSpPr txBox="1"/>
          <p:nvPr/>
        </p:nvSpPr>
        <p:spPr>
          <a:xfrm>
            <a:off x="4662466" y="4554009"/>
            <a:ext cx="237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Posizionamento metà dentro (ma sopra con il z-index) l’</a:t>
            </a:r>
            <a:r>
              <a:rPr lang="it-IT" dirty="0" err="1"/>
              <a:t>header</a:t>
            </a:r>
            <a:r>
              <a:rPr lang="it-IT" dirty="0"/>
              <a:t> e metà sotto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6CB5DD73-8B24-4E89-8B84-65AFB0206A16}"/>
              </a:ext>
            </a:extLst>
          </p:cNvPr>
          <p:cNvSpPr/>
          <p:nvPr/>
        </p:nvSpPr>
        <p:spPr>
          <a:xfrm>
            <a:off x="8919881" y="5136985"/>
            <a:ext cx="2895601" cy="1645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45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8" y="2821969"/>
            <a:ext cx="3201366" cy="1214060"/>
          </a:xfrm>
        </p:spPr>
        <p:txBody>
          <a:bodyPr anchor="b">
            <a:normAutofit fontScale="90000"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article</a:t>
            </a:r>
            <a:r>
              <a:rPr lang="it-IT" sz="4000" dirty="0">
                <a:solidFill>
                  <a:srgbClr val="FFFFFF"/>
                </a:solidFill>
              </a:rPr>
              <a:t>) (HTML)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3DA1BE-0488-4A4D-B22F-B466A3CF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56" y="-12338"/>
            <a:ext cx="4240306" cy="294616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D86BF77-FCAA-4F5B-8EB5-40F447B9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2943966"/>
            <a:ext cx="7804550" cy="391900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68DCEC4-FDCE-4B8C-B970-FC06DA9AAD2B}"/>
              </a:ext>
            </a:extLst>
          </p:cNvPr>
          <p:cNvSpPr txBox="1"/>
          <p:nvPr/>
        </p:nvSpPr>
        <p:spPr>
          <a:xfrm>
            <a:off x="8939963" y="107038"/>
            <a:ext cx="3248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è solo una parte dell’</a:t>
            </a:r>
            <a:r>
              <a:rPr lang="it-IT" dirty="0" err="1"/>
              <a:t>article</a:t>
            </a:r>
            <a:r>
              <a:rPr lang="it-IT" dirty="0"/>
              <a:t>, ho evitato di fare gli screen di tutto completo per via delle dimensioni.</a:t>
            </a:r>
            <a:br>
              <a:rPr lang="it-IT" dirty="0"/>
            </a:br>
            <a:r>
              <a:rPr lang="it-IT" dirty="0"/>
              <a:t>Il codice comunque si ripete per ogni sotto sezione ovvero </a:t>
            </a:r>
            <a:r>
              <a:rPr lang="it-IT" dirty="0" err="1"/>
              <a:t>span</a:t>
            </a:r>
            <a:r>
              <a:rPr lang="it-IT" dirty="0"/>
              <a:t> class </a:t>
            </a:r>
            <a:r>
              <a:rPr lang="it-IT" dirty="0" err="1"/>
              <a:t>coin</a:t>
            </a:r>
            <a:r>
              <a:rPr lang="it-IT" dirty="0"/>
              <a:t>, </a:t>
            </a:r>
            <a:r>
              <a:rPr lang="it-IT" dirty="0" err="1"/>
              <a:t>img</a:t>
            </a:r>
            <a:r>
              <a:rPr lang="it-IT" dirty="0"/>
              <a:t> class grafico, </a:t>
            </a:r>
            <a:r>
              <a:rPr lang="it-IT" dirty="0" err="1"/>
              <a:t>span</a:t>
            </a:r>
            <a:r>
              <a:rPr lang="it-IT" dirty="0"/>
              <a:t> class testo ecc.</a:t>
            </a:r>
            <a:br>
              <a:rPr lang="it-IT" dirty="0"/>
            </a:br>
            <a:r>
              <a:rPr lang="it-IT" dirty="0"/>
              <a:t>Quindi per semplicità ho riportato solo questa parte.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E794DE-4950-4397-9CA0-C4CA1BAAF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1939"/>
            <a:ext cx="4634753" cy="25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2E249F-E5DF-4FE9-9F02-7864275E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article</a:t>
            </a:r>
            <a:r>
              <a:rPr lang="it-IT" sz="4000" dirty="0">
                <a:solidFill>
                  <a:srgbClr val="FFFFFF"/>
                </a:solidFill>
              </a:rPr>
              <a:t>) (CSS)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B29F517-E4DE-4B9C-A397-3EBB0A74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77" y="-10141"/>
            <a:ext cx="3782350" cy="68782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9F1620E-BD1B-486B-AEA0-8508AFD7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577" y="-20285"/>
            <a:ext cx="3743325" cy="6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1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40F387-BFED-4310-82D8-4E54AB8F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67" y="3263855"/>
            <a:ext cx="3272077" cy="121311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C8F351A-384A-4883-BFD2-51E9D05E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546" y="3263855"/>
            <a:ext cx="2905125" cy="234315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6EBAD8-D761-4EAB-827E-93A4F7AEB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546" y="1621904"/>
            <a:ext cx="5381572" cy="122357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B333E0B-5D2F-452A-AAD3-22BE553F9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546" y="699647"/>
            <a:ext cx="7636275" cy="562096"/>
          </a:xfrm>
          <a:prstGeom prst="rect">
            <a:avLst/>
          </a:prstGeom>
        </p:spPr>
      </p:pic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13B3BF2A-26B5-45C7-8924-6BC5C96C38BA}"/>
              </a:ext>
            </a:extLst>
          </p:cNvPr>
          <p:cNvSpPr/>
          <p:nvPr/>
        </p:nvSpPr>
        <p:spPr>
          <a:xfrm>
            <a:off x="4309239" y="941021"/>
            <a:ext cx="136853" cy="3207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0958DC8-3F67-46D0-973C-16B34843E9A8}"/>
              </a:ext>
            </a:extLst>
          </p:cNvPr>
          <p:cNvSpPr txBox="1"/>
          <p:nvPr/>
        </p:nvSpPr>
        <p:spPr>
          <a:xfrm>
            <a:off x="3973387" y="947493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6%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della pagina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0D89A0E0-2B78-4E75-B373-72675DFD9B8B}"/>
              </a:ext>
            </a:extLst>
          </p:cNvPr>
          <p:cNvSpPr/>
          <p:nvPr/>
        </p:nvSpPr>
        <p:spPr>
          <a:xfrm rot="5400000">
            <a:off x="8132685" y="-3300313"/>
            <a:ext cx="315998" cy="7636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0B91B0-A471-44AD-99C3-6DD20295FA5F}"/>
              </a:ext>
            </a:extLst>
          </p:cNvPr>
          <p:cNvSpPr txBox="1"/>
          <p:nvPr/>
        </p:nvSpPr>
        <p:spPr>
          <a:xfrm>
            <a:off x="7835967" y="30334"/>
            <a:ext cx="90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/>
                </a:solidFill>
              </a:rPr>
              <a:t>100vw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365</TotalTime>
  <Words>262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Section (Profilo)</vt:lpstr>
      <vt:lpstr>Sezione contenuti (article) (HTML)</vt:lpstr>
      <vt:lpstr>Sezione contenuti (article) (CSS)</vt:lpstr>
      <vt:lpstr>Footer</vt:lpstr>
      <vt:lpstr>Versione mobile (media query)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STEFANO SANNINO</cp:lastModifiedBy>
  <cp:revision>19</cp:revision>
  <dcterms:created xsi:type="dcterms:W3CDTF">2021-03-24T16:57:46Z</dcterms:created>
  <dcterms:modified xsi:type="dcterms:W3CDTF">2022-03-30T16:31:17Z</dcterms:modified>
</cp:coreProperties>
</file>