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sldIdLst>
    <p:sldId id="256" r:id="rId2"/>
    <p:sldId id="265" r:id="rId3"/>
    <p:sldId id="261" r:id="rId4"/>
    <p:sldId id="262" r:id="rId5"/>
    <p:sldId id="257" r:id="rId6"/>
    <p:sldId id="270" r:id="rId7"/>
    <p:sldId id="266" r:id="rId8"/>
    <p:sldId id="268" r:id="rId9"/>
    <p:sldId id="267" r:id="rId10"/>
    <p:sldId id="269" r:id="rId11"/>
    <p:sldId id="258" r:id="rId12"/>
    <p:sldId id="264" r:id="rId13"/>
    <p:sldId id="259" r:id="rId14"/>
    <p:sldId id="26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EC3DA-E10C-4D44-9B1E-66C847A34AF8}" v="15" vWet="16" dt="2023-07-04T22:30:44.977"/>
    <p1510:client id="{1DB3BF72-210A-4E9C-8B5E-40F6438DC891}" v="14" dt="2023-07-04T15:35:59.867"/>
    <p1510:client id="{21AF22DB-AB7D-49C9-9750-802DD94FE140}" v="1" dt="2023-07-05T09:33:42.094"/>
    <p1510:client id="{31204D7E-E387-4402-B7E7-7F0852353DC9}" v="577" dt="2023-07-05T10:25:53.217"/>
    <p1510:client id="{89706392-225E-47D6-BFD4-99AF89AD2790}" v="158" dt="2023-07-04T21:04:10.792"/>
    <p1510:client id="{8E843F30-8647-4C53-B1B7-3BFA2D04F0E9}" v="330" vWet="331" dt="2023-07-04T22:58:58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F6F59-425E-4D8E-8713-99F41E72B8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F0DE3-ABFE-4F25-BAF3-1D4C070F0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</a:rPr>
            <a:t>Average Price of a vehicle -&gt; $</a:t>
          </a:r>
          <a:r>
            <a:rPr lang="en-US" dirty="0">
              <a:solidFill>
                <a:schemeClr val="accent1"/>
              </a:solidFill>
              <a:latin typeface="Adobe Heiti Std R" panose="020B0400000000000000" pitchFamily="34" charset="-128"/>
              <a:ea typeface="Adobe Heiti Std R" panose="020B0400000000000000" pitchFamily="34" charset="-128"/>
            </a:rPr>
            <a:t>48000</a:t>
          </a:r>
        </a:p>
      </dgm:t>
    </dgm:pt>
    <dgm:pt modelId="{78AA8796-FDF3-4A79-B51E-14A1FAA776EF}" type="parTrans" cxnId="{D8D8FFED-6ED4-487E-9B09-1DE384894A25}">
      <dgm:prSet/>
      <dgm:spPr/>
      <dgm:t>
        <a:bodyPr/>
        <a:lstStyle/>
        <a:p>
          <a:endParaRPr lang="en-US"/>
        </a:p>
      </dgm:t>
    </dgm:pt>
    <dgm:pt modelId="{2D05D756-ED79-41D7-99B5-427BFA8E5EBE}" type="sibTrans" cxnId="{D8D8FFED-6ED4-487E-9B09-1DE384894A25}">
      <dgm:prSet/>
      <dgm:spPr/>
      <dgm:t>
        <a:bodyPr/>
        <a:lstStyle/>
        <a:p>
          <a:endParaRPr lang="en-US"/>
        </a:p>
      </dgm:t>
    </dgm:pt>
    <dgm:pt modelId="{A3B572EA-2DD2-4022-A6FC-D23A059B51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Too High!</a:t>
          </a:r>
        </a:p>
      </dgm:t>
    </dgm:pt>
    <dgm:pt modelId="{C084EE39-2428-477B-836A-EAD854360C1E}" type="parTrans" cxnId="{017ABF87-91CF-4424-8C64-8161C9AD7986}">
      <dgm:prSet/>
      <dgm:spPr/>
      <dgm:t>
        <a:bodyPr/>
        <a:lstStyle/>
        <a:p>
          <a:endParaRPr lang="en-US"/>
        </a:p>
      </dgm:t>
    </dgm:pt>
    <dgm:pt modelId="{4612DAC9-9D5A-461B-9987-FEFFCF6D62B0}" type="sibTrans" cxnId="{017ABF87-91CF-4424-8C64-8161C9AD7986}">
      <dgm:prSet/>
      <dgm:spPr/>
      <dgm:t>
        <a:bodyPr/>
        <a:lstStyle/>
        <a:p>
          <a:endParaRPr lang="en-US"/>
        </a:p>
      </dgm:t>
    </dgm:pt>
    <dgm:pt modelId="{95AB27F4-00B9-466A-9139-FFCD2866F6AC}" type="pres">
      <dgm:prSet presAssocID="{EC8F6F59-425E-4D8E-8713-99F41E72B831}" presName="root" presStyleCnt="0">
        <dgm:presLayoutVars>
          <dgm:dir/>
          <dgm:resizeHandles val="exact"/>
        </dgm:presLayoutVars>
      </dgm:prSet>
      <dgm:spPr/>
    </dgm:pt>
    <dgm:pt modelId="{BABC4A0E-2B6F-4752-850A-D89F82CC5CBD}" type="pres">
      <dgm:prSet presAssocID="{E41F0DE3-ABFE-4F25-BAF3-1D4C070F003C}" presName="compNode" presStyleCnt="0"/>
      <dgm:spPr/>
    </dgm:pt>
    <dgm:pt modelId="{9F6E4261-A9CA-4DF9-8C31-22654437000E}" type="pres">
      <dgm:prSet presAssocID="{E41F0DE3-ABFE-4F25-BAF3-1D4C070F003C}" presName="bgRect" presStyleLbl="bgShp" presStyleIdx="0" presStyleCnt="1" custLinFactNeighborX="-11948" custLinFactNeighborY="-3541"/>
      <dgm:spPr/>
    </dgm:pt>
    <dgm:pt modelId="{8EF0BCC6-D854-4E23-85ED-FF75705E99A2}" type="pres">
      <dgm:prSet presAssocID="{E41F0DE3-ABFE-4F25-BAF3-1D4C070F003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7176CD11-09A9-462B-B659-AF2FC3CA795C}" type="pres">
      <dgm:prSet presAssocID="{E41F0DE3-ABFE-4F25-BAF3-1D4C070F003C}" presName="spaceRect" presStyleCnt="0"/>
      <dgm:spPr/>
    </dgm:pt>
    <dgm:pt modelId="{D6FEBF4B-1535-4B1B-9786-32F19B081E38}" type="pres">
      <dgm:prSet presAssocID="{E41F0DE3-ABFE-4F25-BAF3-1D4C070F003C}" presName="parTx" presStyleLbl="revTx" presStyleIdx="0" presStyleCnt="2">
        <dgm:presLayoutVars>
          <dgm:chMax val="0"/>
          <dgm:chPref val="0"/>
        </dgm:presLayoutVars>
      </dgm:prSet>
      <dgm:spPr/>
    </dgm:pt>
    <dgm:pt modelId="{5D959ADA-D88B-4F51-8F4A-CD661AD94BEF}" type="pres">
      <dgm:prSet presAssocID="{E41F0DE3-ABFE-4F25-BAF3-1D4C070F003C}" presName="desTx" presStyleLbl="revTx" presStyleIdx="1" presStyleCnt="2">
        <dgm:presLayoutVars/>
      </dgm:prSet>
      <dgm:spPr/>
    </dgm:pt>
  </dgm:ptLst>
  <dgm:cxnLst>
    <dgm:cxn modelId="{A6AC2C77-C177-4F75-8E5A-3EEADCFECE0F}" type="presOf" srcId="{E41F0DE3-ABFE-4F25-BAF3-1D4C070F003C}" destId="{D6FEBF4B-1535-4B1B-9786-32F19B081E38}" srcOrd="0" destOrd="0" presId="urn:microsoft.com/office/officeart/2018/2/layout/IconVerticalSolidList"/>
    <dgm:cxn modelId="{017ABF87-91CF-4424-8C64-8161C9AD7986}" srcId="{E41F0DE3-ABFE-4F25-BAF3-1D4C070F003C}" destId="{A3B572EA-2DD2-4022-A6FC-D23A059B5101}" srcOrd="0" destOrd="0" parTransId="{C084EE39-2428-477B-836A-EAD854360C1E}" sibTransId="{4612DAC9-9D5A-461B-9987-FEFFCF6D62B0}"/>
    <dgm:cxn modelId="{161DCE9D-B957-41C1-82F6-3A8F2E52163D}" type="presOf" srcId="{A3B572EA-2DD2-4022-A6FC-D23A059B5101}" destId="{5D959ADA-D88B-4F51-8F4A-CD661AD94BEF}" srcOrd="0" destOrd="0" presId="urn:microsoft.com/office/officeart/2018/2/layout/IconVerticalSolidList"/>
    <dgm:cxn modelId="{FC37FDB3-16BB-4044-BF5E-747FFAC8F79D}" type="presOf" srcId="{EC8F6F59-425E-4D8E-8713-99F41E72B831}" destId="{95AB27F4-00B9-466A-9139-FFCD2866F6AC}" srcOrd="0" destOrd="0" presId="urn:microsoft.com/office/officeart/2018/2/layout/IconVerticalSolidList"/>
    <dgm:cxn modelId="{D8D8FFED-6ED4-487E-9B09-1DE384894A25}" srcId="{EC8F6F59-425E-4D8E-8713-99F41E72B831}" destId="{E41F0DE3-ABFE-4F25-BAF3-1D4C070F003C}" srcOrd="0" destOrd="0" parTransId="{78AA8796-FDF3-4A79-B51E-14A1FAA776EF}" sibTransId="{2D05D756-ED79-41D7-99B5-427BFA8E5EBE}"/>
    <dgm:cxn modelId="{E2A2BE9E-C99F-4E5D-9CCB-3E9E7D82CE58}" type="presParOf" srcId="{95AB27F4-00B9-466A-9139-FFCD2866F6AC}" destId="{BABC4A0E-2B6F-4752-850A-D89F82CC5CBD}" srcOrd="0" destOrd="0" presId="urn:microsoft.com/office/officeart/2018/2/layout/IconVerticalSolidList"/>
    <dgm:cxn modelId="{11881CEA-7AEB-4AD8-A1CB-CD156B5CEF97}" type="presParOf" srcId="{BABC4A0E-2B6F-4752-850A-D89F82CC5CBD}" destId="{9F6E4261-A9CA-4DF9-8C31-22654437000E}" srcOrd="0" destOrd="0" presId="urn:microsoft.com/office/officeart/2018/2/layout/IconVerticalSolidList"/>
    <dgm:cxn modelId="{B3C55BB1-5C9F-4C5D-B876-C47FEE36828B}" type="presParOf" srcId="{BABC4A0E-2B6F-4752-850A-D89F82CC5CBD}" destId="{8EF0BCC6-D854-4E23-85ED-FF75705E99A2}" srcOrd="1" destOrd="0" presId="urn:microsoft.com/office/officeart/2018/2/layout/IconVerticalSolidList"/>
    <dgm:cxn modelId="{03154C1F-7221-4459-9352-B7D7B3FD0172}" type="presParOf" srcId="{BABC4A0E-2B6F-4752-850A-D89F82CC5CBD}" destId="{7176CD11-09A9-462B-B659-AF2FC3CA795C}" srcOrd="2" destOrd="0" presId="urn:microsoft.com/office/officeart/2018/2/layout/IconVerticalSolidList"/>
    <dgm:cxn modelId="{E644CE80-A99A-4E46-A305-432440A489C0}" type="presParOf" srcId="{BABC4A0E-2B6F-4752-850A-D89F82CC5CBD}" destId="{D6FEBF4B-1535-4B1B-9786-32F19B081E38}" srcOrd="3" destOrd="0" presId="urn:microsoft.com/office/officeart/2018/2/layout/IconVerticalSolidList"/>
    <dgm:cxn modelId="{CCD675A0-B5B4-4777-9480-2B791A585FA0}" type="presParOf" srcId="{BABC4A0E-2B6F-4752-850A-D89F82CC5CBD}" destId="{5D959ADA-D88B-4F51-8F4A-CD661AD94BE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DC9C7-422E-481D-8A21-F6B5F2CD8A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FB09E6-E52C-4CEE-AC2C-C19028690121}">
      <dgm:prSet/>
      <dgm:spPr/>
      <dgm:t>
        <a:bodyPr/>
        <a:lstStyle/>
        <a:p>
          <a:r>
            <a:rPr lang="en-US"/>
            <a:t>Limited to 8 bits</a:t>
          </a:r>
        </a:p>
      </dgm:t>
    </dgm:pt>
    <dgm:pt modelId="{D7631A80-0B42-407C-9268-6F665BDFD98D}" type="parTrans" cxnId="{59DEC549-088A-45CF-82AC-984B1B383186}">
      <dgm:prSet/>
      <dgm:spPr/>
      <dgm:t>
        <a:bodyPr/>
        <a:lstStyle/>
        <a:p>
          <a:endParaRPr lang="en-US"/>
        </a:p>
      </dgm:t>
    </dgm:pt>
    <dgm:pt modelId="{49BE64F8-ACBC-48E2-862F-4F6FA370B02E}" type="sibTrans" cxnId="{59DEC549-088A-45CF-82AC-984B1B383186}">
      <dgm:prSet/>
      <dgm:spPr/>
      <dgm:t>
        <a:bodyPr/>
        <a:lstStyle/>
        <a:p>
          <a:endParaRPr lang="en-US"/>
        </a:p>
      </dgm:t>
    </dgm:pt>
    <dgm:pt modelId="{9743B6C4-692B-40E4-813A-98CA284329B4}">
      <dgm:prSet/>
      <dgm:spPr/>
      <dgm:t>
        <a:bodyPr/>
        <a:lstStyle/>
        <a:p>
          <a:r>
            <a:rPr lang="en-US"/>
            <a:t>Not suited for complex tasks</a:t>
          </a:r>
        </a:p>
      </dgm:t>
    </dgm:pt>
    <dgm:pt modelId="{E44739DD-5745-4079-A51D-F7A48F06773B}" type="parTrans" cxnId="{6695311E-C64A-4147-A250-A1EA0082C149}">
      <dgm:prSet/>
      <dgm:spPr/>
      <dgm:t>
        <a:bodyPr/>
        <a:lstStyle/>
        <a:p>
          <a:endParaRPr lang="en-US"/>
        </a:p>
      </dgm:t>
    </dgm:pt>
    <dgm:pt modelId="{80652155-2CCC-4C38-8EE3-EE13F7FFA2A8}" type="sibTrans" cxnId="{6695311E-C64A-4147-A250-A1EA0082C149}">
      <dgm:prSet/>
      <dgm:spPr/>
      <dgm:t>
        <a:bodyPr/>
        <a:lstStyle/>
        <a:p>
          <a:endParaRPr lang="en-US"/>
        </a:p>
      </dgm:t>
    </dgm:pt>
    <dgm:pt modelId="{EA1FF69E-FDDE-4C32-BB36-08E9C7BDD8C6}">
      <dgm:prSet/>
      <dgm:spPr/>
      <dgm:t>
        <a:bodyPr/>
        <a:lstStyle/>
        <a:p>
          <a:r>
            <a:rPr lang="en-US"/>
            <a:t>Poor level of security</a:t>
          </a:r>
        </a:p>
      </dgm:t>
    </dgm:pt>
    <dgm:pt modelId="{65BB3F2A-057A-450E-9AB8-15D0F3C6F15E}" type="parTrans" cxnId="{958DDC89-1818-4F02-B4CE-CFD892FF7BA1}">
      <dgm:prSet/>
      <dgm:spPr/>
      <dgm:t>
        <a:bodyPr/>
        <a:lstStyle/>
        <a:p>
          <a:endParaRPr lang="en-US"/>
        </a:p>
      </dgm:t>
    </dgm:pt>
    <dgm:pt modelId="{4F2CD8C2-3751-4B0C-9417-3BF06F269527}" type="sibTrans" cxnId="{958DDC89-1818-4F02-B4CE-CFD892FF7BA1}">
      <dgm:prSet/>
      <dgm:spPr/>
      <dgm:t>
        <a:bodyPr/>
        <a:lstStyle/>
        <a:p>
          <a:endParaRPr lang="en-US"/>
        </a:p>
      </dgm:t>
    </dgm:pt>
    <dgm:pt modelId="{F461B2E1-5380-48DA-8238-8E1C7AFC74E6}">
      <dgm:prSet/>
      <dgm:spPr/>
      <dgm:t>
        <a:bodyPr/>
        <a:lstStyle/>
        <a:p>
          <a:r>
            <a:rPr lang="en-US"/>
            <a:t>Mostly a closed system where security is not that important</a:t>
          </a:r>
        </a:p>
      </dgm:t>
    </dgm:pt>
    <dgm:pt modelId="{F77AD778-09EC-478E-872F-5B94063F2F17}" type="parTrans" cxnId="{9ACC2503-6F09-4DA1-9180-346F371D3967}">
      <dgm:prSet/>
      <dgm:spPr/>
      <dgm:t>
        <a:bodyPr/>
        <a:lstStyle/>
        <a:p>
          <a:endParaRPr lang="en-US"/>
        </a:p>
      </dgm:t>
    </dgm:pt>
    <dgm:pt modelId="{80250576-BF82-4AF4-9900-CA88B7029F81}" type="sibTrans" cxnId="{9ACC2503-6F09-4DA1-9180-346F371D3967}">
      <dgm:prSet/>
      <dgm:spPr/>
      <dgm:t>
        <a:bodyPr/>
        <a:lstStyle/>
        <a:p>
          <a:endParaRPr lang="en-US"/>
        </a:p>
      </dgm:t>
    </dgm:pt>
    <dgm:pt modelId="{DA91765A-771A-4E59-A94B-0E5E608044D3}">
      <dgm:prSet/>
      <dgm:spPr/>
      <dgm:t>
        <a:bodyPr/>
        <a:lstStyle/>
        <a:p>
          <a:r>
            <a:rPr lang="en-US"/>
            <a:t>Poor transfer rate of 20 Kbit/s</a:t>
          </a:r>
        </a:p>
      </dgm:t>
    </dgm:pt>
    <dgm:pt modelId="{0A2E174A-E15F-44E5-9D32-4A132C86D873}" type="parTrans" cxnId="{DDA529F0-10E7-45FF-B856-82B2B59B1BD9}">
      <dgm:prSet/>
      <dgm:spPr/>
      <dgm:t>
        <a:bodyPr/>
        <a:lstStyle/>
        <a:p>
          <a:endParaRPr lang="en-US"/>
        </a:p>
      </dgm:t>
    </dgm:pt>
    <dgm:pt modelId="{7384B2FE-3B2E-4309-AC63-3B56B6DC1722}" type="sibTrans" cxnId="{DDA529F0-10E7-45FF-B856-82B2B59B1BD9}">
      <dgm:prSet/>
      <dgm:spPr/>
      <dgm:t>
        <a:bodyPr/>
        <a:lstStyle/>
        <a:p>
          <a:endParaRPr lang="en-US"/>
        </a:p>
      </dgm:t>
    </dgm:pt>
    <dgm:pt modelId="{6705C90D-5A85-41F5-88AF-4F640AB0771A}">
      <dgm:prSet/>
      <dgm:spPr/>
      <dgm:t>
        <a:bodyPr/>
        <a:lstStyle/>
        <a:p>
          <a:r>
            <a:rPr lang="en-US"/>
            <a:t>Dependability on the master</a:t>
          </a:r>
        </a:p>
      </dgm:t>
    </dgm:pt>
    <dgm:pt modelId="{6FF335F3-C1D6-4C49-AD48-705F05A77C62}" type="parTrans" cxnId="{186AB8C0-563F-476D-808D-E8F2BD3DC458}">
      <dgm:prSet/>
      <dgm:spPr/>
      <dgm:t>
        <a:bodyPr/>
        <a:lstStyle/>
        <a:p>
          <a:endParaRPr lang="en-US"/>
        </a:p>
      </dgm:t>
    </dgm:pt>
    <dgm:pt modelId="{E4B09C2E-0E79-4423-84D6-052365D89F72}" type="sibTrans" cxnId="{186AB8C0-563F-476D-808D-E8F2BD3DC458}">
      <dgm:prSet/>
      <dgm:spPr/>
      <dgm:t>
        <a:bodyPr/>
        <a:lstStyle/>
        <a:p>
          <a:endParaRPr lang="en-US"/>
        </a:p>
      </dgm:t>
    </dgm:pt>
    <dgm:pt modelId="{794476CC-8D68-4CD1-BB73-743780C4877D}">
      <dgm:prSet/>
      <dgm:spPr/>
      <dgm:t>
        <a:bodyPr/>
        <a:lstStyle/>
        <a:p>
          <a:r>
            <a:rPr lang="en-US"/>
            <a:t>If the master fails, the whole system fails</a:t>
          </a:r>
        </a:p>
      </dgm:t>
    </dgm:pt>
    <dgm:pt modelId="{FBC92F85-A38D-47EA-8E16-6D3B23735166}" type="parTrans" cxnId="{8354FDE7-7F75-4920-9C40-7F711C762D1C}">
      <dgm:prSet/>
      <dgm:spPr/>
      <dgm:t>
        <a:bodyPr/>
        <a:lstStyle/>
        <a:p>
          <a:endParaRPr lang="en-US"/>
        </a:p>
      </dgm:t>
    </dgm:pt>
    <dgm:pt modelId="{91D523D8-CD23-4075-94E1-15AD80BCD1C1}" type="sibTrans" cxnId="{8354FDE7-7F75-4920-9C40-7F711C762D1C}">
      <dgm:prSet/>
      <dgm:spPr/>
      <dgm:t>
        <a:bodyPr/>
        <a:lstStyle/>
        <a:p>
          <a:endParaRPr lang="en-US"/>
        </a:p>
      </dgm:t>
    </dgm:pt>
    <dgm:pt modelId="{01888385-57F7-4D95-A415-6D50B9B0695C}" type="pres">
      <dgm:prSet presAssocID="{529DC9C7-422E-481D-8A21-F6B5F2CD8A73}" presName="root" presStyleCnt="0">
        <dgm:presLayoutVars>
          <dgm:dir/>
          <dgm:resizeHandles val="exact"/>
        </dgm:presLayoutVars>
      </dgm:prSet>
      <dgm:spPr/>
    </dgm:pt>
    <dgm:pt modelId="{0363879B-B1B9-4365-A7F6-C0CB52F74C8B}" type="pres">
      <dgm:prSet presAssocID="{C4FB09E6-E52C-4CEE-AC2C-C19028690121}" presName="compNode" presStyleCnt="0"/>
      <dgm:spPr/>
    </dgm:pt>
    <dgm:pt modelId="{23BFA961-8579-43AC-B66C-84BCFE8E64F3}" type="pres">
      <dgm:prSet presAssocID="{C4FB09E6-E52C-4CEE-AC2C-C19028690121}" presName="bgRect" presStyleLbl="bgShp" presStyleIdx="0" presStyleCnt="4"/>
      <dgm:spPr/>
    </dgm:pt>
    <dgm:pt modelId="{A00F83FB-A75F-4A72-A3C8-B7D3FFF04F54}" type="pres">
      <dgm:prSet presAssocID="{C4FB09E6-E52C-4CEE-AC2C-C190286901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D90819-C664-400A-BC32-2270F17265BF}" type="pres">
      <dgm:prSet presAssocID="{C4FB09E6-E52C-4CEE-AC2C-C19028690121}" presName="spaceRect" presStyleCnt="0"/>
      <dgm:spPr/>
    </dgm:pt>
    <dgm:pt modelId="{78BC2351-4390-4251-B56C-AB962C684FD4}" type="pres">
      <dgm:prSet presAssocID="{C4FB09E6-E52C-4CEE-AC2C-C19028690121}" presName="parTx" presStyleLbl="revTx" presStyleIdx="0" presStyleCnt="7">
        <dgm:presLayoutVars>
          <dgm:chMax val="0"/>
          <dgm:chPref val="0"/>
        </dgm:presLayoutVars>
      </dgm:prSet>
      <dgm:spPr/>
    </dgm:pt>
    <dgm:pt modelId="{3F6F6ECF-A93F-45A9-9D27-72A568150B2E}" type="pres">
      <dgm:prSet presAssocID="{C4FB09E6-E52C-4CEE-AC2C-C19028690121}" presName="desTx" presStyleLbl="revTx" presStyleIdx="1" presStyleCnt="7">
        <dgm:presLayoutVars/>
      </dgm:prSet>
      <dgm:spPr/>
    </dgm:pt>
    <dgm:pt modelId="{27A6D129-FAFC-4E5D-8678-C5EDE144504C}" type="pres">
      <dgm:prSet presAssocID="{49BE64F8-ACBC-48E2-862F-4F6FA370B02E}" presName="sibTrans" presStyleCnt="0"/>
      <dgm:spPr/>
    </dgm:pt>
    <dgm:pt modelId="{4CBDA43E-1B0A-443A-AEBF-86E3739D431D}" type="pres">
      <dgm:prSet presAssocID="{EA1FF69E-FDDE-4C32-BB36-08E9C7BDD8C6}" presName="compNode" presStyleCnt="0"/>
      <dgm:spPr/>
    </dgm:pt>
    <dgm:pt modelId="{49904B58-3CA9-4681-804B-F94B4A5C7826}" type="pres">
      <dgm:prSet presAssocID="{EA1FF69E-FDDE-4C32-BB36-08E9C7BDD8C6}" presName="bgRect" presStyleLbl="bgShp" presStyleIdx="1" presStyleCnt="4"/>
      <dgm:spPr/>
    </dgm:pt>
    <dgm:pt modelId="{16EF4108-B4D7-46FA-9508-DE40474595F4}" type="pres">
      <dgm:prSet presAssocID="{EA1FF69E-FDDE-4C32-BB36-08E9C7BDD8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rren"/>
        </a:ext>
      </dgm:extLst>
    </dgm:pt>
    <dgm:pt modelId="{28DCD518-880B-44D8-8AC0-304432F817B9}" type="pres">
      <dgm:prSet presAssocID="{EA1FF69E-FDDE-4C32-BB36-08E9C7BDD8C6}" presName="spaceRect" presStyleCnt="0"/>
      <dgm:spPr/>
    </dgm:pt>
    <dgm:pt modelId="{AB4F0184-23D3-440E-85B4-4DD27BDAB4F8}" type="pres">
      <dgm:prSet presAssocID="{EA1FF69E-FDDE-4C32-BB36-08E9C7BDD8C6}" presName="parTx" presStyleLbl="revTx" presStyleIdx="2" presStyleCnt="7">
        <dgm:presLayoutVars>
          <dgm:chMax val="0"/>
          <dgm:chPref val="0"/>
        </dgm:presLayoutVars>
      </dgm:prSet>
      <dgm:spPr/>
    </dgm:pt>
    <dgm:pt modelId="{209E95C9-9915-4482-8D56-410F8D2551A8}" type="pres">
      <dgm:prSet presAssocID="{EA1FF69E-FDDE-4C32-BB36-08E9C7BDD8C6}" presName="desTx" presStyleLbl="revTx" presStyleIdx="3" presStyleCnt="7">
        <dgm:presLayoutVars/>
      </dgm:prSet>
      <dgm:spPr/>
    </dgm:pt>
    <dgm:pt modelId="{B8BC1493-244A-4F74-A8C9-9CFD03FF4839}" type="pres">
      <dgm:prSet presAssocID="{4F2CD8C2-3751-4B0C-9417-3BF06F269527}" presName="sibTrans" presStyleCnt="0"/>
      <dgm:spPr/>
    </dgm:pt>
    <dgm:pt modelId="{F58B9417-9864-4988-99FA-508C92956072}" type="pres">
      <dgm:prSet presAssocID="{DA91765A-771A-4E59-A94B-0E5E608044D3}" presName="compNode" presStyleCnt="0"/>
      <dgm:spPr/>
    </dgm:pt>
    <dgm:pt modelId="{45733B43-B99D-4E44-9564-749E3AE620A1}" type="pres">
      <dgm:prSet presAssocID="{DA91765A-771A-4E59-A94B-0E5E608044D3}" presName="bgRect" presStyleLbl="bgShp" presStyleIdx="2" presStyleCnt="4"/>
      <dgm:spPr/>
    </dgm:pt>
    <dgm:pt modelId="{CEBB6271-0CA5-4B4B-8779-4CE3B1E3F1ED}" type="pres">
      <dgm:prSet presAssocID="{DA91765A-771A-4E59-A94B-0E5E608044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trennt"/>
        </a:ext>
      </dgm:extLst>
    </dgm:pt>
    <dgm:pt modelId="{F73DD438-6CCD-4261-8C78-7C0D30195B27}" type="pres">
      <dgm:prSet presAssocID="{DA91765A-771A-4E59-A94B-0E5E608044D3}" presName="spaceRect" presStyleCnt="0"/>
      <dgm:spPr/>
    </dgm:pt>
    <dgm:pt modelId="{DE16CBE3-13F5-4725-BD3F-21F7DE2C41C8}" type="pres">
      <dgm:prSet presAssocID="{DA91765A-771A-4E59-A94B-0E5E608044D3}" presName="parTx" presStyleLbl="revTx" presStyleIdx="4" presStyleCnt="7">
        <dgm:presLayoutVars>
          <dgm:chMax val="0"/>
          <dgm:chPref val="0"/>
        </dgm:presLayoutVars>
      </dgm:prSet>
      <dgm:spPr/>
    </dgm:pt>
    <dgm:pt modelId="{68C6DF2E-9AC3-4527-9BD6-9E227A2F181A}" type="pres">
      <dgm:prSet presAssocID="{7384B2FE-3B2E-4309-AC63-3B56B6DC1722}" presName="sibTrans" presStyleCnt="0"/>
      <dgm:spPr/>
    </dgm:pt>
    <dgm:pt modelId="{8EFC99CB-0717-4CE4-A479-721DFBE08B86}" type="pres">
      <dgm:prSet presAssocID="{6705C90D-5A85-41F5-88AF-4F640AB0771A}" presName="compNode" presStyleCnt="0"/>
      <dgm:spPr/>
    </dgm:pt>
    <dgm:pt modelId="{F6A6D60A-83BD-40E5-A7E8-8A5FF54CC945}" type="pres">
      <dgm:prSet presAssocID="{6705C90D-5A85-41F5-88AF-4F640AB0771A}" presName="bgRect" presStyleLbl="bgShp" presStyleIdx="3" presStyleCnt="4"/>
      <dgm:spPr/>
    </dgm:pt>
    <dgm:pt modelId="{688FF7D4-28CF-4DD8-BEF3-35E0F5A079D9}" type="pres">
      <dgm:prSet presAssocID="{6705C90D-5A85-41F5-88AF-4F640AB077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F34522E9-B915-4533-B13F-9DC30B4E4FDC}" type="pres">
      <dgm:prSet presAssocID="{6705C90D-5A85-41F5-88AF-4F640AB0771A}" presName="spaceRect" presStyleCnt="0"/>
      <dgm:spPr/>
    </dgm:pt>
    <dgm:pt modelId="{FD2FBFE6-2EF6-4173-853A-74DA74644DFA}" type="pres">
      <dgm:prSet presAssocID="{6705C90D-5A85-41F5-88AF-4F640AB0771A}" presName="parTx" presStyleLbl="revTx" presStyleIdx="5" presStyleCnt="7">
        <dgm:presLayoutVars>
          <dgm:chMax val="0"/>
          <dgm:chPref val="0"/>
        </dgm:presLayoutVars>
      </dgm:prSet>
      <dgm:spPr/>
    </dgm:pt>
    <dgm:pt modelId="{DDF3180F-583A-4EF5-A8C6-3832B7A72164}" type="pres">
      <dgm:prSet presAssocID="{6705C90D-5A85-41F5-88AF-4F640AB0771A}" presName="desTx" presStyleLbl="revTx" presStyleIdx="6" presStyleCnt="7">
        <dgm:presLayoutVars/>
      </dgm:prSet>
      <dgm:spPr/>
    </dgm:pt>
  </dgm:ptLst>
  <dgm:cxnLst>
    <dgm:cxn modelId="{9ACC2503-6F09-4DA1-9180-346F371D3967}" srcId="{EA1FF69E-FDDE-4C32-BB36-08E9C7BDD8C6}" destId="{F461B2E1-5380-48DA-8238-8E1C7AFC74E6}" srcOrd="0" destOrd="0" parTransId="{F77AD778-09EC-478E-872F-5B94063F2F17}" sibTransId="{80250576-BF82-4AF4-9900-CA88B7029F81}"/>
    <dgm:cxn modelId="{6695311E-C64A-4147-A250-A1EA0082C149}" srcId="{C4FB09E6-E52C-4CEE-AC2C-C19028690121}" destId="{9743B6C4-692B-40E4-813A-98CA284329B4}" srcOrd="0" destOrd="0" parTransId="{E44739DD-5745-4079-A51D-F7A48F06773B}" sibTransId="{80652155-2CCC-4C38-8EE3-EE13F7FFA2A8}"/>
    <dgm:cxn modelId="{AA5B5038-2CED-49C4-95B2-E8F7B75B0920}" type="presOf" srcId="{794476CC-8D68-4CD1-BB73-743780C4877D}" destId="{DDF3180F-583A-4EF5-A8C6-3832B7A72164}" srcOrd="0" destOrd="0" presId="urn:microsoft.com/office/officeart/2018/2/layout/IconVerticalSolidList"/>
    <dgm:cxn modelId="{94D95D5F-D714-4703-B30F-3FE3ACA180DF}" type="presOf" srcId="{C4FB09E6-E52C-4CEE-AC2C-C19028690121}" destId="{78BC2351-4390-4251-B56C-AB962C684FD4}" srcOrd="0" destOrd="0" presId="urn:microsoft.com/office/officeart/2018/2/layout/IconVerticalSolidList"/>
    <dgm:cxn modelId="{59DEC549-088A-45CF-82AC-984B1B383186}" srcId="{529DC9C7-422E-481D-8A21-F6B5F2CD8A73}" destId="{C4FB09E6-E52C-4CEE-AC2C-C19028690121}" srcOrd="0" destOrd="0" parTransId="{D7631A80-0B42-407C-9268-6F665BDFD98D}" sibTransId="{49BE64F8-ACBC-48E2-862F-4F6FA370B02E}"/>
    <dgm:cxn modelId="{43F50679-F6C8-4933-A891-9D2E0E4AC568}" type="presOf" srcId="{EA1FF69E-FDDE-4C32-BB36-08E9C7BDD8C6}" destId="{AB4F0184-23D3-440E-85B4-4DD27BDAB4F8}" srcOrd="0" destOrd="0" presId="urn:microsoft.com/office/officeart/2018/2/layout/IconVerticalSolidList"/>
    <dgm:cxn modelId="{958DDC89-1818-4F02-B4CE-CFD892FF7BA1}" srcId="{529DC9C7-422E-481D-8A21-F6B5F2CD8A73}" destId="{EA1FF69E-FDDE-4C32-BB36-08E9C7BDD8C6}" srcOrd="1" destOrd="0" parTransId="{65BB3F2A-057A-450E-9AB8-15D0F3C6F15E}" sibTransId="{4F2CD8C2-3751-4B0C-9417-3BF06F269527}"/>
    <dgm:cxn modelId="{6A1974AC-3E81-4F77-A5F0-56D525538839}" type="presOf" srcId="{529DC9C7-422E-481D-8A21-F6B5F2CD8A73}" destId="{01888385-57F7-4D95-A415-6D50B9B0695C}" srcOrd="0" destOrd="0" presId="urn:microsoft.com/office/officeart/2018/2/layout/IconVerticalSolidList"/>
    <dgm:cxn modelId="{3ACB6FB0-FDC5-48C0-A31A-97A7C26E381E}" type="presOf" srcId="{F461B2E1-5380-48DA-8238-8E1C7AFC74E6}" destId="{209E95C9-9915-4482-8D56-410F8D2551A8}" srcOrd="0" destOrd="0" presId="urn:microsoft.com/office/officeart/2018/2/layout/IconVerticalSolidList"/>
    <dgm:cxn modelId="{186AB8C0-563F-476D-808D-E8F2BD3DC458}" srcId="{529DC9C7-422E-481D-8A21-F6B5F2CD8A73}" destId="{6705C90D-5A85-41F5-88AF-4F640AB0771A}" srcOrd="3" destOrd="0" parTransId="{6FF335F3-C1D6-4C49-AD48-705F05A77C62}" sibTransId="{E4B09C2E-0E79-4423-84D6-052365D89F72}"/>
    <dgm:cxn modelId="{6C2823C8-6D41-45A4-87C4-BDD73959A051}" type="presOf" srcId="{9743B6C4-692B-40E4-813A-98CA284329B4}" destId="{3F6F6ECF-A93F-45A9-9D27-72A568150B2E}" srcOrd="0" destOrd="0" presId="urn:microsoft.com/office/officeart/2018/2/layout/IconVerticalSolidList"/>
    <dgm:cxn modelId="{CDD41ED1-52F2-4F83-8682-F67B7B07E63E}" type="presOf" srcId="{6705C90D-5A85-41F5-88AF-4F640AB0771A}" destId="{FD2FBFE6-2EF6-4173-853A-74DA74644DFA}" srcOrd="0" destOrd="0" presId="urn:microsoft.com/office/officeart/2018/2/layout/IconVerticalSolidList"/>
    <dgm:cxn modelId="{8354FDE7-7F75-4920-9C40-7F711C762D1C}" srcId="{6705C90D-5A85-41F5-88AF-4F640AB0771A}" destId="{794476CC-8D68-4CD1-BB73-743780C4877D}" srcOrd="0" destOrd="0" parTransId="{FBC92F85-A38D-47EA-8E16-6D3B23735166}" sibTransId="{91D523D8-CD23-4075-94E1-15AD80BCD1C1}"/>
    <dgm:cxn modelId="{DDA529F0-10E7-45FF-B856-82B2B59B1BD9}" srcId="{529DC9C7-422E-481D-8A21-F6B5F2CD8A73}" destId="{DA91765A-771A-4E59-A94B-0E5E608044D3}" srcOrd="2" destOrd="0" parTransId="{0A2E174A-E15F-44E5-9D32-4A132C86D873}" sibTransId="{7384B2FE-3B2E-4309-AC63-3B56B6DC1722}"/>
    <dgm:cxn modelId="{249F70FF-873E-4F67-A67F-C50E127D6AAF}" type="presOf" srcId="{DA91765A-771A-4E59-A94B-0E5E608044D3}" destId="{DE16CBE3-13F5-4725-BD3F-21F7DE2C41C8}" srcOrd="0" destOrd="0" presId="urn:microsoft.com/office/officeart/2018/2/layout/IconVerticalSolidList"/>
    <dgm:cxn modelId="{D6DC4A80-76D9-4C31-AFE0-595D2C91311B}" type="presParOf" srcId="{01888385-57F7-4D95-A415-6D50B9B0695C}" destId="{0363879B-B1B9-4365-A7F6-C0CB52F74C8B}" srcOrd="0" destOrd="0" presId="urn:microsoft.com/office/officeart/2018/2/layout/IconVerticalSolidList"/>
    <dgm:cxn modelId="{6EA3DD80-C6EC-489E-AF35-649A67513E8B}" type="presParOf" srcId="{0363879B-B1B9-4365-A7F6-C0CB52F74C8B}" destId="{23BFA961-8579-43AC-B66C-84BCFE8E64F3}" srcOrd="0" destOrd="0" presId="urn:microsoft.com/office/officeart/2018/2/layout/IconVerticalSolidList"/>
    <dgm:cxn modelId="{421A5B07-68C8-48C8-BEB0-08EBD56FD226}" type="presParOf" srcId="{0363879B-B1B9-4365-A7F6-C0CB52F74C8B}" destId="{A00F83FB-A75F-4A72-A3C8-B7D3FFF04F54}" srcOrd="1" destOrd="0" presId="urn:microsoft.com/office/officeart/2018/2/layout/IconVerticalSolidList"/>
    <dgm:cxn modelId="{731BE5BA-6AAB-4FA9-9A20-D284CED4DAF1}" type="presParOf" srcId="{0363879B-B1B9-4365-A7F6-C0CB52F74C8B}" destId="{44D90819-C664-400A-BC32-2270F17265BF}" srcOrd="2" destOrd="0" presId="urn:microsoft.com/office/officeart/2018/2/layout/IconVerticalSolidList"/>
    <dgm:cxn modelId="{CEADF4C1-3814-447B-9104-E75E00161CE5}" type="presParOf" srcId="{0363879B-B1B9-4365-A7F6-C0CB52F74C8B}" destId="{78BC2351-4390-4251-B56C-AB962C684FD4}" srcOrd="3" destOrd="0" presId="urn:microsoft.com/office/officeart/2018/2/layout/IconVerticalSolidList"/>
    <dgm:cxn modelId="{327F5D3C-5602-456A-9D1D-55B7C619A2D0}" type="presParOf" srcId="{0363879B-B1B9-4365-A7F6-C0CB52F74C8B}" destId="{3F6F6ECF-A93F-45A9-9D27-72A568150B2E}" srcOrd="4" destOrd="0" presId="urn:microsoft.com/office/officeart/2018/2/layout/IconVerticalSolidList"/>
    <dgm:cxn modelId="{E839D1A6-7149-4412-BA9E-4EF50B25EBDD}" type="presParOf" srcId="{01888385-57F7-4D95-A415-6D50B9B0695C}" destId="{27A6D129-FAFC-4E5D-8678-C5EDE144504C}" srcOrd="1" destOrd="0" presId="urn:microsoft.com/office/officeart/2018/2/layout/IconVerticalSolidList"/>
    <dgm:cxn modelId="{EDCB0EA4-7A6C-46CF-A3FE-800C54B49C72}" type="presParOf" srcId="{01888385-57F7-4D95-A415-6D50B9B0695C}" destId="{4CBDA43E-1B0A-443A-AEBF-86E3739D431D}" srcOrd="2" destOrd="0" presId="urn:microsoft.com/office/officeart/2018/2/layout/IconVerticalSolidList"/>
    <dgm:cxn modelId="{AF7E5726-0CD9-477D-BF97-7B6824F39EE7}" type="presParOf" srcId="{4CBDA43E-1B0A-443A-AEBF-86E3739D431D}" destId="{49904B58-3CA9-4681-804B-F94B4A5C7826}" srcOrd="0" destOrd="0" presId="urn:microsoft.com/office/officeart/2018/2/layout/IconVerticalSolidList"/>
    <dgm:cxn modelId="{D29F24D0-BF20-4946-8574-75D52632B02F}" type="presParOf" srcId="{4CBDA43E-1B0A-443A-AEBF-86E3739D431D}" destId="{16EF4108-B4D7-46FA-9508-DE40474595F4}" srcOrd="1" destOrd="0" presId="urn:microsoft.com/office/officeart/2018/2/layout/IconVerticalSolidList"/>
    <dgm:cxn modelId="{FBD13D35-089C-44BD-A84F-0CB79EC4D573}" type="presParOf" srcId="{4CBDA43E-1B0A-443A-AEBF-86E3739D431D}" destId="{28DCD518-880B-44D8-8AC0-304432F817B9}" srcOrd="2" destOrd="0" presId="urn:microsoft.com/office/officeart/2018/2/layout/IconVerticalSolidList"/>
    <dgm:cxn modelId="{04E15D41-63ED-43ED-B387-C63E14AB54E1}" type="presParOf" srcId="{4CBDA43E-1B0A-443A-AEBF-86E3739D431D}" destId="{AB4F0184-23D3-440E-85B4-4DD27BDAB4F8}" srcOrd="3" destOrd="0" presId="urn:microsoft.com/office/officeart/2018/2/layout/IconVerticalSolidList"/>
    <dgm:cxn modelId="{FE99FA71-4335-422C-A994-8F1DD8DA9E12}" type="presParOf" srcId="{4CBDA43E-1B0A-443A-AEBF-86E3739D431D}" destId="{209E95C9-9915-4482-8D56-410F8D2551A8}" srcOrd="4" destOrd="0" presId="urn:microsoft.com/office/officeart/2018/2/layout/IconVerticalSolidList"/>
    <dgm:cxn modelId="{0622119E-71B6-4BB5-9D85-B42BBE0EEB9D}" type="presParOf" srcId="{01888385-57F7-4D95-A415-6D50B9B0695C}" destId="{B8BC1493-244A-4F74-A8C9-9CFD03FF4839}" srcOrd="3" destOrd="0" presId="urn:microsoft.com/office/officeart/2018/2/layout/IconVerticalSolidList"/>
    <dgm:cxn modelId="{DFFF8DC3-2FFC-40E2-B145-308FB94CD9C4}" type="presParOf" srcId="{01888385-57F7-4D95-A415-6D50B9B0695C}" destId="{F58B9417-9864-4988-99FA-508C92956072}" srcOrd="4" destOrd="0" presId="urn:microsoft.com/office/officeart/2018/2/layout/IconVerticalSolidList"/>
    <dgm:cxn modelId="{0A8A0878-3016-403B-AC76-61563D7E4CEE}" type="presParOf" srcId="{F58B9417-9864-4988-99FA-508C92956072}" destId="{45733B43-B99D-4E44-9564-749E3AE620A1}" srcOrd="0" destOrd="0" presId="urn:microsoft.com/office/officeart/2018/2/layout/IconVerticalSolidList"/>
    <dgm:cxn modelId="{463BF9A6-E887-49EE-A94B-B25B76D3AF1E}" type="presParOf" srcId="{F58B9417-9864-4988-99FA-508C92956072}" destId="{CEBB6271-0CA5-4B4B-8779-4CE3B1E3F1ED}" srcOrd="1" destOrd="0" presId="urn:microsoft.com/office/officeart/2018/2/layout/IconVerticalSolidList"/>
    <dgm:cxn modelId="{3575601B-5F9D-475C-BB84-A4C9A6325C6B}" type="presParOf" srcId="{F58B9417-9864-4988-99FA-508C92956072}" destId="{F73DD438-6CCD-4261-8C78-7C0D30195B27}" srcOrd="2" destOrd="0" presId="urn:microsoft.com/office/officeart/2018/2/layout/IconVerticalSolidList"/>
    <dgm:cxn modelId="{E4E420A0-98A8-46CB-AB1B-377B070D8623}" type="presParOf" srcId="{F58B9417-9864-4988-99FA-508C92956072}" destId="{DE16CBE3-13F5-4725-BD3F-21F7DE2C41C8}" srcOrd="3" destOrd="0" presId="urn:microsoft.com/office/officeart/2018/2/layout/IconVerticalSolidList"/>
    <dgm:cxn modelId="{50383E2E-10A4-4EF3-B7F8-794ED96661A6}" type="presParOf" srcId="{01888385-57F7-4D95-A415-6D50B9B0695C}" destId="{68C6DF2E-9AC3-4527-9BD6-9E227A2F181A}" srcOrd="5" destOrd="0" presId="urn:microsoft.com/office/officeart/2018/2/layout/IconVerticalSolidList"/>
    <dgm:cxn modelId="{4B95E195-A7FE-4513-8C4D-19431B260A74}" type="presParOf" srcId="{01888385-57F7-4D95-A415-6D50B9B0695C}" destId="{8EFC99CB-0717-4CE4-A479-721DFBE08B86}" srcOrd="6" destOrd="0" presId="urn:microsoft.com/office/officeart/2018/2/layout/IconVerticalSolidList"/>
    <dgm:cxn modelId="{B12D1B31-0247-4BAB-B4B8-C4F262B81684}" type="presParOf" srcId="{8EFC99CB-0717-4CE4-A479-721DFBE08B86}" destId="{F6A6D60A-83BD-40E5-A7E8-8A5FF54CC945}" srcOrd="0" destOrd="0" presId="urn:microsoft.com/office/officeart/2018/2/layout/IconVerticalSolidList"/>
    <dgm:cxn modelId="{C436DC7A-481C-4864-911F-AAA79604DCBB}" type="presParOf" srcId="{8EFC99CB-0717-4CE4-A479-721DFBE08B86}" destId="{688FF7D4-28CF-4DD8-BEF3-35E0F5A079D9}" srcOrd="1" destOrd="0" presId="urn:microsoft.com/office/officeart/2018/2/layout/IconVerticalSolidList"/>
    <dgm:cxn modelId="{BA34AE7F-D429-4896-84F3-703B2E8146DB}" type="presParOf" srcId="{8EFC99CB-0717-4CE4-A479-721DFBE08B86}" destId="{F34522E9-B915-4533-B13F-9DC30B4E4FDC}" srcOrd="2" destOrd="0" presId="urn:microsoft.com/office/officeart/2018/2/layout/IconVerticalSolidList"/>
    <dgm:cxn modelId="{E4E6AE39-0C97-46D7-93D3-9CF63928C841}" type="presParOf" srcId="{8EFC99CB-0717-4CE4-A479-721DFBE08B86}" destId="{FD2FBFE6-2EF6-4173-853A-74DA74644DFA}" srcOrd="3" destOrd="0" presId="urn:microsoft.com/office/officeart/2018/2/layout/IconVerticalSolidList"/>
    <dgm:cxn modelId="{DC39ECD0-E86E-47EA-8239-3CFA87C1AABC}" type="presParOf" srcId="{8EFC99CB-0717-4CE4-A479-721DFBE08B86}" destId="{DDF3180F-583A-4EF5-A8C6-3832B7A721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3B5493-739F-4239-BED9-760C143825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8F2928-7391-49AD-8903-DA1D2AEDE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Extremely important for the automotive industry</a:t>
          </a:r>
        </a:p>
      </dgm:t>
    </dgm:pt>
    <dgm:pt modelId="{123F7B64-2718-4AC2-A909-24D79F30F709}" type="parTrans" cxnId="{26099F3A-D230-47DF-A3E3-155CF3E663DA}">
      <dgm:prSet/>
      <dgm:spPr/>
      <dgm:t>
        <a:bodyPr/>
        <a:lstStyle/>
        <a:p>
          <a:endParaRPr lang="en-US"/>
        </a:p>
      </dgm:t>
    </dgm:pt>
    <dgm:pt modelId="{F33F05F6-0C17-461E-B3C7-B3FCFCCFC49A}" type="sibTrans" cxnId="{26099F3A-D230-47DF-A3E3-155CF3E663DA}">
      <dgm:prSet/>
      <dgm:spPr/>
      <dgm:t>
        <a:bodyPr/>
        <a:lstStyle/>
        <a:p>
          <a:endParaRPr lang="en-US"/>
        </a:p>
      </dgm:t>
    </dgm:pt>
    <dgm:pt modelId="{EF715C7F-EAFD-4843-BA4C-234AB1F4B6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to its low cost </a:t>
          </a:r>
        </a:p>
      </dgm:t>
    </dgm:pt>
    <dgm:pt modelId="{75055535-46B4-4E2A-B505-36039F13B162}" type="parTrans" cxnId="{E393B75C-C3C4-48D0-AAB4-BBA28A3B1936}">
      <dgm:prSet/>
      <dgm:spPr/>
      <dgm:t>
        <a:bodyPr/>
        <a:lstStyle/>
        <a:p>
          <a:endParaRPr lang="en-US"/>
        </a:p>
      </dgm:t>
    </dgm:pt>
    <dgm:pt modelId="{2450379C-0529-486E-94F6-BB94077499EE}" type="sibTrans" cxnId="{E393B75C-C3C4-48D0-AAB4-BBA28A3B1936}">
      <dgm:prSet/>
      <dgm:spPr/>
      <dgm:t>
        <a:bodyPr/>
        <a:lstStyle/>
        <a:p>
          <a:endParaRPr lang="en-US"/>
        </a:p>
      </dgm:t>
    </dgm:pt>
    <dgm:pt modelId="{9973AFE2-1DBE-49C4-94FA-68AC4BCA6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 Versatility</a:t>
          </a:r>
        </a:p>
      </dgm:t>
    </dgm:pt>
    <dgm:pt modelId="{9B56C39E-8DC2-4F5D-9407-24DF68D5A97F}" type="parTrans" cxnId="{4C5FFBF2-9AFB-4B61-B4A6-42EB3167C827}">
      <dgm:prSet/>
      <dgm:spPr/>
      <dgm:t>
        <a:bodyPr/>
        <a:lstStyle/>
        <a:p>
          <a:endParaRPr lang="en-US"/>
        </a:p>
      </dgm:t>
    </dgm:pt>
    <dgm:pt modelId="{C4EB7FA5-5258-4DA7-92EF-27AC55115DEC}" type="sibTrans" cxnId="{4C5FFBF2-9AFB-4B61-B4A6-42EB3167C827}">
      <dgm:prSet/>
      <dgm:spPr/>
      <dgm:t>
        <a:bodyPr/>
        <a:lstStyle/>
        <a:p>
          <a:endParaRPr lang="en-US"/>
        </a:p>
      </dgm:t>
    </dgm:pt>
    <dgm:pt modelId="{FFB7313C-6D4A-476A-8999-6E9E7B9A9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cost-effective than CAN</a:t>
          </a:r>
        </a:p>
      </dgm:t>
    </dgm:pt>
    <dgm:pt modelId="{E04161E0-17BE-4269-8338-CD5FBDD936D6}" type="parTrans" cxnId="{6314CDEA-D1EC-400C-AB44-684CD51B7E78}">
      <dgm:prSet/>
      <dgm:spPr/>
      <dgm:t>
        <a:bodyPr/>
        <a:lstStyle/>
        <a:p>
          <a:endParaRPr lang="en-US"/>
        </a:p>
      </dgm:t>
    </dgm:pt>
    <dgm:pt modelId="{B85EF88E-973E-47F9-8D80-EE03AD0F84DB}" type="sibTrans" cxnId="{6314CDEA-D1EC-400C-AB44-684CD51B7E78}">
      <dgm:prSet/>
      <dgm:spPr/>
      <dgm:t>
        <a:bodyPr/>
        <a:lstStyle/>
        <a:p>
          <a:endParaRPr lang="en-US"/>
        </a:p>
      </dgm:t>
    </dgm:pt>
    <dgm:pt modelId="{9BFF8A85-60A2-40B1-BFC5-DF1D7D254A8D}" type="pres">
      <dgm:prSet presAssocID="{FD3B5493-739F-4239-BED9-760C143825B3}" presName="root" presStyleCnt="0">
        <dgm:presLayoutVars>
          <dgm:dir/>
          <dgm:resizeHandles val="exact"/>
        </dgm:presLayoutVars>
      </dgm:prSet>
      <dgm:spPr/>
    </dgm:pt>
    <dgm:pt modelId="{6D1F467A-B2B8-40EA-A7FF-43C011F26E04}" type="pres">
      <dgm:prSet presAssocID="{B28F2928-7391-49AD-8903-DA1D2AEDE2E7}" presName="compNode" presStyleCnt="0"/>
      <dgm:spPr/>
    </dgm:pt>
    <dgm:pt modelId="{74FAE7B0-8960-4943-BB11-820715FBE00A}" type="pres">
      <dgm:prSet presAssocID="{B28F2928-7391-49AD-8903-DA1D2AEDE2E7}" presName="bgRect" presStyleLbl="bgShp" presStyleIdx="0" presStyleCnt="3"/>
      <dgm:spPr/>
    </dgm:pt>
    <dgm:pt modelId="{B371CD16-3A74-43CF-A594-29C4195F0AF0}" type="pres">
      <dgm:prSet presAssocID="{B28F2928-7391-49AD-8903-DA1D2AEDE2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to"/>
        </a:ext>
      </dgm:extLst>
    </dgm:pt>
    <dgm:pt modelId="{5C7B5979-4694-4369-9361-F1B0E4B1CCDF}" type="pres">
      <dgm:prSet presAssocID="{B28F2928-7391-49AD-8903-DA1D2AEDE2E7}" presName="spaceRect" presStyleCnt="0"/>
      <dgm:spPr/>
    </dgm:pt>
    <dgm:pt modelId="{CCB4E348-AC4E-4659-8C89-9290DB685503}" type="pres">
      <dgm:prSet presAssocID="{B28F2928-7391-49AD-8903-DA1D2AEDE2E7}" presName="parTx" presStyleLbl="revTx" presStyleIdx="0" presStyleCnt="4">
        <dgm:presLayoutVars>
          <dgm:chMax val="0"/>
          <dgm:chPref val="0"/>
        </dgm:presLayoutVars>
      </dgm:prSet>
      <dgm:spPr/>
    </dgm:pt>
    <dgm:pt modelId="{BDE615E3-0BB7-48EC-9547-9243DBD17836}" type="pres">
      <dgm:prSet presAssocID="{B28F2928-7391-49AD-8903-DA1D2AEDE2E7}" presName="desTx" presStyleLbl="revTx" presStyleIdx="1" presStyleCnt="4">
        <dgm:presLayoutVars/>
      </dgm:prSet>
      <dgm:spPr/>
    </dgm:pt>
    <dgm:pt modelId="{621F02CC-B161-4873-9A53-DF52E3C22E62}" type="pres">
      <dgm:prSet presAssocID="{F33F05F6-0C17-461E-B3C7-B3FCFCCFC49A}" presName="sibTrans" presStyleCnt="0"/>
      <dgm:spPr/>
    </dgm:pt>
    <dgm:pt modelId="{68CD094E-E90C-4CCA-A322-4E22A807794B}" type="pres">
      <dgm:prSet presAssocID="{9973AFE2-1DBE-49C4-94FA-68AC4BCA6441}" presName="compNode" presStyleCnt="0"/>
      <dgm:spPr/>
    </dgm:pt>
    <dgm:pt modelId="{2DAC7AE2-16CD-4326-AA48-AC970CFB2390}" type="pres">
      <dgm:prSet presAssocID="{9973AFE2-1DBE-49C4-94FA-68AC4BCA6441}" presName="bgRect" presStyleLbl="bgShp" presStyleIdx="1" presStyleCnt="3"/>
      <dgm:spPr/>
    </dgm:pt>
    <dgm:pt modelId="{4E216645-2986-40A7-ABB4-858B03187EA9}" type="pres">
      <dgm:prSet presAssocID="{9973AFE2-1DBE-49C4-94FA-68AC4BCA64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rz"/>
        </a:ext>
      </dgm:extLst>
    </dgm:pt>
    <dgm:pt modelId="{B32BC515-3438-45DD-A8BD-B70BC90EC04A}" type="pres">
      <dgm:prSet presAssocID="{9973AFE2-1DBE-49C4-94FA-68AC4BCA6441}" presName="spaceRect" presStyleCnt="0"/>
      <dgm:spPr/>
    </dgm:pt>
    <dgm:pt modelId="{9E2A4F3E-A568-4765-B108-FA19ED153CFF}" type="pres">
      <dgm:prSet presAssocID="{9973AFE2-1DBE-49C4-94FA-68AC4BCA6441}" presName="parTx" presStyleLbl="revTx" presStyleIdx="2" presStyleCnt="4">
        <dgm:presLayoutVars>
          <dgm:chMax val="0"/>
          <dgm:chPref val="0"/>
        </dgm:presLayoutVars>
      </dgm:prSet>
      <dgm:spPr/>
    </dgm:pt>
    <dgm:pt modelId="{A1E913A5-E500-4A1C-BE2F-C320AAD254F7}" type="pres">
      <dgm:prSet presAssocID="{C4EB7FA5-5258-4DA7-92EF-27AC55115DEC}" presName="sibTrans" presStyleCnt="0"/>
      <dgm:spPr/>
    </dgm:pt>
    <dgm:pt modelId="{FBF74E48-105A-4D8A-BF06-A5064B155CA2}" type="pres">
      <dgm:prSet presAssocID="{FFB7313C-6D4A-476A-8999-6E9E7B9A90D6}" presName="compNode" presStyleCnt="0"/>
      <dgm:spPr/>
    </dgm:pt>
    <dgm:pt modelId="{985D01AA-7AB7-4516-AB3F-83A02FA07D1B}" type="pres">
      <dgm:prSet presAssocID="{FFB7313C-6D4A-476A-8999-6E9E7B9A90D6}" presName="bgRect" presStyleLbl="bgShp" presStyleIdx="2" presStyleCnt="3"/>
      <dgm:spPr/>
    </dgm:pt>
    <dgm:pt modelId="{B774596B-9FCC-46B6-A79D-6C6C543A7220}" type="pres">
      <dgm:prSet presAssocID="{FFB7313C-6D4A-476A-8999-6E9E7B9A90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40DAEE7A-5100-4615-8D6C-8B4967DD4EEE}" type="pres">
      <dgm:prSet presAssocID="{FFB7313C-6D4A-476A-8999-6E9E7B9A90D6}" presName="spaceRect" presStyleCnt="0"/>
      <dgm:spPr/>
    </dgm:pt>
    <dgm:pt modelId="{D73556DD-A410-4C93-B11F-7E88108C8196}" type="pres">
      <dgm:prSet presAssocID="{FFB7313C-6D4A-476A-8999-6E9E7B9A90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DED024-2B91-43C1-9149-08EBE0D2C124}" type="presOf" srcId="{B28F2928-7391-49AD-8903-DA1D2AEDE2E7}" destId="{CCB4E348-AC4E-4659-8C89-9290DB685503}" srcOrd="0" destOrd="0" presId="urn:microsoft.com/office/officeart/2018/2/layout/IconVerticalSolidList"/>
    <dgm:cxn modelId="{26099F3A-D230-47DF-A3E3-155CF3E663DA}" srcId="{FD3B5493-739F-4239-BED9-760C143825B3}" destId="{B28F2928-7391-49AD-8903-DA1D2AEDE2E7}" srcOrd="0" destOrd="0" parTransId="{123F7B64-2718-4AC2-A909-24D79F30F709}" sibTransId="{F33F05F6-0C17-461E-B3C7-B3FCFCCFC49A}"/>
    <dgm:cxn modelId="{E393B75C-C3C4-48D0-AAB4-BBA28A3B1936}" srcId="{B28F2928-7391-49AD-8903-DA1D2AEDE2E7}" destId="{EF715C7F-EAFD-4843-BA4C-234AB1F4B625}" srcOrd="0" destOrd="0" parTransId="{75055535-46B4-4E2A-B505-36039F13B162}" sibTransId="{2450379C-0529-486E-94F6-BB94077499EE}"/>
    <dgm:cxn modelId="{3339179F-2E1C-4A5E-A7F7-0D4540B9C5E5}" type="presOf" srcId="{FFB7313C-6D4A-476A-8999-6E9E7B9A90D6}" destId="{D73556DD-A410-4C93-B11F-7E88108C8196}" srcOrd="0" destOrd="0" presId="urn:microsoft.com/office/officeart/2018/2/layout/IconVerticalSolidList"/>
    <dgm:cxn modelId="{EC6BE3AC-7B6E-4F36-8330-7C990B0838AF}" type="presOf" srcId="{9973AFE2-1DBE-49C4-94FA-68AC4BCA6441}" destId="{9E2A4F3E-A568-4765-B108-FA19ED153CFF}" srcOrd="0" destOrd="0" presId="urn:microsoft.com/office/officeart/2018/2/layout/IconVerticalSolidList"/>
    <dgm:cxn modelId="{6079E1E0-88F6-499B-AF65-1CE3F3F780EC}" type="presOf" srcId="{EF715C7F-EAFD-4843-BA4C-234AB1F4B625}" destId="{BDE615E3-0BB7-48EC-9547-9243DBD17836}" srcOrd="0" destOrd="0" presId="urn:microsoft.com/office/officeart/2018/2/layout/IconVerticalSolidList"/>
    <dgm:cxn modelId="{18862FE5-0669-43E2-9FA8-A73377788498}" type="presOf" srcId="{FD3B5493-739F-4239-BED9-760C143825B3}" destId="{9BFF8A85-60A2-40B1-BFC5-DF1D7D254A8D}" srcOrd="0" destOrd="0" presId="urn:microsoft.com/office/officeart/2018/2/layout/IconVerticalSolidList"/>
    <dgm:cxn modelId="{6314CDEA-D1EC-400C-AB44-684CD51B7E78}" srcId="{FD3B5493-739F-4239-BED9-760C143825B3}" destId="{FFB7313C-6D4A-476A-8999-6E9E7B9A90D6}" srcOrd="2" destOrd="0" parTransId="{E04161E0-17BE-4269-8338-CD5FBDD936D6}" sibTransId="{B85EF88E-973E-47F9-8D80-EE03AD0F84DB}"/>
    <dgm:cxn modelId="{4C5FFBF2-9AFB-4B61-B4A6-42EB3167C827}" srcId="{FD3B5493-739F-4239-BED9-760C143825B3}" destId="{9973AFE2-1DBE-49C4-94FA-68AC4BCA6441}" srcOrd="1" destOrd="0" parTransId="{9B56C39E-8DC2-4F5D-9407-24DF68D5A97F}" sibTransId="{C4EB7FA5-5258-4DA7-92EF-27AC55115DEC}"/>
    <dgm:cxn modelId="{9D1A1834-60D3-407D-9A6F-18D42C813F21}" type="presParOf" srcId="{9BFF8A85-60A2-40B1-BFC5-DF1D7D254A8D}" destId="{6D1F467A-B2B8-40EA-A7FF-43C011F26E04}" srcOrd="0" destOrd="0" presId="urn:microsoft.com/office/officeart/2018/2/layout/IconVerticalSolidList"/>
    <dgm:cxn modelId="{ADF6A1C2-7524-4BC2-BF07-08EA20A5379A}" type="presParOf" srcId="{6D1F467A-B2B8-40EA-A7FF-43C011F26E04}" destId="{74FAE7B0-8960-4943-BB11-820715FBE00A}" srcOrd="0" destOrd="0" presId="urn:microsoft.com/office/officeart/2018/2/layout/IconVerticalSolidList"/>
    <dgm:cxn modelId="{366DE0DE-9DAB-4C98-8666-A06441BD337F}" type="presParOf" srcId="{6D1F467A-B2B8-40EA-A7FF-43C011F26E04}" destId="{B371CD16-3A74-43CF-A594-29C4195F0AF0}" srcOrd="1" destOrd="0" presId="urn:microsoft.com/office/officeart/2018/2/layout/IconVerticalSolidList"/>
    <dgm:cxn modelId="{AC28FD89-985B-4ACE-8514-78E1B3C5F14F}" type="presParOf" srcId="{6D1F467A-B2B8-40EA-A7FF-43C011F26E04}" destId="{5C7B5979-4694-4369-9361-F1B0E4B1CCDF}" srcOrd="2" destOrd="0" presId="urn:microsoft.com/office/officeart/2018/2/layout/IconVerticalSolidList"/>
    <dgm:cxn modelId="{89726ED0-10F4-4D23-ACDF-AE1149678B9C}" type="presParOf" srcId="{6D1F467A-B2B8-40EA-A7FF-43C011F26E04}" destId="{CCB4E348-AC4E-4659-8C89-9290DB685503}" srcOrd="3" destOrd="0" presId="urn:microsoft.com/office/officeart/2018/2/layout/IconVerticalSolidList"/>
    <dgm:cxn modelId="{9A8A4811-275D-43D3-94EE-D915C5CCB91D}" type="presParOf" srcId="{6D1F467A-B2B8-40EA-A7FF-43C011F26E04}" destId="{BDE615E3-0BB7-48EC-9547-9243DBD17836}" srcOrd="4" destOrd="0" presId="urn:microsoft.com/office/officeart/2018/2/layout/IconVerticalSolidList"/>
    <dgm:cxn modelId="{FE063539-11CC-4EFE-ACC2-26A2BB0B1DE2}" type="presParOf" srcId="{9BFF8A85-60A2-40B1-BFC5-DF1D7D254A8D}" destId="{621F02CC-B161-4873-9A53-DF52E3C22E62}" srcOrd="1" destOrd="0" presId="urn:microsoft.com/office/officeart/2018/2/layout/IconVerticalSolidList"/>
    <dgm:cxn modelId="{DCB37219-00A8-47E3-B464-5462A563E409}" type="presParOf" srcId="{9BFF8A85-60A2-40B1-BFC5-DF1D7D254A8D}" destId="{68CD094E-E90C-4CCA-A322-4E22A807794B}" srcOrd="2" destOrd="0" presId="urn:microsoft.com/office/officeart/2018/2/layout/IconVerticalSolidList"/>
    <dgm:cxn modelId="{1165B80B-987E-4710-A465-E0A3128C44F9}" type="presParOf" srcId="{68CD094E-E90C-4CCA-A322-4E22A807794B}" destId="{2DAC7AE2-16CD-4326-AA48-AC970CFB2390}" srcOrd="0" destOrd="0" presId="urn:microsoft.com/office/officeart/2018/2/layout/IconVerticalSolidList"/>
    <dgm:cxn modelId="{8E3AFB7E-7152-43A4-B5E1-4FF58187B9E1}" type="presParOf" srcId="{68CD094E-E90C-4CCA-A322-4E22A807794B}" destId="{4E216645-2986-40A7-ABB4-858B03187EA9}" srcOrd="1" destOrd="0" presId="urn:microsoft.com/office/officeart/2018/2/layout/IconVerticalSolidList"/>
    <dgm:cxn modelId="{C1874DFA-DCCE-4D93-AD76-394CB001FC48}" type="presParOf" srcId="{68CD094E-E90C-4CCA-A322-4E22A807794B}" destId="{B32BC515-3438-45DD-A8BD-B70BC90EC04A}" srcOrd="2" destOrd="0" presId="urn:microsoft.com/office/officeart/2018/2/layout/IconVerticalSolidList"/>
    <dgm:cxn modelId="{D16026C5-7246-4777-8198-8F3994D0E25C}" type="presParOf" srcId="{68CD094E-E90C-4CCA-A322-4E22A807794B}" destId="{9E2A4F3E-A568-4765-B108-FA19ED153CFF}" srcOrd="3" destOrd="0" presId="urn:microsoft.com/office/officeart/2018/2/layout/IconVerticalSolidList"/>
    <dgm:cxn modelId="{5F75151E-B4CD-45D9-8BD8-61F8B6FEEDA7}" type="presParOf" srcId="{9BFF8A85-60A2-40B1-BFC5-DF1D7D254A8D}" destId="{A1E913A5-E500-4A1C-BE2F-C320AAD254F7}" srcOrd="3" destOrd="0" presId="urn:microsoft.com/office/officeart/2018/2/layout/IconVerticalSolidList"/>
    <dgm:cxn modelId="{CF5A1719-934F-4DF9-8C10-D41CA5F2906F}" type="presParOf" srcId="{9BFF8A85-60A2-40B1-BFC5-DF1D7D254A8D}" destId="{FBF74E48-105A-4D8A-BF06-A5064B155CA2}" srcOrd="4" destOrd="0" presId="urn:microsoft.com/office/officeart/2018/2/layout/IconVerticalSolidList"/>
    <dgm:cxn modelId="{46A5F7DC-5BFA-4ED6-96F4-4747EAEEF6B8}" type="presParOf" srcId="{FBF74E48-105A-4D8A-BF06-A5064B155CA2}" destId="{985D01AA-7AB7-4516-AB3F-83A02FA07D1B}" srcOrd="0" destOrd="0" presId="urn:microsoft.com/office/officeart/2018/2/layout/IconVerticalSolidList"/>
    <dgm:cxn modelId="{C47F4CCE-8021-47C5-8A09-5DE5C34EBECE}" type="presParOf" srcId="{FBF74E48-105A-4D8A-BF06-A5064B155CA2}" destId="{B774596B-9FCC-46B6-A79D-6C6C543A7220}" srcOrd="1" destOrd="0" presId="urn:microsoft.com/office/officeart/2018/2/layout/IconVerticalSolidList"/>
    <dgm:cxn modelId="{4262BA3C-4799-4EE3-9CA7-5EC563F1F7EA}" type="presParOf" srcId="{FBF74E48-105A-4D8A-BF06-A5064B155CA2}" destId="{40DAEE7A-5100-4615-8D6C-8B4967DD4EEE}" srcOrd="2" destOrd="0" presId="urn:microsoft.com/office/officeart/2018/2/layout/IconVerticalSolidList"/>
    <dgm:cxn modelId="{8F63E361-A95A-4A5F-A334-89ABCADB7EDC}" type="presParOf" srcId="{FBF74E48-105A-4D8A-BF06-A5064B155CA2}" destId="{D73556DD-A410-4C93-B11F-7E88108C81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E4261-A9CA-4DF9-8C31-22654437000E}">
      <dsp:nvSpPr>
        <dsp:cNvPr id="0" name=""/>
        <dsp:cNvSpPr/>
      </dsp:nvSpPr>
      <dsp:spPr>
        <a:xfrm>
          <a:off x="0" y="1370607"/>
          <a:ext cx="5364444" cy="12115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0BCC6-D854-4E23-85ED-FF75705E99A2}">
      <dsp:nvSpPr>
        <dsp:cNvPr id="0" name=""/>
        <dsp:cNvSpPr/>
      </dsp:nvSpPr>
      <dsp:spPr>
        <a:xfrm>
          <a:off x="366502" y="1686115"/>
          <a:ext cx="666369" cy="6663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BF4B-1535-4B1B-9786-32F19B081E38}">
      <dsp:nvSpPr>
        <dsp:cNvPr id="0" name=""/>
        <dsp:cNvSpPr/>
      </dsp:nvSpPr>
      <dsp:spPr>
        <a:xfrm>
          <a:off x="1399374" y="1413510"/>
          <a:ext cx="2413999" cy="121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128226" rIns="128226" bIns="1282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/>
              </a:solidFill>
            </a:rPr>
            <a:t>Average Price of a vehicle -&gt; $</a:t>
          </a:r>
          <a:r>
            <a:rPr lang="en-US" sz="2200" kern="1200" dirty="0">
              <a:solidFill>
                <a:schemeClr val="accent1"/>
              </a:solidFill>
              <a:latin typeface="Adobe Heiti Std R" panose="020B0400000000000000" pitchFamily="34" charset="-128"/>
              <a:ea typeface="Adobe Heiti Std R" panose="020B0400000000000000" pitchFamily="34" charset="-128"/>
            </a:rPr>
            <a:t>48000</a:t>
          </a:r>
        </a:p>
      </dsp:txBody>
      <dsp:txXfrm>
        <a:off x="1399374" y="1413510"/>
        <a:ext cx="2413999" cy="1211580"/>
      </dsp:txXfrm>
    </dsp:sp>
    <dsp:sp modelId="{5D959ADA-D88B-4F51-8F4A-CD661AD94BEF}">
      <dsp:nvSpPr>
        <dsp:cNvPr id="0" name=""/>
        <dsp:cNvSpPr/>
      </dsp:nvSpPr>
      <dsp:spPr>
        <a:xfrm>
          <a:off x="3813374" y="1413510"/>
          <a:ext cx="1551069" cy="121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128226" rIns="128226" bIns="1282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Too High!</a:t>
          </a:r>
        </a:p>
      </dsp:txBody>
      <dsp:txXfrm>
        <a:off x="3813374" y="1413510"/>
        <a:ext cx="1551069" cy="1211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FA961-8579-43AC-B66C-84BCFE8E64F3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F83FB-A75F-4A72-A3C8-B7D3FFF04F54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C2351-4390-4251-B56C-AB962C684FD4}">
      <dsp:nvSpPr>
        <dsp:cNvPr id="0" name=""/>
        <dsp:cNvSpPr/>
      </dsp:nvSpPr>
      <dsp:spPr>
        <a:xfrm>
          <a:off x="1085500" y="1854"/>
          <a:ext cx="2903374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Limited to 8 bits</a:t>
          </a:r>
        </a:p>
      </dsp:txBody>
      <dsp:txXfrm>
        <a:off x="1085500" y="1854"/>
        <a:ext cx="2903374" cy="939827"/>
      </dsp:txXfrm>
    </dsp:sp>
    <dsp:sp modelId="{3F6F6ECF-A93F-45A9-9D27-72A568150B2E}">
      <dsp:nvSpPr>
        <dsp:cNvPr id="0" name=""/>
        <dsp:cNvSpPr/>
      </dsp:nvSpPr>
      <dsp:spPr>
        <a:xfrm>
          <a:off x="3988874" y="1854"/>
          <a:ext cx="2463068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 suited for complex tasks</a:t>
          </a:r>
        </a:p>
      </dsp:txBody>
      <dsp:txXfrm>
        <a:off x="3988874" y="1854"/>
        <a:ext cx="2463068" cy="939827"/>
      </dsp:txXfrm>
    </dsp:sp>
    <dsp:sp modelId="{49904B58-3CA9-4681-804B-F94B4A5C7826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F4108-B4D7-46FA-9508-DE40474595F4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F0184-23D3-440E-85B4-4DD27BDAB4F8}">
      <dsp:nvSpPr>
        <dsp:cNvPr id="0" name=""/>
        <dsp:cNvSpPr/>
      </dsp:nvSpPr>
      <dsp:spPr>
        <a:xfrm>
          <a:off x="1085500" y="1176638"/>
          <a:ext cx="2903374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Poor level of security</a:t>
          </a:r>
        </a:p>
      </dsp:txBody>
      <dsp:txXfrm>
        <a:off x="1085500" y="1176638"/>
        <a:ext cx="2903374" cy="939827"/>
      </dsp:txXfrm>
    </dsp:sp>
    <dsp:sp modelId="{209E95C9-9915-4482-8D56-410F8D2551A8}">
      <dsp:nvSpPr>
        <dsp:cNvPr id="0" name=""/>
        <dsp:cNvSpPr/>
      </dsp:nvSpPr>
      <dsp:spPr>
        <a:xfrm>
          <a:off x="3988874" y="1176638"/>
          <a:ext cx="2463068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Mostly a closed system where security is not that important</a:t>
          </a:r>
        </a:p>
      </dsp:txBody>
      <dsp:txXfrm>
        <a:off x="3988874" y="1176638"/>
        <a:ext cx="2463068" cy="939827"/>
      </dsp:txXfrm>
    </dsp:sp>
    <dsp:sp modelId="{45733B43-B99D-4E44-9564-749E3AE620A1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B6271-0CA5-4B4B-8779-4CE3B1E3F1ED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6CBE3-13F5-4725-BD3F-21F7DE2C41C8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Poor transfer rate of 20 Kbit/s</a:t>
          </a:r>
        </a:p>
      </dsp:txBody>
      <dsp:txXfrm>
        <a:off x="1085500" y="2351421"/>
        <a:ext cx="5366442" cy="939827"/>
      </dsp:txXfrm>
    </dsp:sp>
    <dsp:sp modelId="{F6A6D60A-83BD-40E5-A7E8-8A5FF54CC945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FF7D4-28CF-4DD8-BEF3-35E0F5A079D9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FBFE6-2EF6-4173-853A-74DA74644DFA}">
      <dsp:nvSpPr>
        <dsp:cNvPr id="0" name=""/>
        <dsp:cNvSpPr/>
      </dsp:nvSpPr>
      <dsp:spPr>
        <a:xfrm>
          <a:off x="1085500" y="3526205"/>
          <a:ext cx="2903374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Dependability on the master</a:t>
          </a:r>
        </a:p>
      </dsp:txBody>
      <dsp:txXfrm>
        <a:off x="1085500" y="3526205"/>
        <a:ext cx="2903374" cy="939827"/>
      </dsp:txXfrm>
    </dsp:sp>
    <dsp:sp modelId="{DDF3180F-583A-4EF5-A8C6-3832B7A72164}">
      <dsp:nvSpPr>
        <dsp:cNvPr id="0" name=""/>
        <dsp:cNvSpPr/>
      </dsp:nvSpPr>
      <dsp:spPr>
        <a:xfrm>
          <a:off x="3988874" y="3526205"/>
          <a:ext cx="2463068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 master fails, the whole system fails</a:t>
          </a:r>
        </a:p>
      </dsp:txBody>
      <dsp:txXfrm>
        <a:off x="3988874" y="3526205"/>
        <a:ext cx="2463068" cy="939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AE7B0-8960-4943-BB11-820715FBE00A}">
      <dsp:nvSpPr>
        <dsp:cNvPr id="0" name=""/>
        <dsp:cNvSpPr/>
      </dsp:nvSpPr>
      <dsp:spPr>
        <a:xfrm>
          <a:off x="0" y="492"/>
          <a:ext cx="9872871" cy="1153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1CD16-3A74-43CF-A594-29C4195F0AF0}">
      <dsp:nvSpPr>
        <dsp:cNvPr id="0" name=""/>
        <dsp:cNvSpPr/>
      </dsp:nvSpPr>
      <dsp:spPr>
        <a:xfrm>
          <a:off x="348965" y="260053"/>
          <a:ext cx="634482" cy="6344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4E348-AC4E-4659-8C89-9290DB685503}">
      <dsp:nvSpPr>
        <dsp:cNvPr id="0" name=""/>
        <dsp:cNvSpPr/>
      </dsp:nvSpPr>
      <dsp:spPr>
        <a:xfrm>
          <a:off x="1332412" y="492"/>
          <a:ext cx="4442791" cy="115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0" tIns="122090" rIns="122090" bIns="1220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Extremely important for the automotive industry</a:t>
          </a:r>
        </a:p>
      </dsp:txBody>
      <dsp:txXfrm>
        <a:off x="1332412" y="492"/>
        <a:ext cx="4442791" cy="1153604"/>
      </dsp:txXfrm>
    </dsp:sp>
    <dsp:sp modelId="{BDE615E3-0BB7-48EC-9547-9243DBD17836}">
      <dsp:nvSpPr>
        <dsp:cNvPr id="0" name=""/>
        <dsp:cNvSpPr/>
      </dsp:nvSpPr>
      <dsp:spPr>
        <a:xfrm>
          <a:off x="5775204" y="492"/>
          <a:ext cx="4097666" cy="115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0" tIns="122090" rIns="122090" bIns="12209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to its low cost </a:t>
          </a:r>
        </a:p>
      </dsp:txBody>
      <dsp:txXfrm>
        <a:off x="5775204" y="492"/>
        <a:ext cx="4097666" cy="1153604"/>
      </dsp:txXfrm>
    </dsp:sp>
    <dsp:sp modelId="{2DAC7AE2-16CD-4326-AA48-AC970CFB2390}">
      <dsp:nvSpPr>
        <dsp:cNvPr id="0" name=""/>
        <dsp:cNvSpPr/>
      </dsp:nvSpPr>
      <dsp:spPr>
        <a:xfrm>
          <a:off x="0" y="1442497"/>
          <a:ext cx="9872871" cy="1153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16645-2986-40A7-ABB4-858B03187EA9}">
      <dsp:nvSpPr>
        <dsp:cNvPr id="0" name=""/>
        <dsp:cNvSpPr/>
      </dsp:nvSpPr>
      <dsp:spPr>
        <a:xfrm>
          <a:off x="348965" y="1702058"/>
          <a:ext cx="634482" cy="6344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A4F3E-A568-4765-B108-FA19ED153CFF}">
      <dsp:nvSpPr>
        <dsp:cNvPr id="0" name=""/>
        <dsp:cNvSpPr/>
      </dsp:nvSpPr>
      <dsp:spPr>
        <a:xfrm>
          <a:off x="1332412" y="1442497"/>
          <a:ext cx="8540458" cy="115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0" tIns="122090" rIns="122090" bIns="1220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High Versatility</a:t>
          </a:r>
        </a:p>
      </dsp:txBody>
      <dsp:txXfrm>
        <a:off x="1332412" y="1442497"/>
        <a:ext cx="8540458" cy="1153604"/>
      </dsp:txXfrm>
    </dsp:sp>
    <dsp:sp modelId="{985D01AA-7AB7-4516-AB3F-83A02FA07D1B}">
      <dsp:nvSpPr>
        <dsp:cNvPr id="0" name=""/>
        <dsp:cNvSpPr/>
      </dsp:nvSpPr>
      <dsp:spPr>
        <a:xfrm>
          <a:off x="0" y="2884503"/>
          <a:ext cx="9872871" cy="1153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4596B-9FCC-46B6-A79D-6C6C543A7220}">
      <dsp:nvSpPr>
        <dsp:cNvPr id="0" name=""/>
        <dsp:cNvSpPr/>
      </dsp:nvSpPr>
      <dsp:spPr>
        <a:xfrm>
          <a:off x="348965" y="3144063"/>
          <a:ext cx="634482" cy="6344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556DD-A410-4C93-B11F-7E88108C8196}">
      <dsp:nvSpPr>
        <dsp:cNvPr id="0" name=""/>
        <dsp:cNvSpPr/>
      </dsp:nvSpPr>
      <dsp:spPr>
        <a:xfrm>
          <a:off x="1332412" y="2884503"/>
          <a:ext cx="8540458" cy="115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0" tIns="122090" rIns="122090" bIns="1220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cost-effective than CAN</a:t>
          </a:r>
        </a:p>
      </dsp:txBody>
      <dsp:txXfrm>
        <a:off x="1332412" y="2884503"/>
        <a:ext cx="8540458" cy="1153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FD724-121A-4F60-A44C-8BE177AEE92F}" type="datetimeFigureOut">
              <a:rPr lang="en-DE" smtClean="0"/>
              <a:t>04/07/2023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4BBAF-8F1E-4472-8C28-8EC7E8412A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079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Usually connected as a subnet of a higher network such as CAN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4BBAF-8F1E-4472-8C28-8EC7E8412A6D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26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DE"/>
              <a:t>04/07/2023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3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39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96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415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6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77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5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613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494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150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141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DE"/>
              <a:t>04/07/2023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2D9FC9F-E233-420D-9E96-97CBF505EC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83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anddriver.com/news/a43611570/average-new-car-price-down-still-high/" TargetMode="External"/><Relationship Id="rId2" Type="http://schemas.openxmlformats.org/officeDocument/2006/relationships/hyperlink" Target="https://www.statista.com/statistics/262747/worldwide-automobile-production-since-2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4635-4745-C52C-D8EB-615C5C339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interconnect network (LIN)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45ADD-B88D-37A8-A773-7E3E1B0B6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By: Maxim Speczyk, Stephanie Okosa, Jad Al </a:t>
            </a:r>
            <a:r>
              <a:rPr lang="en-GB" dirty="0" err="1"/>
              <a:t>Jourdi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14C5A-923B-558C-6EA5-E1CACE8B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566" y="136525"/>
            <a:ext cx="3513906" cy="5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2410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2193-0110-D19B-C02F-E16EA8BD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6" y="427256"/>
            <a:ext cx="9875520" cy="951271"/>
          </a:xfrm>
        </p:spPr>
        <p:txBody>
          <a:bodyPr/>
          <a:lstStyle/>
          <a:p>
            <a:pPr algn="ctr"/>
            <a:r>
              <a:rPr lang="en-US" dirty="0"/>
              <a:t>Physical Layer Requirements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3E7CB-2510-2FAB-0810-7311608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FC13-5D84-C3C8-5B66-F83426FE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10</a:t>
            </a:fld>
            <a:endParaRPr lang="en-DE"/>
          </a:p>
        </p:txBody>
      </p:sp>
      <p:pic>
        <p:nvPicPr>
          <p:cNvPr id="7" name="Picture 4" descr="Diagram&#10;&#10;Description automatically generated">
            <a:extLst>
              <a:ext uri="{FF2B5EF4-FFF2-40B4-BE49-F238E27FC236}">
                <a16:creationId xmlns:a16="http://schemas.microsoft.com/office/drawing/2014/main" id="{8059C059-3A44-807F-7820-7E69FF87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3" y="1506520"/>
            <a:ext cx="6030763" cy="49544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CB82-CF9E-D7D6-08FF-040A60B0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3983740"/>
            <a:ext cx="4589206" cy="951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Synchronization and Bit-sampling 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2544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F7467-D36A-2BCE-A9DF-6B2BAD1F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024F0A-8277-60D9-2D0A-04DF80BA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002437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Applications that require…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Low Speed</a:t>
            </a:r>
          </a:p>
          <a:p>
            <a:r>
              <a:rPr lang="en-US" dirty="0"/>
              <a:t>Reliable Latency</a:t>
            </a:r>
          </a:p>
          <a:p>
            <a:r>
              <a:rPr lang="en-US" dirty="0"/>
              <a:t>Low Data Rates</a:t>
            </a:r>
          </a:p>
          <a:p>
            <a:r>
              <a:rPr lang="en-US" dirty="0"/>
              <a:t>Ease of Use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8C946EB-5383-DF0F-FDB4-E5EDFD1C19E4}"/>
              </a:ext>
            </a:extLst>
          </p:cNvPr>
          <p:cNvSpPr txBox="1">
            <a:spLocks/>
          </p:cNvSpPr>
          <p:nvPr/>
        </p:nvSpPr>
        <p:spPr>
          <a:xfrm>
            <a:off x="6080760" y="2057400"/>
            <a:ext cx="464303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dirty="0"/>
              <a:t>Applications like…</a:t>
            </a:r>
          </a:p>
          <a:p>
            <a:r>
              <a:rPr lang="en-US" dirty="0"/>
              <a:t>Door looks </a:t>
            </a:r>
          </a:p>
          <a:p>
            <a:r>
              <a:rPr lang="en-US" dirty="0"/>
              <a:t>Window Controls</a:t>
            </a:r>
          </a:p>
          <a:p>
            <a:r>
              <a:rPr lang="en-US" dirty="0"/>
              <a:t> Dashboard Instruments</a:t>
            </a:r>
          </a:p>
          <a:p>
            <a:r>
              <a:rPr lang="en-US" dirty="0"/>
              <a:t>Water Pumps</a:t>
            </a:r>
          </a:p>
          <a:p>
            <a:r>
              <a:rPr lang="en-US" dirty="0"/>
              <a:t>Simple Actuators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82E4C-CDAC-D88B-3B1D-1E494541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C9C6-3859-2355-8D9A-0496AEA4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29914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7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9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43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BEAB4E-00B4-2E15-B6A4-F3F35A55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cap="all">
                <a:solidFill>
                  <a:srgbClr val="FFFFFF"/>
                </a:solidFill>
              </a:rPr>
              <a:t>Applicatoin – Cruise Control</a:t>
            </a:r>
          </a:p>
        </p:txBody>
      </p:sp>
      <p:pic>
        <p:nvPicPr>
          <p:cNvPr id="5" name="Inhaltsplatzhalter 4" descr="Ein Bild, das Text, Screenshot, Diagramm, Grafiken enthält.&#10;&#10;Automatisch generierte Beschreibung">
            <a:extLst>
              <a:ext uri="{FF2B5EF4-FFF2-40B4-BE49-F238E27FC236}">
                <a16:creationId xmlns:a16="http://schemas.microsoft.com/office/drawing/2014/main" id="{C55A7D8A-351A-F11E-BF69-0A85FDF65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75" y="857675"/>
            <a:ext cx="5218953" cy="514066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0351A-EF47-4CF5-A034-D38AF610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3AA12-F932-4747-15CE-F293B4C4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1030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5D770-B81F-D31D-DF0A-B570C77D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Challenges</a:t>
            </a:r>
          </a:p>
        </p:txBody>
      </p:sp>
      <p:graphicFrame>
        <p:nvGraphicFramePr>
          <p:cNvPr id="33" name="Inhaltsplatzhalter 6">
            <a:extLst>
              <a:ext uri="{FF2B5EF4-FFF2-40B4-BE49-F238E27FC236}">
                <a16:creationId xmlns:a16="http://schemas.microsoft.com/office/drawing/2014/main" id="{3D450D27-549A-1458-C757-07D15C207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44175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75981-37D2-7388-92FC-FD1B8437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E1C1-2E32-63DB-492B-F1FB838B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293763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C0396-7EA2-E2CB-7C49-213CC2CD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5DBD6890-E38D-7F1F-C82C-7FF7704728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E9F88-EAE8-1E4C-4982-BDF00A5C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975FB-0B74-03E8-2A0C-CF80FB1B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423058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1C5D8-A421-345B-803B-99789147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FEC33-733E-3237-8065-C08B47BA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Worldwide automobile production | Statista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[2]</a:t>
            </a:r>
            <a:r>
              <a:rPr lang="en-US" dirty="0">
                <a:hlinkClick r:id="rId3"/>
              </a:rPr>
              <a:t> Average New Car Price Actually Drops, but It's Still over $48,000 (caranddriver.com)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E130-E1D8-6187-9818-1A48F2FA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E5B6-EE24-0A60-D9E1-3D54BCAC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670829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6C0AB-632B-4701-A5A6-052B75B7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2A2853-A55A-47F7-902F-6DE7185D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0A3D00-134B-401B-BED1-39F1B73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4F11129-8A77-4850-9BAB-FDA0CF4F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008B9-BA55-8381-34B3-FA045644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553" y="893398"/>
            <a:ext cx="6019601" cy="318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 dirty="0">
                <a:solidFill>
                  <a:srgbClr val="FFFFFF"/>
                </a:solidFill>
              </a:rPr>
              <a:t>Why do we need LIN?</a:t>
            </a:r>
          </a:p>
        </p:txBody>
      </p:sp>
      <p:pic>
        <p:nvPicPr>
          <p:cNvPr id="7" name="Graphic 6" descr="Fragen">
            <a:extLst>
              <a:ext uri="{FF2B5EF4-FFF2-40B4-BE49-F238E27FC236}">
                <a16:creationId xmlns:a16="http://schemas.microsoft.com/office/drawing/2014/main" id="{66A01C5C-6C47-2128-E05A-6C75CC75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5" y="1860302"/>
            <a:ext cx="3135414" cy="31354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5E83F-DC24-32DB-22E8-1D2BD799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1EB1C-A3B0-87DA-2E86-247F20DF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398321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914241-C711-8DC9-45C1-9E2CE534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Motivation</a:t>
            </a:r>
          </a:p>
        </p:txBody>
      </p:sp>
      <p:pic>
        <p:nvPicPr>
          <p:cNvPr id="4" name="Inhaltsplatzhalter 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5599E092-59F3-8E5C-A745-661802EF6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83589"/>
            <a:ext cx="6045576" cy="44888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565D6E8-8516-F1C1-589B-4CBB6F39725A}"/>
              </a:ext>
            </a:extLst>
          </p:cNvPr>
          <p:cNvSpPr txBox="1"/>
          <p:nvPr/>
        </p:nvSpPr>
        <p:spPr>
          <a:xfrm>
            <a:off x="952500" y="567242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2C4B6-438F-7196-EF8F-1D5FC80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EE9E-0C8F-D7F1-CF8F-866D712C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248539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6AF4BF-A4FB-BEE1-B6C9-2FEB27F7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7" name="Graphic 6" descr="Geld">
            <a:extLst>
              <a:ext uri="{FF2B5EF4-FFF2-40B4-BE49-F238E27FC236}">
                <a16:creationId xmlns:a16="http://schemas.microsoft.com/office/drawing/2014/main" id="{182789BB-7DB7-B9B3-78D9-F97D0C67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4" y="1132142"/>
            <a:ext cx="4593715" cy="4593715"/>
          </a:xfrm>
          <a:prstGeom prst="rect">
            <a:avLst/>
          </a:prstGeom>
        </p:spPr>
      </p:pic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55794FA7-2CF7-FBAE-110C-C0E6BF291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195784"/>
              </p:ext>
            </p:extLst>
          </p:nvPr>
        </p:nvGraphicFramePr>
        <p:xfrm>
          <a:off x="6106703" y="2057400"/>
          <a:ext cx="5364444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A5C2E-DB4B-A7F8-78DA-0FA2BC19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E32E-4614-73F5-73F0-538F4F55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19147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10A4-C8D6-DEDB-FA14-019FF245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249" y="462260"/>
            <a:ext cx="8076317" cy="1056813"/>
          </a:xfrm>
        </p:spPr>
        <p:txBody>
          <a:bodyPr/>
          <a:lstStyle/>
          <a:p>
            <a:pPr algn="ctr"/>
            <a:r>
              <a:rPr lang="en-GB" dirty="0"/>
              <a:t>LIN Concept – What is LIN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08E8F-01C1-40B4-6D16-BCDEA972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2E8C-14AB-B63E-7673-F2C87AC7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5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A2D52-E037-2BEE-DCA2-F7E3D391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08" y="1666413"/>
            <a:ext cx="5267325" cy="441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831AE-4939-D6F9-7797-DEC852B250BE}"/>
              </a:ext>
            </a:extLst>
          </p:cNvPr>
          <p:cNvSpPr txBox="1"/>
          <p:nvPr/>
        </p:nvSpPr>
        <p:spPr>
          <a:xfrm>
            <a:off x="237357" y="2040799"/>
            <a:ext cx="5166799" cy="27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LIN operates using the Master-slave principle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Message header consist of:</a:t>
            </a:r>
          </a:p>
          <a:p>
            <a:pPr marL="742950" lvl="1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</a:rPr>
              <a:t>Synchronization break</a:t>
            </a:r>
          </a:p>
          <a:p>
            <a:pPr marL="742950" lvl="1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</a:rPr>
              <a:t>Synchronization field</a:t>
            </a:r>
          </a:p>
          <a:p>
            <a:pPr marL="742950" lvl="1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</a:rPr>
              <a:t>Message identifier</a:t>
            </a:r>
          </a:p>
        </p:txBody>
      </p:sp>
    </p:spTree>
    <p:extLst>
      <p:ext uri="{BB962C8B-B14F-4D97-AF65-F5344CB8AC3E}">
        <p14:creationId xmlns:p14="http://schemas.microsoft.com/office/powerpoint/2010/main" val="191086637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5D775-9B94-CC54-E424-63132F77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16" y="497758"/>
            <a:ext cx="4689987" cy="586248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BBEA7-4221-A219-79D1-9CEB7DC7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7A5A-FF01-4CA5-A07E-6543BC97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6</a:t>
            </a:fld>
            <a:endParaRPr lang="en-D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C86804-1345-A949-D74B-E84E7F3D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56" y="2362272"/>
            <a:ext cx="5132785" cy="2133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0" i="0" dirty="0">
                <a:effectLst/>
                <a:latin typeface="Arial" panose="020B0604020202020204" pitchFamily="34" charset="0"/>
              </a:rPr>
              <a:t>Communication relationships within a LIN cluster: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815127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33B2-4CD0-7A5A-44C9-BA823CAC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6" y="2292770"/>
            <a:ext cx="4274574" cy="227245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LIN to LIN Communication 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C597E-AC95-36A0-B5DB-726104D5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8D77E-E28E-BFBF-BCCF-682AA736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7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03177-8729-6BD8-5BA5-29C2C03F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46" y="776287"/>
            <a:ext cx="611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5767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D70A-213D-2B08-ADD2-5A4549DE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95924"/>
            <a:ext cx="9875520" cy="993988"/>
          </a:xfrm>
        </p:spPr>
        <p:txBody>
          <a:bodyPr/>
          <a:lstStyle/>
          <a:p>
            <a:pPr algn="ctr"/>
            <a:r>
              <a:rPr lang="en-US" dirty="0"/>
              <a:t>Design Process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EFEB-42C8-D99C-D407-A24DBB54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31" y="4671175"/>
            <a:ext cx="5139813" cy="1455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8620" indent="-342900"/>
            <a:r>
              <a:rPr lang="en-US" dirty="0"/>
              <a:t>Workflow Concept</a:t>
            </a:r>
          </a:p>
          <a:p>
            <a:pPr marL="617220" lvl="1" indent="-342900"/>
            <a:r>
              <a:rPr lang="en-US" dirty="0"/>
              <a:t>Configuration Language Specification</a:t>
            </a:r>
          </a:p>
          <a:p>
            <a:pPr marL="617220" lvl="1" indent="-342900"/>
            <a:r>
              <a:rPr lang="en-US" dirty="0"/>
              <a:t>Node Capability Language Specification-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CBAA-B431-81FB-0029-99CEE766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86DC5-FEED-6A1D-B4D8-02B8A93B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543" y="6223828"/>
            <a:ext cx="1706217" cy="365125"/>
          </a:xfrm>
        </p:spPr>
        <p:txBody>
          <a:bodyPr/>
          <a:lstStyle/>
          <a:p>
            <a:fld id="{52D9FC9F-E233-420D-9E96-97CBF505EC9A}" type="slidenum">
              <a:rPr lang="en-DE" smtClean="0"/>
              <a:t>8</a:t>
            </a:fld>
            <a:endParaRPr lang="en-DE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6333CAE-C351-9EA3-0405-F328B89F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62" y="2217864"/>
            <a:ext cx="4680429" cy="3078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905E0-3444-0BC5-3DB2-EE3D7001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6" y="1803451"/>
            <a:ext cx="5300762" cy="277024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2206E9-3AF1-1BA8-9FBD-9C5C69CC4B15}"/>
              </a:ext>
            </a:extLst>
          </p:cNvPr>
          <p:cNvSpPr txBox="1">
            <a:spLocks/>
          </p:cNvSpPr>
          <p:nvPr/>
        </p:nvSpPr>
        <p:spPr>
          <a:xfrm>
            <a:off x="6688362" y="1371598"/>
            <a:ext cx="2866158" cy="517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indent="-342900"/>
            <a:r>
              <a:rPr lang="en-GB" dirty="0"/>
              <a:t>Node Concept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812159-6FB4-EA45-34E5-F5A585BF55DB}"/>
              </a:ext>
            </a:extLst>
          </p:cNvPr>
          <p:cNvSpPr txBox="1">
            <a:spLocks/>
          </p:cNvSpPr>
          <p:nvPr/>
        </p:nvSpPr>
        <p:spPr>
          <a:xfrm>
            <a:off x="613031" y="1371598"/>
            <a:ext cx="3116826" cy="431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indent="-342900"/>
            <a:r>
              <a:rPr lang="en-US" dirty="0"/>
              <a:t>LIN Cluster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24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87D2-AEFD-1E11-8CD8-3516C5EC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50" y="380661"/>
            <a:ext cx="9875520" cy="983951"/>
          </a:xfrm>
        </p:spPr>
        <p:txBody>
          <a:bodyPr/>
          <a:lstStyle/>
          <a:p>
            <a:pPr algn="ctr"/>
            <a:r>
              <a:rPr lang="en-US" dirty="0"/>
              <a:t>Physical Layer Requirements</a:t>
            </a:r>
          </a:p>
        </p:txBody>
      </p:sp>
      <p:pic>
        <p:nvPicPr>
          <p:cNvPr id="4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255732F8-AC75-CBE9-2845-D5377603F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923" y="1958772"/>
            <a:ext cx="4302262" cy="36708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9A1D6-AF73-4A0A-7D32-FA3B69835F9A}"/>
              </a:ext>
            </a:extLst>
          </p:cNvPr>
          <p:cNvSpPr txBox="1"/>
          <p:nvPr/>
        </p:nvSpPr>
        <p:spPr>
          <a:xfrm>
            <a:off x="1174306" y="2076001"/>
            <a:ext cx="4953004" cy="2705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Bus Signaling Fundamentals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Pull-up values 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Threshold values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Bit rate tolerance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2190-0E8C-32AC-1190-4B0EE833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04/07/2023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C74F1-358F-B145-0796-0B71642B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FC9F-E233-420D-9E96-97CBF505EC9A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555907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280</Words>
  <Application>Microsoft Office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Heiti Std R</vt:lpstr>
      <vt:lpstr>Arial</vt:lpstr>
      <vt:lpstr>Calibri</vt:lpstr>
      <vt:lpstr>Corbel</vt:lpstr>
      <vt:lpstr>Courier New</vt:lpstr>
      <vt:lpstr>Basis</vt:lpstr>
      <vt:lpstr>Local interconnect network (LIN)</vt:lpstr>
      <vt:lpstr>Why do we need LIN?</vt:lpstr>
      <vt:lpstr>Motivation</vt:lpstr>
      <vt:lpstr>Motivation</vt:lpstr>
      <vt:lpstr>LIN Concept – What is LIN</vt:lpstr>
      <vt:lpstr>Communication relationships within a LIN cluster:</vt:lpstr>
      <vt:lpstr>LIN to LIN Communication Sequence Diagram</vt:lpstr>
      <vt:lpstr>Design Process Workflow</vt:lpstr>
      <vt:lpstr>Physical Layer Requirements</vt:lpstr>
      <vt:lpstr>Physical Layer Requirements </vt:lpstr>
      <vt:lpstr>Applications</vt:lpstr>
      <vt:lpstr>Applicatoin – Cruise Control</vt:lpstr>
      <vt:lpstr>Challenges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Okosa</dc:creator>
  <cp:lastModifiedBy>Stephanie Okosa</cp:lastModifiedBy>
  <cp:revision>2</cp:revision>
  <dcterms:created xsi:type="dcterms:W3CDTF">2023-07-03T17:19:46Z</dcterms:created>
  <dcterms:modified xsi:type="dcterms:W3CDTF">2023-07-05T10:42:24Z</dcterms:modified>
</cp:coreProperties>
</file>