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5A321-A692-40A1-A3F5-C52A7955EEBB}" type="datetimeFigureOut">
              <a:rPr lang="en-DE" smtClean="0"/>
              <a:t>05/07/2021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DCD93-79AD-4C0B-9F05-B541AD84F9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1571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2E04-E217-47C3-B645-239A28759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F9959-A3CE-4969-B2AA-0D2918173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70F2-DE52-417C-AF2C-914F1C75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02A7-8478-4478-B1DD-F69770D77278}" type="datetime8">
              <a:rPr lang="en-DE" smtClean="0"/>
              <a:t>05/07/2021 16:56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9C1C2-129E-45C7-9C7A-A07F1973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B6EA9-AE07-4479-BB64-4B918419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27E-8118-4060-8F0B-C77595332C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144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D10A-C21F-451D-B4C5-121C074C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E522E-F103-422E-AD19-1EF0B972C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AD229-54EB-4F67-AE12-F591D6B3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0FCC-889A-4C3B-B81A-B3CDED36A3DA}" type="datetime8">
              <a:rPr lang="en-DE" smtClean="0"/>
              <a:t>05/07/2021 16:56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A69E-E7D3-46C0-A35F-91CB2C39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405CA-DB49-4E9B-B511-C20F05A8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27E-8118-4060-8F0B-C77595332C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448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E3578-C3DE-471D-9A63-75B45B111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0C58D-2FC7-4EDE-879C-9ECE5BCA3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DCEFF-AF83-4F66-94FB-CFB037DC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2ED7-5A1F-439D-A3AB-976740E2A587}" type="datetime8">
              <a:rPr lang="en-DE" smtClean="0"/>
              <a:t>05/07/2021 16:56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DDEE2-F988-415E-B720-4DB10B75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718FB-9054-4BDC-9304-D4221A29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27E-8118-4060-8F0B-C77595332C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486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3EE3-8035-48B4-9DF1-710495F3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B29D-8FF6-45E5-B164-01775F5C7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DA490-BEA3-4E81-A755-8003EE1E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A677-C0FB-4EBF-AE59-B154DCFE6C34}" type="datetime8">
              <a:rPr lang="en-DE" smtClean="0"/>
              <a:t>05/07/2021 16:56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21580-8D7F-4128-8CA6-D201CC16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5EB7-AD79-4D65-AE5E-55533A3A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27E-8118-4060-8F0B-C77595332C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566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1503-075F-4724-9AF1-B61BADA9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25C3-90F3-4CC9-9504-FFC528335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E490C-59BB-42E5-A2C3-0F6F01EA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CE97-CFD2-4B6E-9F2A-26C1E0D86749}" type="datetime8">
              <a:rPr lang="en-DE" smtClean="0"/>
              <a:t>05/07/2021 16:56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488C8-C173-4609-9E7E-EE74C2E7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B10EE-AD60-4A2C-9E3E-26625F82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27E-8118-4060-8F0B-C77595332C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898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ED6C-AC3D-4740-818B-EA793029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98CF5-6A28-4531-970F-397D40743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3A40C-7ECD-418E-B669-B4BDE2DBD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6DF28-FA0C-4112-8CDC-17F9644A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97A3-4C2C-4C71-A820-F5AAF1D5432D}" type="datetime8">
              <a:rPr lang="en-DE" smtClean="0"/>
              <a:t>05/07/2021 16:56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5DB23-9480-4FE6-8398-125ED3AA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89B33-6EFD-4B62-87FC-C04ACAB8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27E-8118-4060-8F0B-C77595332C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719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DFBD-F323-4B45-AA22-0AB5C529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6F5CE-5582-41E2-A3BD-975BD2733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D1AB3-5802-46B3-95AA-B198F3662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8D72B-C659-4510-A336-5ECF0E4F6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83B8E-B32E-4245-8AED-7CA3C4E0E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837B2-F8E3-4EBB-813C-D9AA8045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18DD-76EC-4B46-85D7-42CA13FCCF18}" type="datetime8">
              <a:rPr lang="en-DE" smtClean="0"/>
              <a:t>05/07/2021 16:56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4E68B-1C63-49CB-9B3E-553D9819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857DD-AC8D-4C0E-8165-BEA1D37B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27E-8118-4060-8F0B-C77595332C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257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48C4-5ECF-4ACB-83EE-D18DBF8E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3CD64-F5C4-4A7E-BA0C-9225E3B0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9DE9-EEEE-4F30-8B68-AF63A1286B9F}" type="datetime8">
              <a:rPr lang="en-DE" smtClean="0"/>
              <a:t>05/07/2021 16:56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3C258-1ED4-408F-8511-A7BA0D6E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00408-AD0C-449B-B306-07ACDC31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27E-8118-4060-8F0B-C77595332C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140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1AE8F3-9E23-4EFF-A9FD-DC5DA939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2505-3C5C-44E7-9740-35704DBB7BB0}" type="datetime8">
              <a:rPr lang="en-DE" smtClean="0"/>
              <a:t>05/07/2021 16:56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5F508-6EF2-4F18-9B86-D7DD210F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C3E55-0417-4E82-8945-ED5D83AA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27E-8118-4060-8F0B-C77595332C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747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240B-C5A4-4402-B54F-15945B16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F06F-098A-4E90-A239-93D127D2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A0B32-94B6-4558-81D3-1E414724A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12D9E-7415-43D3-BE88-76989ED1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1723-0EE4-4765-9753-411604A6A779}" type="datetime8">
              <a:rPr lang="en-DE" smtClean="0"/>
              <a:t>05/07/2021 16:56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80416-EB6C-49ED-956A-1DA88B47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054A6-81C0-4F15-B54F-08813F2C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27E-8118-4060-8F0B-C77595332C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94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96039-3DFF-48B5-972E-F2F054CFB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58F8B-CC3D-45BD-B6D9-4B4FDA707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750B5-1BB4-4101-888F-D38D9826E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946F6-354E-436E-BAEA-9AA78B0C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E8D9-1388-476A-BD2B-37E32B0042F8}" type="datetime8">
              <a:rPr lang="en-DE" smtClean="0"/>
              <a:t>05/07/2021 16:56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D6CDD-DB20-4987-A67D-F8F2EE8A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67670-1E5E-4604-B680-15CC9181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27E-8118-4060-8F0B-C77595332C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63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9D532D-50A1-4F07-8C1C-AA6514B7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A8B67-69DC-4421-9EC9-7E45BE1FD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A24F7-455B-468B-9949-D707ADF1C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55959-445A-4BA6-862D-DCF3F684F025}" type="datetime8">
              <a:rPr lang="en-DE" smtClean="0"/>
              <a:t>05/07/2021 16:56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C9E8F-6742-471E-9DDA-89A9D8CE6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44838-AAFB-45C4-8417-A573897AC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1D27E-8118-4060-8F0B-C77595332CF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147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606A-46D1-485B-B26E-08B254362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4154" y="2500622"/>
            <a:ext cx="6024134" cy="1321893"/>
          </a:xfrm>
        </p:spPr>
        <p:txBody>
          <a:bodyPr anchor="b">
            <a:normAutofit/>
          </a:bodyPr>
          <a:lstStyle/>
          <a:p>
            <a:pPr algn="l"/>
            <a:r>
              <a:rPr lang="en-GB" dirty="0"/>
              <a:t>BATTLESHIP GAME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E9F60-3ED8-4DB7-8D6D-7C44FEFAD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2132" y="3837536"/>
            <a:ext cx="4880597" cy="1739554"/>
          </a:xfrm>
        </p:spPr>
        <p:txBody>
          <a:bodyPr anchor="t">
            <a:noAutofit/>
          </a:bodyPr>
          <a:lstStyle/>
          <a:p>
            <a:pPr lvl="1"/>
            <a:r>
              <a:rPr lang="en-US" sz="18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Jad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Al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Jourdi</a:t>
            </a:r>
            <a:endParaRPr lang="en-DE" sz="1800" b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Imad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Chaar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endParaRPr lang="en-DE" sz="1800" b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Stephanie Chinenye Okosa</a:t>
            </a:r>
            <a:endParaRPr lang="en-DE" sz="1800" b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Maxim Emile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Spezcyk</a:t>
            </a:r>
            <a:endParaRPr lang="en-DE" sz="1800" b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l"/>
            <a:endParaRPr lang="en-DE" sz="1800" b="1" dirty="0"/>
          </a:p>
        </p:txBody>
      </p:sp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B87A08F-A080-4686-AC6B-D258B24F9B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6" r="32674" b="-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1B518B-0CF7-48B8-9DDA-482AB7EF61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85" y="0"/>
            <a:ext cx="3364795" cy="1158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9B2E6-7246-445A-8F6C-1F247BF4C9D5}"/>
              </a:ext>
            </a:extLst>
          </p:cNvPr>
          <p:cNvSpPr txBox="1"/>
          <p:nvPr/>
        </p:nvSpPr>
        <p:spPr>
          <a:xfrm>
            <a:off x="6414932" y="3822515"/>
            <a:ext cx="161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PRESENTED BY: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708597-08F8-41C4-97EF-611C59E9A491}"/>
              </a:ext>
            </a:extLst>
          </p:cNvPr>
          <p:cNvSpPr txBox="1"/>
          <p:nvPr/>
        </p:nvSpPr>
        <p:spPr>
          <a:xfrm>
            <a:off x="10587318" y="5592111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06.07.2021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31281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5310-3844-413E-A05F-835201BF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271" y="347196"/>
            <a:ext cx="7409329" cy="1325563"/>
          </a:xfrm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en-GB" dirty="0"/>
              <a:t>Main function(cont.)</a:t>
            </a:r>
            <a:endParaRPr lang="en-DE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046AD7A-2958-469B-B59D-2D138126A6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5"/>
          <a:stretch/>
        </p:blipFill>
        <p:spPr bwMode="auto">
          <a:xfrm>
            <a:off x="838200" y="1871718"/>
            <a:ext cx="4343400" cy="41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1874BE8-4E08-4513-AD58-9DD958865C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" r="3340" b="1528"/>
          <a:stretch/>
        </p:blipFill>
        <p:spPr bwMode="auto">
          <a:xfrm>
            <a:off x="6740525" y="1871718"/>
            <a:ext cx="4613275" cy="475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AF7C5-67AF-4E10-B44E-83C57EAF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27E-8118-4060-8F0B-C77595332CF3}" type="slidenum">
              <a:rPr lang="en-DE" smtClean="0"/>
              <a:t>10</a:t>
            </a:fld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AA33E-21C1-4851-8948-82FED53BC4A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85" y="0"/>
            <a:ext cx="3364795" cy="11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8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3082-54CD-454D-977A-2BA81D7B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6" y="347196"/>
            <a:ext cx="7570694" cy="1325563"/>
          </a:xfrm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en-GB" dirty="0"/>
              <a:t>Main function(cont.)</a:t>
            </a:r>
            <a:endParaRPr lang="en-DE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80A9C1F-F2B6-4CBE-B441-06B486F524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3250"/>
            <a:ext cx="625332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6DFC6-0CE1-4CEB-9C6E-B9A0FFE3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27E-8118-4060-8F0B-C77595332CF3}" type="slidenum">
              <a:rPr lang="en-DE" smtClean="0"/>
              <a:t>11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9386FB-E02A-4F64-A33B-0412DDDDC66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85" y="0"/>
            <a:ext cx="3364795" cy="11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8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23892-00B8-4CC2-9272-F537AFBD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27E-8118-4060-8F0B-C77595332CF3}" type="slidenum">
              <a:rPr lang="en-DE" smtClean="0"/>
              <a:t>12</a:t>
            </a:fld>
            <a:endParaRPr lang="en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C35919-C9A4-4E27-B887-66029DB983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85" y="0"/>
            <a:ext cx="3364795" cy="1158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AF58D-3D91-42A9-A1A5-F784F3880E94}"/>
              </a:ext>
            </a:extLst>
          </p:cNvPr>
          <p:cNvSpPr txBox="1"/>
          <p:nvPr/>
        </p:nvSpPr>
        <p:spPr>
          <a:xfrm flipH="1">
            <a:off x="2935941" y="3076871"/>
            <a:ext cx="7046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/>
              <a:t>THANK YOU FOR LISTENING</a:t>
            </a:r>
            <a:endParaRPr lang="en-DE" sz="4400" b="1" dirty="0"/>
          </a:p>
          <a:p>
            <a:endParaRPr lang="en-DE" sz="4400" b="1" dirty="0"/>
          </a:p>
        </p:txBody>
      </p:sp>
    </p:spTree>
    <p:extLst>
      <p:ext uri="{BB962C8B-B14F-4D97-AF65-F5344CB8AC3E}">
        <p14:creationId xmlns:p14="http://schemas.microsoft.com/office/powerpoint/2010/main" val="103938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3862-71D8-403C-9C8C-86FA5141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683" y="136526"/>
            <a:ext cx="7664976" cy="1158050"/>
          </a:xfrm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en-GB" dirty="0"/>
              <a:t>DEFINITION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018D-1146-4489-8C65-4A2138D8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636"/>
            <a:ext cx="2828924" cy="4694327"/>
          </a:xfrm>
          <a:ln>
            <a:solidFill>
              <a:schemeClr val="tx2"/>
            </a:solidFill>
          </a:ln>
        </p:spPr>
        <p:txBody>
          <a:bodyPr/>
          <a:lstStyle/>
          <a:p>
            <a:endParaRPr lang="en-GB" sz="1600" b="0" i="0" dirty="0">
              <a:effectLst/>
              <a:latin typeface="Whitney"/>
            </a:endParaRPr>
          </a:p>
          <a:p>
            <a:endParaRPr lang="en-GB" sz="1600" dirty="0">
              <a:latin typeface="Whitney"/>
            </a:endParaRPr>
          </a:p>
          <a:p>
            <a:endParaRPr lang="en-GB" sz="1600" b="0" i="0" dirty="0">
              <a:effectLst/>
              <a:latin typeface="Whitney"/>
            </a:endParaRPr>
          </a:p>
          <a:p>
            <a:r>
              <a:rPr lang="en-GB" sz="1600" b="0" i="0" dirty="0">
                <a:effectLst/>
                <a:latin typeface="Whitney"/>
              </a:rPr>
              <a:t>Battleship is a two-player game whose goal is to hit and sink all the ships in the enemy's matrix, where the first player who sinks all 10 of the enemy's ships wins.</a:t>
            </a:r>
            <a:endParaRPr lang="en-DE" sz="1600" dirty="0"/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6F8D7-6DFB-4D34-9E34-51427A1C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27E-8118-4060-8F0B-C77595332CF3}" type="slidenum">
              <a:rPr lang="en-DE" smtClean="0"/>
              <a:t>2</a:t>
            </a:fld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E26C1-7BF2-4430-8632-03AB226251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85" y="0"/>
            <a:ext cx="3364795" cy="1158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C4D881-6023-4742-AEAC-6216D2788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553" y="1482635"/>
            <a:ext cx="3871296" cy="46943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EB1864-1FCE-415B-B20C-A9D5F0043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448" y="1482634"/>
            <a:ext cx="3505504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5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06E2-E13C-494F-8EFE-2080FC14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7772400" cy="1325563"/>
          </a:xfrm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en-GB" dirty="0"/>
              <a:t>PrintGrid and PrintShips function</a:t>
            </a:r>
            <a:endParaRPr lang="en-DE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016017F-7F34-4102-AB93-BF7BF37F7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3965"/>
            <a:ext cx="4283146" cy="309006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755D58A-74E9-4778-B77D-3D2DB91AE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226" y="1883965"/>
            <a:ext cx="6528532" cy="45720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4B3196-4A47-4C39-9233-58B3FC5E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27E-8118-4060-8F0B-C77595332CF3}" type="slidenum">
              <a:rPr lang="en-DE" smtClean="0"/>
              <a:t>3</a:t>
            </a:fld>
            <a:endParaRPr lang="en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CF28DD-158F-4399-B903-B051A3640F3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85" y="0"/>
            <a:ext cx="3364795" cy="11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F99F-64FA-4ED1-BF48-9354A57E7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019"/>
            <a:ext cx="7839635" cy="1325563"/>
          </a:xfrm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en-GB" dirty="0"/>
              <a:t>Continuation of PrintShip function</a:t>
            </a:r>
            <a:endParaRPr lang="en-DE" dirty="0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52E40F5F-3650-4646-97F7-B4F7B45EE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412597" cy="3860488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7E1741A-1EE1-432B-B2A2-25BB85C48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"/>
          <a:stretch/>
        </p:blipFill>
        <p:spPr bwMode="auto">
          <a:xfrm>
            <a:off x="6392550" y="1825625"/>
            <a:ext cx="5607829" cy="386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25D405-3B42-4EE0-8694-6F92ADA5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27E-8118-4060-8F0B-C77595332CF3}" type="slidenum">
              <a:rPr lang="en-DE" smtClean="0"/>
              <a:t>4</a:t>
            </a:fld>
            <a:endParaRPr lang="en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112F0A-581A-4906-8B1B-EADAFDF5E93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85" y="0"/>
            <a:ext cx="3364795" cy="11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0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8993-9718-44D7-A3F0-3FB82C08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003"/>
            <a:ext cx="7814173" cy="1325563"/>
          </a:xfrm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en-GB" dirty="0"/>
              <a:t>CheckForFreeSpace functions</a:t>
            </a:r>
            <a:endParaRPr lang="en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A4A600-A217-4157-81E2-3414DE3C31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48644"/>
            <a:ext cx="5267325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E8B87DA-52C6-41AF-A8AF-CD216DCABE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0"/>
          <a:stretch/>
        </p:blipFill>
        <p:spPr bwMode="auto">
          <a:xfrm>
            <a:off x="6200775" y="1848644"/>
            <a:ext cx="57912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68D33-D34E-4852-846E-FC41F892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27E-8118-4060-8F0B-C77595332CF3}" type="slidenum">
              <a:rPr lang="en-DE" smtClean="0"/>
              <a:t>5</a:t>
            </a:fld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12B3F3-E7F2-449E-80ED-890C580DF49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85" y="0"/>
            <a:ext cx="3364795" cy="11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6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CE20-1BF7-41D2-8EA4-1B6912DD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545" y="320302"/>
            <a:ext cx="6665259" cy="1325563"/>
          </a:xfrm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en-GB" dirty="0"/>
              <a:t>TakeTurn function</a:t>
            </a:r>
            <a:endParaRPr lang="en-D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405B23-02E9-494E-8D7F-60AEAAEE9C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5475"/>
            <a:ext cx="399097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D6EBAF3-1D59-4780-AA99-E98A0B103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453" y="1895475"/>
            <a:ext cx="4758347" cy="492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85ED-042B-4839-B2B2-1A610119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27E-8118-4060-8F0B-C77595332CF3}" type="slidenum">
              <a:rPr lang="en-DE" smtClean="0"/>
              <a:t>6</a:t>
            </a:fld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E2907D-24BC-4B58-BFF9-48BF048473C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85" y="0"/>
            <a:ext cx="3364795" cy="11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9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58AA-61C6-4AAA-B4F5-8E6677CA8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306" y="365125"/>
            <a:ext cx="7418294" cy="1325563"/>
          </a:xfrm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en-GB" dirty="0"/>
              <a:t>CheckForSunk function</a:t>
            </a:r>
            <a:endParaRPr lang="en-DE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13E54AF4-32CB-4504-96AC-ED73667CF8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9"/>
          <a:stretch/>
        </p:blipFill>
        <p:spPr bwMode="auto">
          <a:xfrm>
            <a:off x="838200" y="1855694"/>
            <a:ext cx="6817659" cy="376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99743DE5-1EAB-4769-9D44-179440BED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159" y="1855694"/>
            <a:ext cx="3161641" cy="485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9A9B1-197B-4AC1-8129-9D161A05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27E-8118-4060-8F0B-C77595332CF3}" type="slidenum">
              <a:rPr lang="en-DE" smtClean="0"/>
              <a:t>7</a:t>
            </a:fld>
            <a:endParaRPr lang="en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B55722-06D2-47F0-827D-6C67E85E392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85" y="0"/>
            <a:ext cx="3364795" cy="11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6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DE1C552-9826-4E65-A8CB-692D214E32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06" y="4539815"/>
            <a:ext cx="9027315" cy="204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42D9EFB-2961-42BA-8631-7B5815B97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45"/>
          <a:stretch/>
        </p:blipFill>
        <p:spPr bwMode="auto">
          <a:xfrm>
            <a:off x="1116106" y="1070116"/>
            <a:ext cx="3715871" cy="333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CA41B-BF0C-47F8-8155-24051AC1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27E-8118-4060-8F0B-C77595332CF3}" type="slidenum">
              <a:rPr lang="en-DE" smtClean="0"/>
              <a:t>8</a:t>
            </a:fld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A71247-10CD-4F10-908E-A43599BBF6D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85" y="0"/>
            <a:ext cx="3364795" cy="1158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C094E5-CFA4-4964-9F5B-634800573ED4}"/>
              </a:ext>
            </a:extLst>
          </p:cNvPr>
          <p:cNvSpPr txBox="1"/>
          <p:nvPr/>
        </p:nvSpPr>
        <p:spPr>
          <a:xfrm>
            <a:off x="1855692" y="162935"/>
            <a:ext cx="6687673" cy="76944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alibri Light (Headings)"/>
              </a:rPr>
              <a:t>CheckForWinner function</a:t>
            </a:r>
            <a:endParaRPr lang="en-DE" sz="44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33368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3B29-031F-439D-8AA3-9306C473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035" y="297220"/>
            <a:ext cx="6333565" cy="1266451"/>
          </a:xfrm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en-GB" dirty="0"/>
              <a:t>Main function</a:t>
            </a:r>
            <a:endParaRPr lang="en-DE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BAD70B5-AA2F-409D-9D7C-C82019E87D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24236"/>
            <a:ext cx="4965519" cy="358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3DD3D04-5A0B-4B3D-A3D2-9438296F1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9"/>
          <a:stretch/>
        </p:blipFill>
        <p:spPr bwMode="auto">
          <a:xfrm>
            <a:off x="5976759" y="1924236"/>
            <a:ext cx="6081892" cy="400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F959C-75A0-48F6-9D83-E207B116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D27E-8118-4060-8F0B-C77595332CF3}" type="slidenum">
              <a:rPr lang="en-DE" smtClean="0"/>
              <a:t>9</a:t>
            </a:fld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65986D-29D1-436E-85B8-5D532EC50C9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85" y="0"/>
            <a:ext cx="3364795" cy="11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95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Calibri Light (Headings)</vt:lpstr>
      <vt:lpstr>Whitney</vt:lpstr>
      <vt:lpstr>Office Theme</vt:lpstr>
      <vt:lpstr>BATTLESHIP GAME</vt:lpstr>
      <vt:lpstr>DEFINITION</vt:lpstr>
      <vt:lpstr>PrintGrid and PrintShips function</vt:lpstr>
      <vt:lpstr>Continuation of PrintShip function</vt:lpstr>
      <vt:lpstr>CheckForFreeSpace functions</vt:lpstr>
      <vt:lpstr>TakeTurn function</vt:lpstr>
      <vt:lpstr>CheckForSunk function</vt:lpstr>
      <vt:lpstr>PowerPoint Presentation</vt:lpstr>
      <vt:lpstr>Main function</vt:lpstr>
      <vt:lpstr>Main function(cont.)</vt:lpstr>
      <vt:lpstr>Main function(cont.)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Okosa</dc:creator>
  <cp:lastModifiedBy>Stephanie Okosa</cp:lastModifiedBy>
  <cp:revision>11</cp:revision>
  <dcterms:created xsi:type="dcterms:W3CDTF">2021-07-05T14:08:52Z</dcterms:created>
  <dcterms:modified xsi:type="dcterms:W3CDTF">2021-07-05T22:35:56Z</dcterms:modified>
</cp:coreProperties>
</file>