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96D1D-A035-408C-A3E8-9D2DE32211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2E775B-125B-4929-BD3C-E115B9FF9393}">
      <dgm:prSet/>
      <dgm:spPr/>
      <dgm:t>
        <a:bodyPr/>
        <a:lstStyle/>
        <a:p>
          <a:r>
            <a:rPr lang="en-GB" b="1" dirty="0"/>
            <a:t>Summary</a:t>
          </a:r>
          <a:endParaRPr lang="en-US" dirty="0"/>
        </a:p>
      </dgm:t>
    </dgm:pt>
    <dgm:pt modelId="{F5D58709-D59A-4FB1-BDC2-6C7F827FCA00}" type="parTrans" cxnId="{A3CEEBAE-91D3-4521-AAF4-5B7D798F8A80}">
      <dgm:prSet/>
      <dgm:spPr/>
      <dgm:t>
        <a:bodyPr/>
        <a:lstStyle/>
        <a:p>
          <a:endParaRPr lang="en-US"/>
        </a:p>
      </dgm:t>
    </dgm:pt>
    <dgm:pt modelId="{0790E73F-E847-4ECD-9F6A-7C15E46BB977}" type="sibTrans" cxnId="{A3CEEBAE-91D3-4521-AAF4-5B7D798F8A80}">
      <dgm:prSet/>
      <dgm:spPr/>
      <dgm:t>
        <a:bodyPr/>
        <a:lstStyle/>
        <a:p>
          <a:endParaRPr lang="en-US"/>
        </a:p>
      </dgm:t>
    </dgm:pt>
    <dgm:pt modelId="{B485941F-AC74-4A65-B9FE-EA50E6BE8215}">
      <dgm:prSet/>
      <dgm:spPr/>
      <dgm:t>
        <a:bodyPr/>
        <a:lstStyle/>
        <a:p>
          <a:r>
            <a:rPr lang="en-GB" b="1" dirty="0"/>
            <a:t>Future Direction</a:t>
          </a:r>
          <a:endParaRPr lang="en-US" dirty="0"/>
        </a:p>
      </dgm:t>
    </dgm:pt>
    <dgm:pt modelId="{A66A243D-9623-4319-B060-2440370FBE51}" type="parTrans" cxnId="{D630E012-4575-4C78-B84F-17188AFB3BF3}">
      <dgm:prSet/>
      <dgm:spPr/>
      <dgm:t>
        <a:bodyPr/>
        <a:lstStyle/>
        <a:p>
          <a:endParaRPr lang="en-US"/>
        </a:p>
      </dgm:t>
    </dgm:pt>
    <dgm:pt modelId="{20338896-73E7-4AA8-85D0-F93F42D0ED3D}" type="sibTrans" cxnId="{D630E012-4575-4C78-B84F-17188AFB3BF3}">
      <dgm:prSet/>
      <dgm:spPr/>
      <dgm:t>
        <a:bodyPr/>
        <a:lstStyle/>
        <a:p>
          <a:endParaRPr lang="en-US"/>
        </a:p>
      </dgm:t>
    </dgm:pt>
    <dgm:pt modelId="{789F23BE-FBE7-4B87-87F0-F55A26ADBA2B}">
      <dgm:prSet/>
      <dgm:spPr/>
      <dgm:t>
        <a:bodyPr/>
        <a:lstStyle/>
        <a:p>
          <a:r>
            <a:rPr lang="en-US" dirty="0"/>
            <a:t>Two types of electrodes</a:t>
          </a:r>
        </a:p>
      </dgm:t>
    </dgm:pt>
    <dgm:pt modelId="{B776562B-791F-40D9-BC57-A3098147D979}" type="parTrans" cxnId="{613A3CA1-BE73-4096-A226-DF4105A224E1}">
      <dgm:prSet/>
      <dgm:spPr/>
      <dgm:t>
        <a:bodyPr/>
        <a:lstStyle/>
        <a:p>
          <a:endParaRPr lang="en-DE"/>
        </a:p>
      </dgm:t>
    </dgm:pt>
    <dgm:pt modelId="{88B1A3FE-5A59-41A0-B211-9CF5134C5035}" type="sibTrans" cxnId="{613A3CA1-BE73-4096-A226-DF4105A224E1}">
      <dgm:prSet/>
      <dgm:spPr/>
      <dgm:t>
        <a:bodyPr/>
        <a:lstStyle/>
        <a:p>
          <a:endParaRPr lang="en-DE"/>
        </a:p>
      </dgm:t>
    </dgm:pt>
    <dgm:pt modelId="{5E0EF696-B19A-4E55-BCD0-9BF42EC66755}">
      <dgm:prSet/>
      <dgm:spPr/>
      <dgm:t>
        <a:bodyPr/>
        <a:lstStyle/>
        <a:p>
          <a:r>
            <a:rPr lang="en-US" dirty="0"/>
            <a:t>Surface electrodes</a:t>
          </a:r>
        </a:p>
      </dgm:t>
    </dgm:pt>
    <dgm:pt modelId="{8B61B68C-0C27-43CF-B390-9EEBE14998C1}" type="parTrans" cxnId="{8D2902E2-E737-411B-B0C1-A7F4DD9C80B8}">
      <dgm:prSet/>
      <dgm:spPr/>
      <dgm:t>
        <a:bodyPr/>
        <a:lstStyle/>
        <a:p>
          <a:endParaRPr lang="en-DE"/>
        </a:p>
      </dgm:t>
    </dgm:pt>
    <dgm:pt modelId="{D784F516-CD4E-4EB2-A052-FE93D78A6C31}" type="sibTrans" cxnId="{8D2902E2-E737-411B-B0C1-A7F4DD9C80B8}">
      <dgm:prSet/>
      <dgm:spPr/>
      <dgm:t>
        <a:bodyPr/>
        <a:lstStyle/>
        <a:p>
          <a:endParaRPr lang="en-DE"/>
        </a:p>
      </dgm:t>
    </dgm:pt>
    <dgm:pt modelId="{33786617-A35C-465D-8435-A861B7D94DB9}">
      <dgm:prSet/>
      <dgm:spPr/>
      <dgm:t>
        <a:bodyPr/>
        <a:lstStyle/>
        <a:p>
          <a:r>
            <a:rPr lang="en-US" dirty="0"/>
            <a:t>Needle electrodes</a:t>
          </a:r>
        </a:p>
      </dgm:t>
    </dgm:pt>
    <dgm:pt modelId="{1D84849B-8F58-4013-973D-BE80D470BD44}" type="parTrans" cxnId="{E0C4226E-3776-4055-88E6-94E313B1B381}">
      <dgm:prSet/>
      <dgm:spPr/>
      <dgm:t>
        <a:bodyPr/>
        <a:lstStyle/>
        <a:p>
          <a:endParaRPr lang="en-DE"/>
        </a:p>
      </dgm:t>
    </dgm:pt>
    <dgm:pt modelId="{22DD71EF-8D37-4047-A385-D519966BB249}" type="sibTrans" cxnId="{E0C4226E-3776-4055-88E6-94E313B1B381}">
      <dgm:prSet/>
      <dgm:spPr/>
      <dgm:t>
        <a:bodyPr/>
        <a:lstStyle/>
        <a:p>
          <a:endParaRPr lang="en-DE"/>
        </a:p>
      </dgm:t>
    </dgm:pt>
    <dgm:pt modelId="{285F5F88-0478-49EE-BF93-1849352E41F8}">
      <dgm:prSet/>
      <dgm:spPr/>
      <dgm:t>
        <a:bodyPr/>
        <a:lstStyle/>
        <a:p>
          <a:r>
            <a:rPr lang="en-US" dirty="0"/>
            <a:t>Advancement in signal detection.</a:t>
          </a:r>
        </a:p>
      </dgm:t>
    </dgm:pt>
    <dgm:pt modelId="{AC2B9644-97AD-4576-BED6-D584C7182CA4}" type="parTrans" cxnId="{A063356A-B922-4E9A-8805-BDC3096D716A}">
      <dgm:prSet/>
      <dgm:spPr/>
      <dgm:t>
        <a:bodyPr/>
        <a:lstStyle/>
        <a:p>
          <a:endParaRPr lang="en-DE"/>
        </a:p>
      </dgm:t>
    </dgm:pt>
    <dgm:pt modelId="{5C501819-81FE-4345-996D-824792AF0E62}" type="sibTrans" cxnId="{A063356A-B922-4E9A-8805-BDC3096D716A}">
      <dgm:prSet/>
      <dgm:spPr/>
      <dgm:t>
        <a:bodyPr/>
        <a:lstStyle/>
        <a:p>
          <a:endParaRPr lang="en-DE"/>
        </a:p>
      </dgm:t>
    </dgm:pt>
    <dgm:pt modelId="{052E3D9F-070A-407B-AE7A-B738A383BF74}">
      <dgm:prSet/>
      <dgm:spPr/>
      <dgm:t>
        <a:bodyPr/>
        <a:lstStyle/>
        <a:p>
          <a:r>
            <a:rPr lang="en-US" dirty="0"/>
            <a:t>Advanced algorithm to solve pattern recognition</a:t>
          </a:r>
        </a:p>
      </dgm:t>
    </dgm:pt>
    <dgm:pt modelId="{7C684487-309D-4855-947E-3F6EA3610943}" type="parTrans" cxnId="{ECCDA7F9-88CB-4A7A-B033-DAF9011FD1D1}">
      <dgm:prSet/>
      <dgm:spPr/>
      <dgm:t>
        <a:bodyPr/>
        <a:lstStyle/>
        <a:p>
          <a:endParaRPr lang="en-DE"/>
        </a:p>
      </dgm:t>
    </dgm:pt>
    <dgm:pt modelId="{B3B524C3-E989-4300-ACE5-BF2CE3F9F7C5}" type="sibTrans" cxnId="{ECCDA7F9-88CB-4A7A-B033-DAF9011FD1D1}">
      <dgm:prSet/>
      <dgm:spPr/>
      <dgm:t>
        <a:bodyPr/>
        <a:lstStyle/>
        <a:p>
          <a:endParaRPr lang="en-DE"/>
        </a:p>
      </dgm:t>
    </dgm:pt>
    <dgm:pt modelId="{94AA5018-0E0D-42D6-A20C-CEF96EDDFE34}">
      <dgm:prSet/>
      <dgm:spPr/>
      <dgm:t>
        <a:bodyPr/>
        <a:lstStyle/>
        <a:p>
          <a:r>
            <a:rPr lang="en-US" dirty="0"/>
            <a:t>Ways to reduce electrical signal noise.</a:t>
          </a:r>
        </a:p>
      </dgm:t>
    </dgm:pt>
    <dgm:pt modelId="{1ADE1B59-B978-44D8-A873-9D68F2CC8204}" type="parTrans" cxnId="{33B92C8C-35A8-4EF9-9625-234FBCDFD3C3}">
      <dgm:prSet/>
      <dgm:spPr/>
      <dgm:t>
        <a:bodyPr/>
        <a:lstStyle/>
        <a:p>
          <a:endParaRPr lang="en-DE"/>
        </a:p>
      </dgm:t>
    </dgm:pt>
    <dgm:pt modelId="{61919F09-C1C2-4099-AE72-A99DA3556E3C}" type="sibTrans" cxnId="{33B92C8C-35A8-4EF9-9625-234FBCDFD3C3}">
      <dgm:prSet/>
      <dgm:spPr/>
      <dgm:t>
        <a:bodyPr/>
        <a:lstStyle/>
        <a:p>
          <a:endParaRPr lang="en-DE"/>
        </a:p>
      </dgm:t>
    </dgm:pt>
    <dgm:pt modelId="{8BA0D303-040A-4715-8B6A-13EE6BC68495}" type="pres">
      <dgm:prSet presAssocID="{27B96D1D-A035-408C-A3E8-9D2DE3221118}" presName="linear" presStyleCnt="0">
        <dgm:presLayoutVars>
          <dgm:animLvl val="lvl"/>
          <dgm:resizeHandles val="exact"/>
        </dgm:presLayoutVars>
      </dgm:prSet>
      <dgm:spPr/>
    </dgm:pt>
    <dgm:pt modelId="{7D91B705-B2AB-4B41-A034-F9DE812DE587}" type="pres">
      <dgm:prSet presAssocID="{6C2E775B-125B-4929-BD3C-E115B9FF93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C7829B-76F9-43C6-AF58-99A0CCEB7F94}" type="pres">
      <dgm:prSet presAssocID="{6C2E775B-125B-4929-BD3C-E115B9FF9393}" presName="childText" presStyleLbl="revTx" presStyleIdx="0" presStyleCnt="2">
        <dgm:presLayoutVars>
          <dgm:bulletEnabled val="1"/>
        </dgm:presLayoutVars>
      </dgm:prSet>
      <dgm:spPr/>
    </dgm:pt>
    <dgm:pt modelId="{FBE55083-0349-4E08-9DC0-AAF046A1AB33}" type="pres">
      <dgm:prSet presAssocID="{B485941F-AC74-4A65-B9FE-EA50E6BE82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DC56E0-0CC8-4453-92A4-42BB34D7DCCE}" type="pres">
      <dgm:prSet presAssocID="{B485941F-AC74-4A65-B9FE-EA50E6BE82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30E012-4575-4C78-B84F-17188AFB3BF3}" srcId="{27B96D1D-A035-408C-A3E8-9D2DE3221118}" destId="{B485941F-AC74-4A65-B9FE-EA50E6BE8215}" srcOrd="1" destOrd="0" parTransId="{A66A243D-9623-4319-B060-2440370FBE51}" sibTransId="{20338896-73E7-4AA8-85D0-F93F42D0ED3D}"/>
    <dgm:cxn modelId="{A063356A-B922-4E9A-8805-BDC3096D716A}" srcId="{B485941F-AC74-4A65-B9FE-EA50E6BE8215}" destId="{285F5F88-0478-49EE-BF93-1849352E41F8}" srcOrd="0" destOrd="0" parTransId="{AC2B9644-97AD-4576-BED6-D584C7182CA4}" sibTransId="{5C501819-81FE-4345-996D-824792AF0E62}"/>
    <dgm:cxn modelId="{E0C4226E-3776-4055-88E6-94E313B1B381}" srcId="{789F23BE-FBE7-4B87-87F0-F55A26ADBA2B}" destId="{33786617-A35C-465D-8435-A861B7D94DB9}" srcOrd="1" destOrd="0" parTransId="{1D84849B-8F58-4013-973D-BE80D470BD44}" sibTransId="{22DD71EF-8D37-4047-A385-D519966BB249}"/>
    <dgm:cxn modelId="{4319A372-16BF-46A9-B95E-E083AC5F0617}" type="presOf" srcId="{789F23BE-FBE7-4B87-87F0-F55A26ADBA2B}" destId="{68C7829B-76F9-43C6-AF58-99A0CCEB7F94}" srcOrd="0" destOrd="0" presId="urn:microsoft.com/office/officeart/2005/8/layout/vList2"/>
    <dgm:cxn modelId="{6C48CC72-6743-45B3-919E-A55C65AD3466}" type="presOf" srcId="{94AA5018-0E0D-42D6-A20C-CEF96EDDFE34}" destId="{D5DC56E0-0CC8-4453-92A4-42BB34D7DCCE}" srcOrd="0" destOrd="2" presId="urn:microsoft.com/office/officeart/2005/8/layout/vList2"/>
    <dgm:cxn modelId="{91563675-7FB7-4B6A-93F4-386C1602B645}" type="presOf" srcId="{6C2E775B-125B-4929-BD3C-E115B9FF9393}" destId="{7D91B705-B2AB-4B41-A034-F9DE812DE587}" srcOrd="0" destOrd="0" presId="urn:microsoft.com/office/officeart/2005/8/layout/vList2"/>
    <dgm:cxn modelId="{70173059-11C2-4387-A7D5-009E298F5340}" type="presOf" srcId="{27B96D1D-A035-408C-A3E8-9D2DE3221118}" destId="{8BA0D303-040A-4715-8B6A-13EE6BC68495}" srcOrd="0" destOrd="0" presId="urn:microsoft.com/office/officeart/2005/8/layout/vList2"/>
    <dgm:cxn modelId="{33B92C8C-35A8-4EF9-9625-234FBCDFD3C3}" srcId="{B485941F-AC74-4A65-B9FE-EA50E6BE8215}" destId="{94AA5018-0E0D-42D6-A20C-CEF96EDDFE34}" srcOrd="2" destOrd="0" parTransId="{1ADE1B59-B978-44D8-A873-9D68F2CC8204}" sibTransId="{61919F09-C1C2-4099-AE72-A99DA3556E3C}"/>
    <dgm:cxn modelId="{1A45D18E-B872-47F8-8411-06C77C3F389D}" type="presOf" srcId="{B485941F-AC74-4A65-B9FE-EA50E6BE8215}" destId="{FBE55083-0349-4E08-9DC0-AAF046A1AB33}" srcOrd="0" destOrd="0" presId="urn:microsoft.com/office/officeart/2005/8/layout/vList2"/>
    <dgm:cxn modelId="{3FF22397-64DA-41CE-9F85-56213E7DD670}" type="presOf" srcId="{285F5F88-0478-49EE-BF93-1849352E41F8}" destId="{D5DC56E0-0CC8-4453-92A4-42BB34D7DCCE}" srcOrd="0" destOrd="0" presId="urn:microsoft.com/office/officeart/2005/8/layout/vList2"/>
    <dgm:cxn modelId="{613A3CA1-BE73-4096-A226-DF4105A224E1}" srcId="{6C2E775B-125B-4929-BD3C-E115B9FF9393}" destId="{789F23BE-FBE7-4B87-87F0-F55A26ADBA2B}" srcOrd="0" destOrd="0" parTransId="{B776562B-791F-40D9-BC57-A3098147D979}" sibTransId="{88B1A3FE-5A59-41A0-B211-9CF5134C5035}"/>
    <dgm:cxn modelId="{A72A6DAE-9397-4C82-B5F1-CE0E7FFAAB62}" type="presOf" srcId="{33786617-A35C-465D-8435-A861B7D94DB9}" destId="{68C7829B-76F9-43C6-AF58-99A0CCEB7F94}" srcOrd="0" destOrd="2" presId="urn:microsoft.com/office/officeart/2005/8/layout/vList2"/>
    <dgm:cxn modelId="{A3CEEBAE-91D3-4521-AAF4-5B7D798F8A80}" srcId="{27B96D1D-A035-408C-A3E8-9D2DE3221118}" destId="{6C2E775B-125B-4929-BD3C-E115B9FF9393}" srcOrd="0" destOrd="0" parTransId="{F5D58709-D59A-4FB1-BDC2-6C7F827FCA00}" sibTransId="{0790E73F-E847-4ECD-9F6A-7C15E46BB977}"/>
    <dgm:cxn modelId="{4AD669B2-31EE-427A-956C-03073EB31280}" type="presOf" srcId="{052E3D9F-070A-407B-AE7A-B738A383BF74}" destId="{D5DC56E0-0CC8-4453-92A4-42BB34D7DCCE}" srcOrd="0" destOrd="1" presId="urn:microsoft.com/office/officeart/2005/8/layout/vList2"/>
    <dgm:cxn modelId="{E65419E1-FD2D-4659-8A44-2182992D85D8}" type="presOf" srcId="{5E0EF696-B19A-4E55-BCD0-9BF42EC66755}" destId="{68C7829B-76F9-43C6-AF58-99A0CCEB7F94}" srcOrd="0" destOrd="1" presId="urn:microsoft.com/office/officeart/2005/8/layout/vList2"/>
    <dgm:cxn modelId="{8D2902E2-E737-411B-B0C1-A7F4DD9C80B8}" srcId="{789F23BE-FBE7-4B87-87F0-F55A26ADBA2B}" destId="{5E0EF696-B19A-4E55-BCD0-9BF42EC66755}" srcOrd="0" destOrd="0" parTransId="{8B61B68C-0C27-43CF-B390-9EEBE14998C1}" sibTransId="{D784F516-CD4E-4EB2-A052-FE93D78A6C31}"/>
    <dgm:cxn modelId="{ECCDA7F9-88CB-4A7A-B033-DAF9011FD1D1}" srcId="{B485941F-AC74-4A65-B9FE-EA50E6BE8215}" destId="{052E3D9F-070A-407B-AE7A-B738A383BF74}" srcOrd="1" destOrd="0" parTransId="{7C684487-309D-4855-947E-3F6EA3610943}" sibTransId="{B3B524C3-E989-4300-ACE5-BF2CE3F9F7C5}"/>
    <dgm:cxn modelId="{61EB6675-96B5-4992-9793-322FB3FBF1B3}" type="presParOf" srcId="{8BA0D303-040A-4715-8B6A-13EE6BC68495}" destId="{7D91B705-B2AB-4B41-A034-F9DE812DE587}" srcOrd="0" destOrd="0" presId="urn:microsoft.com/office/officeart/2005/8/layout/vList2"/>
    <dgm:cxn modelId="{8F9D04EE-DF17-4AF7-88B0-0F1A50BA130A}" type="presParOf" srcId="{8BA0D303-040A-4715-8B6A-13EE6BC68495}" destId="{68C7829B-76F9-43C6-AF58-99A0CCEB7F94}" srcOrd="1" destOrd="0" presId="urn:microsoft.com/office/officeart/2005/8/layout/vList2"/>
    <dgm:cxn modelId="{3AF27C57-B888-4F8E-8CC0-8F60A9EE19FC}" type="presParOf" srcId="{8BA0D303-040A-4715-8B6A-13EE6BC68495}" destId="{FBE55083-0349-4E08-9DC0-AAF046A1AB33}" srcOrd="2" destOrd="0" presId="urn:microsoft.com/office/officeart/2005/8/layout/vList2"/>
    <dgm:cxn modelId="{C3F979E4-C28E-46BD-8011-AACABDB99F18}" type="presParOf" srcId="{8BA0D303-040A-4715-8B6A-13EE6BC68495}" destId="{D5DC56E0-0CC8-4453-92A4-42BB34D7DC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1B705-B2AB-4B41-A034-F9DE812DE587}">
      <dsp:nvSpPr>
        <dsp:cNvPr id="0" name=""/>
        <dsp:cNvSpPr/>
      </dsp:nvSpPr>
      <dsp:spPr>
        <a:xfrm>
          <a:off x="0" y="254268"/>
          <a:ext cx="5914209" cy="8424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Summary</a:t>
          </a:r>
          <a:endParaRPr lang="en-US" sz="3600" kern="1200" dirty="0"/>
        </a:p>
      </dsp:txBody>
      <dsp:txXfrm>
        <a:off x="41123" y="295391"/>
        <a:ext cx="5831963" cy="760154"/>
      </dsp:txXfrm>
    </dsp:sp>
    <dsp:sp modelId="{68C7829B-76F9-43C6-AF58-99A0CCEB7F94}">
      <dsp:nvSpPr>
        <dsp:cNvPr id="0" name=""/>
        <dsp:cNvSpPr/>
      </dsp:nvSpPr>
      <dsp:spPr>
        <a:xfrm>
          <a:off x="0" y="1096668"/>
          <a:ext cx="5914209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Two types of electrodes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Surface electrodes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Needle electrodes</a:t>
          </a:r>
        </a:p>
      </dsp:txBody>
      <dsp:txXfrm>
        <a:off x="0" y="1096668"/>
        <a:ext cx="5914209" cy="1341360"/>
      </dsp:txXfrm>
    </dsp:sp>
    <dsp:sp modelId="{FBE55083-0349-4E08-9DC0-AAF046A1AB33}">
      <dsp:nvSpPr>
        <dsp:cNvPr id="0" name=""/>
        <dsp:cNvSpPr/>
      </dsp:nvSpPr>
      <dsp:spPr>
        <a:xfrm>
          <a:off x="0" y="2438028"/>
          <a:ext cx="5914209" cy="8424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Future Direction</a:t>
          </a:r>
          <a:endParaRPr lang="en-US" sz="3600" kern="1200" dirty="0"/>
        </a:p>
      </dsp:txBody>
      <dsp:txXfrm>
        <a:off x="41123" y="2479151"/>
        <a:ext cx="5831963" cy="760154"/>
      </dsp:txXfrm>
    </dsp:sp>
    <dsp:sp modelId="{D5DC56E0-0CC8-4453-92A4-42BB34D7DCCE}">
      <dsp:nvSpPr>
        <dsp:cNvPr id="0" name=""/>
        <dsp:cNvSpPr/>
      </dsp:nvSpPr>
      <dsp:spPr>
        <a:xfrm>
          <a:off x="0" y="3280428"/>
          <a:ext cx="5914209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Advancement in signal detection.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Advanced algorithm to solve pattern recognition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Ways to reduce electrical signal noise.</a:t>
          </a:r>
        </a:p>
      </dsp:txBody>
      <dsp:txXfrm>
        <a:off x="0" y="3280428"/>
        <a:ext cx="5914209" cy="171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3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5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5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1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9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C17A7-C1EE-8393-00A0-83D8CF194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MEDICAL DEVICE</a:t>
            </a:r>
            <a:br>
              <a:rPr lang="en-US" sz="4200"/>
            </a:br>
            <a:r>
              <a:rPr lang="en-US" sz="4200" b="1"/>
              <a:t>(Electromyogram)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4143-785A-95C1-E1F5-7C77930C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884" y="3657596"/>
            <a:ext cx="4511664" cy="19334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endParaRPr lang="en-US" b="1"/>
          </a:p>
          <a:p>
            <a:pPr indent="-228600">
              <a:buFont typeface="Arial"/>
              <a:buChar char="•"/>
            </a:pPr>
            <a:r>
              <a:rPr lang="en-US" b="1"/>
              <a:t>Presented by: Stephanie C. Okosa</a:t>
            </a:r>
          </a:p>
          <a:p>
            <a:pPr indent="-228600">
              <a:buFont typeface="Arial"/>
              <a:buChar char="•"/>
            </a:pPr>
            <a:r>
              <a:rPr lang="en-US" b="1"/>
              <a:t>Date: 15.06.22</a:t>
            </a:r>
          </a:p>
          <a:p>
            <a:pPr indent="-228600">
              <a:buFont typeface="Arial"/>
              <a:buChar char="•"/>
            </a:pPr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D22FD12-5986-7603-1B67-C617176C53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" b="-1"/>
          <a:stretch/>
        </p:blipFill>
        <p:spPr>
          <a:xfrm>
            <a:off x="7320093" y="1253744"/>
            <a:ext cx="2633863" cy="2131227"/>
          </a:xfrm>
          <a:prstGeom prst="rect">
            <a:avLst/>
          </a:prstGeom>
        </p:spPr>
      </p:pic>
      <p:pic>
        <p:nvPicPr>
          <p:cNvPr id="84" name="Picture 83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34B376C8-B232-FD41-9F9D-10561A0309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"/>
          <a:stretch/>
        </p:blipFill>
        <p:spPr>
          <a:xfrm>
            <a:off x="7177000" y="3522131"/>
            <a:ext cx="2908605" cy="21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EEE78B-6EC9-4EE6-B42A-C56FE058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989D3D0-25DB-4F46-A08D-5FA66FBFD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82F2E3AD-002C-47F6-A7F8-7D07CE2BA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26D44A-571B-4B37-B312-F1EB96D07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12A71A-A72B-4A6F-92A9-2B170CE42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A5FDC-0CB0-426A-A974-5B7A646F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3CD09DB-18D1-4A19-AB7C-12DFACB4C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D2DF9-10BF-4B1B-8A68-7DEBF30D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78A7F21-7AD1-4CDD-B52B-DD32C28E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23B1BEA6-3620-477C-B3A8-BF7B2D99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7636E73-D1AF-4226-9871-E7CD896B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3594CE0-D452-46DB-857F-23E4E384A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DFF5C6-67FF-A006-3C53-FA379DBA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AN EMG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1D05BC9-AFE4-3689-89E4-233807A5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84" y="3657596"/>
            <a:ext cx="4511664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b="1" dirty="0">
                <a:solidFill>
                  <a:schemeClr val="tx1"/>
                </a:solidFill>
              </a:rPr>
              <a:t>USERS</a:t>
            </a: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Patients</a:t>
            </a: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Doctors or hospital technicians</a:t>
            </a:r>
          </a:p>
          <a:p>
            <a:pPr algn="just"/>
            <a:r>
              <a:rPr lang="en-US" sz="2100" b="1" dirty="0">
                <a:solidFill>
                  <a:schemeClr val="tx1"/>
                </a:solidFill>
              </a:rPr>
              <a:t>Specialists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BC6D20-A739-404C-8726-F1F1A272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4B6DD-D68C-402C-A93C-F3379150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489DA5-A39F-934E-4994-67F19E98B3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1"/>
          <a:stretch/>
        </p:blipFill>
        <p:spPr>
          <a:xfrm>
            <a:off x="8768579" y="1197301"/>
            <a:ext cx="2147797" cy="2131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91930D-5293-131D-F2B2-8DCEA3CD40F9}"/>
              </a:ext>
            </a:extLst>
          </p:cNvPr>
          <p:cNvSpPr txBox="1"/>
          <p:nvPr/>
        </p:nvSpPr>
        <p:spPr>
          <a:xfrm>
            <a:off x="6143420" y="4453463"/>
            <a:ext cx="26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Fig. 2. Needle electrodes</a:t>
            </a:r>
            <a:endParaRPr lang="en-DE" b="1" dirty="0"/>
          </a:p>
        </p:txBody>
      </p:sp>
      <p:pic>
        <p:nvPicPr>
          <p:cNvPr id="48" name="Picture 47" descr="A picture containing text, monitor, screen, posing&#10;&#10;Description automatically generated">
            <a:extLst>
              <a:ext uri="{FF2B5EF4-FFF2-40B4-BE49-F238E27FC236}">
                <a16:creationId xmlns:a16="http://schemas.microsoft.com/office/drawing/2014/main" id="{0B96120E-5A65-A9E5-1BBA-062189974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79" y="3576237"/>
            <a:ext cx="2147797" cy="21227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DB041-0FB1-C2AF-2161-2E9A0A355A4A}"/>
              </a:ext>
            </a:extLst>
          </p:cNvPr>
          <p:cNvSpPr txBox="1"/>
          <p:nvPr/>
        </p:nvSpPr>
        <p:spPr>
          <a:xfrm>
            <a:off x="6096000" y="2009158"/>
            <a:ext cx="26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Fig. 1. Surface electrodes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5839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888B61-DECC-65CD-7F40-A0F837FC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FUNCTIONS OF EMG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48029139-148C-D759-85B5-E377206E1A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" r="-4" b="1071"/>
          <a:stretch/>
        </p:blipFill>
        <p:spPr>
          <a:xfrm>
            <a:off x="1776504" y="1257341"/>
            <a:ext cx="4243370" cy="2798064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D36371D-7AD3-0A75-0777-93E5DC934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2" y="1257341"/>
            <a:ext cx="3311318" cy="2798064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EF24EC-7C13-CAAE-A076-C73D3BDEA03D}"/>
              </a:ext>
            </a:extLst>
          </p:cNvPr>
          <p:cNvSpPr txBox="1"/>
          <p:nvPr/>
        </p:nvSpPr>
        <p:spPr>
          <a:xfrm>
            <a:off x="2423663" y="3988845"/>
            <a:ext cx="269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b="1" dirty="0"/>
              <a:t>Fig. 3. Use case</a:t>
            </a:r>
            <a:endParaRPr lang="en-DE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2D35F8-23D2-ABF9-E9AB-82CF1384F056}"/>
              </a:ext>
            </a:extLst>
          </p:cNvPr>
          <p:cNvSpPr txBox="1"/>
          <p:nvPr/>
        </p:nvSpPr>
        <p:spPr>
          <a:xfrm>
            <a:off x="6623323" y="4002176"/>
            <a:ext cx="269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b="1" dirty="0"/>
              <a:t>Fig. 4. Sequence Diagram</a:t>
            </a:r>
            <a:endParaRPr lang="en-DE" sz="1000" b="1" dirty="0"/>
          </a:p>
        </p:txBody>
      </p:sp>
    </p:spTree>
    <p:extLst>
      <p:ext uri="{BB962C8B-B14F-4D97-AF65-F5344CB8AC3E}">
        <p14:creationId xmlns:p14="http://schemas.microsoft.com/office/powerpoint/2010/main" val="23009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2AE7E-FC7B-CF62-DC46-59451F57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>
                <a:solidFill>
                  <a:srgbClr val="262626"/>
                </a:solidFill>
              </a:rPr>
              <a:t>HARDWARE COMPONONENTS</a:t>
            </a:r>
            <a:endParaRPr lang="en-DE" sz="24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413F7E-113E-58EA-DCC4-814363BE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Sensors</a:t>
            </a:r>
          </a:p>
          <a:p>
            <a:r>
              <a:rPr lang="en-US" sz="1800">
                <a:solidFill>
                  <a:srgbClr val="262626"/>
                </a:solidFill>
              </a:rPr>
              <a:t>Simulators</a:t>
            </a:r>
          </a:p>
          <a:p>
            <a:r>
              <a:rPr lang="en-US" sz="1800">
                <a:solidFill>
                  <a:srgbClr val="262626"/>
                </a:solidFill>
              </a:rPr>
              <a:t>Microcontroller</a:t>
            </a:r>
          </a:p>
          <a:p>
            <a:r>
              <a:rPr lang="en-US" sz="1800">
                <a:solidFill>
                  <a:srgbClr val="262626"/>
                </a:solidFill>
              </a:rPr>
              <a:t>Amplifier</a:t>
            </a:r>
          </a:p>
          <a:p>
            <a:r>
              <a:rPr lang="en-US" sz="1800">
                <a:solidFill>
                  <a:srgbClr val="262626"/>
                </a:solidFill>
              </a:rPr>
              <a:t>Microprocessor</a:t>
            </a:r>
          </a:p>
          <a:p>
            <a:r>
              <a:rPr lang="en-US" sz="1800">
                <a:solidFill>
                  <a:srgbClr val="262626"/>
                </a:solidFill>
              </a:rPr>
              <a:t>Loudsp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09FC563-A754-12C9-7823-461BCAF76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22" y="2044336"/>
            <a:ext cx="5469466" cy="294077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2FAEF-87A6-EADD-ACDB-95871D888A27}"/>
              </a:ext>
            </a:extLst>
          </p:cNvPr>
          <p:cNvSpPr txBox="1"/>
          <p:nvPr/>
        </p:nvSpPr>
        <p:spPr>
          <a:xfrm>
            <a:off x="7374332" y="512445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Fig. 3. Block Diagram EMG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541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791E-7F7B-C768-89E1-C3A2984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2A3B57-3FC5-71C2-F727-768D6034BB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4237" y="2584579"/>
            <a:ext cx="6680718" cy="24726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B36FF867-4FE6-5B3B-300C-CA4D5905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128" y="2592355"/>
            <a:ext cx="169464" cy="239486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85046CD1-1E09-5BD0-3F53-C50375B8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526428" y="2613748"/>
            <a:ext cx="196700" cy="1967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2EFEB38B-5DE4-1096-442E-B233B7EBE75C}"/>
              </a:ext>
            </a:extLst>
          </p:cNvPr>
          <p:cNvSpPr/>
          <p:nvPr/>
        </p:nvSpPr>
        <p:spPr>
          <a:xfrm>
            <a:off x="7442951" y="2658214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A795E9-5915-8A17-7450-37D725AD0B21}"/>
              </a:ext>
            </a:extLst>
          </p:cNvPr>
          <p:cNvSpPr/>
          <p:nvPr/>
        </p:nvSpPr>
        <p:spPr>
          <a:xfrm>
            <a:off x="7689003" y="2654348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31E5CF-DFB9-413F-0140-7DE43BB04301}"/>
              </a:ext>
            </a:extLst>
          </p:cNvPr>
          <p:cNvSpPr/>
          <p:nvPr/>
        </p:nvSpPr>
        <p:spPr>
          <a:xfrm>
            <a:off x="7908903" y="2654348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5A3C09-3882-43D1-60AD-5CC1745E89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t="12615" r="54187" b="47696"/>
          <a:stretch/>
        </p:blipFill>
        <p:spPr>
          <a:xfrm>
            <a:off x="8858718" y="1634065"/>
            <a:ext cx="3446041" cy="2491274"/>
          </a:xfrm>
          <a:prstGeom prst="rect">
            <a:avLst/>
          </a:prstGeom>
        </p:spPr>
      </p:pic>
      <p:pic>
        <p:nvPicPr>
          <p:cNvPr id="34" name="Picture 3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5898FF1-4F32-BC5A-AC8F-B11AA450D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27" y="2839616"/>
            <a:ext cx="6509654" cy="2190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B9E63E-BAC5-A03D-27E2-C6D1B48631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4237" y="2584578"/>
            <a:ext cx="6680718" cy="34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6" name="Graphic 35" descr="Download from cloud outline">
            <a:extLst>
              <a:ext uri="{FF2B5EF4-FFF2-40B4-BE49-F238E27FC236}">
                <a16:creationId xmlns:a16="http://schemas.microsoft.com/office/drawing/2014/main" id="{1587C986-89EF-7053-3977-FEAA3FE7D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69180" y="2590799"/>
            <a:ext cx="248816" cy="248816"/>
          </a:xfrm>
          <a:prstGeom prst="rect">
            <a:avLst/>
          </a:prstGeom>
        </p:spPr>
      </p:pic>
      <p:pic>
        <p:nvPicPr>
          <p:cNvPr id="38" name="Graphic 37" descr="Gender with solid fill">
            <a:extLst>
              <a:ext uri="{FF2B5EF4-FFF2-40B4-BE49-F238E27FC236}">
                <a16:creationId xmlns:a16="http://schemas.microsoft.com/office/drawing/2014/main" id="{FAD1D9EB-D402-E693-A0D0-8F6E95170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9255" y="5277274"/>
            <a:ext cx="367746" cy="367746"/>
          </a:xfrm>
          <a:prstGeom prst="rect">
            <a:avLst/>
          </a:prstGeom>
        </p:spPr>
      </p:pic>
      <p:pic>
        <p:nvPicPr>
          <p:cNvPr id="40" name="Graphic 39" descr="Employee badge with solid fill">
            <a:extLst>
              <a:ext uri="{FF2B5EF4-FFF2-40B4-BE49-F238E27FC236}">
                <a16:creationId xmlns:a16="http://schemas.microsoft.com/office/drawing/2014/main" id="{E8472E58-B429-646B-C681-576344C32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9255" y="4969273"/>
            <a:ext cx="275253" cy="275253"/>
          </a:xfrm>
          <a:prstGeom prst="rect">
            <a:avLst/>
          </a:prstGeom>
        </p:spPr>
      </p:pic>
      <p:pic>
        <p:nvPicPr>
          <p:cNvPr id="42" name="Graphic 41" descr="Skeleton outline">
            <a:extLst>
              <a:ext uri="{FF2B5EF4-FFF2-40B4-BE49-F238E27FC236}">
                <a16:creationId xmlns:a16="http://schemas.microsoft.com/office/drawing/2014/main" id="{B58B242E-09D9-34F4-6F28-4360EB18C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85956" y="5645020"/>
            <a:ext cx="421045" cy="4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80DD2C-DA88-BBE2-4F6E-A457E231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753" y="1018642"/>
            <a:ext cx="8413172" cy="10085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262626"/>
                </a:solidFill>
              </a:rPr>
              <a:t>EMG REQUIREMENTS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0500AC-0A85-FDBA-CC95-A53FC5F6532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91"/>
          <a:stretch/>
        </p:blipFill>
        <p:spPr>
          <a:xfrm rot="16200000">
            <a:off x="4302392" y="342712"/>
            <a:ext cx="3879893" cy="740425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219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6B8A3-40BE-31A1-EA60-207D2F7D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262626"/>
                </a:solidFill>
              </a:rPr>
              <a:t>CONCLUSION</a:t>
            </a:r>
            <a:endParaRPr lang="en-DE" sz="2800">
              <a:solidFill>
                <a:srgbClr val="262626"/>
              </a:solidFill>
            </a:endParaRPr>
          </a:p>
        </p:txBody>
      </p:sp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59790BD-E048-F37B-AB59-9E8C4DC87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3407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3BA1A8-B2D0-26BD-64DD-00A55135D561}"/>
              </a:ext>
            </a:extLst>
          </p:cNvPr>
          <p:cNvSpPr txBox="1"/>
          <p:nvPr/>
        </p:nvSpPr>
        <p:spPr>
          <a:xfrm>
            <a:off x="55761" y="6440025"/>
            <a:ext cx="46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THANKS FOR LISTENING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31696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106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MEDICAL DEVICE (Electromyogram)</vt:lpstr>
      <vt:lpstr>WHAT IS AN EMG</vt:lpstr>
      <vt:lpstr>FUNCTIONS OF EMG</vt:lpstr>
      <vt:lpstr>HARDWARE COMPONONENTS</vt:lpstr>
      <vt:lpstr>USER INTERFACE</vt:lpstr>
      <vt:lpstr>EMG REQUIREMENTS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(Electromyogram)</dc:title>
  <dc:creator>Stephanie Okosa</dc:creator>
  <cp:lastModifiedBy>Stephanie Okosa</cp:lastModifiedBy>
  <cp:revision>3</cp:revision>
  <dcterms:created xsi:type="dcterms:W3CDTF">2022-06-12T23:04:48Z</dcterms:created>
  <dcterms:modified xsi:type="dcterms:W3CDTF">2022-06-13T00:25:39Z</dcterms:modified>
</cp:coreProperties>
</file>