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0" r:id="rId2"/>
    <p:sldId id="262" r:id="rId3"/>
    <p:sldId id="269" r:id="rId4"/>
    <p:sldId id="270" r:id="rId5"/>
    <p:sldId id="273" r:id="rId6"/>
    <p:sldId id="272" r:id="rId7"/>
    <p:sldId id="268" r:id="rId8"/>
    <p:sldId id="274" r:id="rId9"/>
    <p:sldId id="275" r:id="rId10"/>
    <p:sldId id="276" r:id="rId11"/>
    <p:sldId id="277" r:id="rId12"/>
    <p:sldId id="279" r:id="rId13"/>
    <p:sldId id="278" r:id="rId14"/>
    <p:sldId id="271" r:id="rId15"/>
    <p:sldId id="261"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1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A3826-D8CA-428E-B77F-5A89272478C7}"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A0B060A4-C4BE-45AF-93A7-028A5BD40590}">
      <dgm:prSet/>
      <dgm:spPr>
        <a:solidFill>
          <a:schemeClr val="bg2">
            <a:lumMod val="75000"/>
          </a:schemeClr>
        </a:solidFill>
        <a:ln w="28575">
          <a:solidFill>
            <a:schemeClr val="accent6">
              <a:lumMod val="60000"/>
              <a:lumOff val="40000"/>
            </a:schemeClr>
          </a:solidFill>
        </a:ln>
      </dgm:spPr>
      <dgm:t>
        <a:bodyPr/>
        <a:lstStyle/>
        <a:p>
          <a:r>
            <a:rPr lang="en-GB" b="1"/>
            <a:t>Introduction to Machine Learning</a:t>
          </a:r>
          <a:endParaRPr lang="en-US" b="1"/>
        </a:p>
      </dgm:t>
    </dgm:pt>
    <dgm:pt modelId="{8852FFC8-0E14-4184-89F2-A750C4197581}" type="parTrans" cxnId="{31BEE678-F9B2-47CB-9531-2F62841F72B7}">
      <dgm:prSet/>
      <dgm:spPr/>
      <dgm:t>
        <a:bodyPr/>
        <a:lstStyle/>
        <a:p>
          <a:endParaRPr lang="en-US"/>
        </a:p>
      </dgm:t>
    </dgm:pt>
    <dgm:pt modelId="{CB3E7851-296D-43D5-89B2-2ABB9EB13EAC}" type="sibTrans" cxnId="{31BEE678-F9B2-47CB-9531-2F62841F72B7}">
      <dgm:prSet/>
      <dgm:spPr/>
      <dgm:t>
        <a:bodyPr/>
        <a:lstStyle/>
        <a:p>
          <a:endParaRPr lang="en-US"/>
        </a:p>
      </dgm:t>
    </dgm:pt>
    <dgm:pt modelId="{77BCA4FF-B8A5-47F9-9279-3ECB7AB75F19}">
      <dgm:prSet/>
      <dgm:spPr/>
      <dgm:t>
        <a:bodyPr/>
        <a:lstStyle/>
        <a:p>
          <a:r>
            <a:rPr lang="en-GB" b="1"/>
            <a:t>Machine learning Algorithms</a:t>
          </a:r>
          <a:endParaRPr lang="en-US" b="1"/>
        </a:p>
      </dgm:t>
    </dgm:pt>
    <dgm:pt modelId="{244D2A66-3376-477A-833A-DB3101BC6D33}" type="parTrans" cxnId="{476E2BFA-4362-4D4D-8F89-6B42BA7583E1}">
      <dgm:prSet/>
      <dgm:spPr/>
      <dgm:t>
        <a:bodyPr/>
        <a:lstStyle/>
        <a:p>
          <a:endParaRPr lang="en-US"/>
        </a:p>
      </dgm:t>
    </dgm:pt>
    <dgm:pt modelId="{65D99201-D84E-4B6E-BC6D-238B3550A7CD}" type="sibTrans" cxnId="{476E2BFA-4362-4D4D-8F89-6B42BA7583E1}">
      <dgm:prSet/>
      <dgm:spPr/>
      <dgm:t>
        <a:bodyPr/>
        <a:lstStyle/>
        <a:p>
          <a:endParaRPr lang="en-US"/>
        </a:p>
      </dgm:t>
    </dgm:pt>
    <dgm:pt modelId="{2B342E6D-C0DA-41C6-884C-DC0FE836E20E}">
      <dgm:prSet/>
      <dgm:spPr>
        <a:solidFill>
          <a:schemeClr val="bg2">
            <a:lumMod val="75000"/>
          </a:schemeClr>
        </a:solidFill>
        <a:ln w="28575">
          <a:solidFill>
            <a:schemeClr val="accent2">
              <a:lumMod val="60000"/>
              <a:lumOff val="40000"/>
            </a:schemeClr>
          </a:solidFill>
        </a:ln>
      </dgm:spPr>
      <dgm:t>
        <a:bodyPr/>
        <a:lstStyle/>
        <a:p>
          <a:r>
            <a:rPr lang="en-GB" b="1" dirty="0"/>
            <a:t>Definition of Naïve Bayes</a:t>
          </a:r>
          <a:endParaRPr lang="en-US" b="1" dirty="0"/>
        </a:p>
      </dgm:t>
    </dgm:pt>
    <dgm:pt modelId="{B2A9F979-A0CE-40F6-A711-57B26617AAD1}" type="parTrans" cxnId="{403303FB-A202-4F8B-BEBB-910AF00BA3C6}">
      <dgm:prSet/>
      <dgm:spPr/>
      <dgm:t>
        <a:bodyPr/>
        <a:lstStyle/>
        <a:p>
          <a:endParaRPr lang="en-US"/>
        </a:p>
      </dgm:t>
    </dgm:pt>
    <dgm:pt modelId="{4715A8A6-C6CC-4612-A93F-CE63E7827969}" type="sibTrans" cxnId="{403303FB-A202-4F8B-BEBB-910AF00BA3C6}">
      <dgm:prSet/>
      <dgm:spPr/>
      <dgm:t>
        <a:bodyPr/>
        <a:lstStyle/>
        <a:p>
          <a:endParaRPr lang="en-US"/>
        </a:p>
      </dgm:t>
    </dgm:pt>
    <dgm:pt modelId="{35F34A30-C46F-478E-A0EF-C420C03D0DFF}">
      <dgm:prSet/>
      <dgm:spPr>
        <a:solidFill>
          <a:schemeClr val="bg2">
            <a:lumMod val="75000"/>
          </a:schemeClr>
        </a:solidFill>
        <a:ln w="28575">
          <a:solidFill>
            <a:schemeClr val="bg2">
              <a:lumMod val="60000"/>
              <a:lumOff val="40000"/>
            </a:schemeClr>
          </a:solidFill>
        </a:ln>
      </dgm:spPr>
      <dgm:t>
        <a:bodyPr/>
        <a:lstStyle/>
        <a:p>
          <a:r>
            <a:rPr lang="en-GB" b="1"/>
            <a:t>Naïve bayes Classifications</a:t>
          </a:r>
          <a:endParaRPr lang="en-US" b="1"/>
        </a:p>
      </dgm:t>
    </dgm:pt>
    <dgm:pt modelId="{40C637F5-F3A6-426F-A9F2-3671FA4B0C65}" type="parTrans" cxnId="{7B393FCE-3B4D-4F5B-88CF-73C3967C4A49}">
      <dgm:prSet/>
      <dgm:spPr/>
      <dgm:t>
        <a:bodyPr/>
        <a:lstStyle/>
        <a:p>
          <a:endParaRPr lang="en-US"/>
        </a:p>
      </dgm:t>
    </dgm:pt>
    <dgm:pt modelId="{0B4E8C85-7B1D-41B9-A390-10AAE5BA2D37}" type="sibTrans" cxnId="{7B393FCE-3B4D-4F5B-88CF-73C3967C4A49}">
      <dgm:prSet/>
      <dgm:spPr/>
      <dgm:t>
        <a:bodyPr/>
        <a:lstStyle/>
        <a:p>
          <a:endParaRPr lang="en-US"/>
        </a:p>
      </dgm:t>
    </dgm:pt>
    <dgm:pt modelId="{B2D7BA16-9CFB-477F-9B20-EB6D94FFE6DF}">
      <dgm:prSet/>
      <dgm:spPr/>
      <dgm:t>
        <a:bodyPr/>
        <a:lstStyle/>
        <a:p>
          <a:r>
            <a:rPr lang="en-GB" b="1" dirty="0"/>
            <a:t>Use case implementation</a:t>
          </a:r>
          <a:endParaRPr lang="en-US" b="1" dirty="0"/>
        </a:p>
      </dgm:t>
    </dgm:pt>
    <dgm:pt modelId="{D21E3914-E716-4869-B5AA-BD56746B20A7}" type="parTrans" cxnId="{3DB19963-3E7D-4D0C-B66E-9F08504F3E1A}">
      <dgm:prSet/>
      <dgm:spPr/>
      <dgm:t>
        <a:bodyPr/>
        <a:lstStyle/>
        <a:p>
          <a:endParaRPr lang="en-US"/>
        </a:p>
      </dgm:t>
    </dgm:pt>
    <dgm:pt modelId="{CA560AEE-FEFB-4709-8290-441628EC8031}" type="sibTrans" cxnId="{3DB19963-3E7D-4D0C-B66E-9F08504F3E1A}">
      <dgm:prSet/>
      <dgm:spPr/>
      <dgm:t>
        <a:bodyPr/>
        <a:lstStyle/>
        <a:p>
          <a:endParaRPr lang="en-US"/>
        </a:p>
      </dgm:t>
    </dgm:pt>
    <dgm:pt modelId="{C5EAEBAA-A88E-41DF-8B69-AD4D72F344FA}">
      <dgm:prSet/>
      <dgm:spPr>
        <a:solidFill>
          <a:schemeClr val="bg2">
            <a:lumMod val="75000"/>
          </a:schemeClr>
        </a:solidFill>
        <a:ln w="28575">
          <a:solidFill>
            <a:schemeClr val="accent1">
              <a:lumMod val="75000"/>
            </a:schemeClr>
          </a:solidFill>
        </a:ln>
      </dgm:spPr>
      <dgm:t>
        <a:bodyPr/>
        <a:lstStyle/>
        <a:p>
          <a:r>
            <a:rPr lang="en-US" dirty="0"/>
            <a:t>Summary</a:t>
          </a:r>
        </a:p>
      </dgm:t>
    </dgm:pt>
    <dgm:pt modelId="{89833710-1886-45C3-A8AF-6FCE07B4376F}" type="parTrans" cxnId="{D903A7A2-59C8-4C5E-B13F-EDAF667696DC}">
      <dgm:prSet/>
      <dgm:spPr/>
      <dgm:t>
        <a:bodyPr/>
        <a:lstStyle/>
        <a:p>
          <a:endParaRPr lang="en-DE"/>
        </a:p>
      </dgm:t>
    </dgm:pt>
    <dgm:pt modelId="{A28BDF1B-6B82-4E6E-B067-06BD21613310}" type="sibTrans" cxnId="{D903A7A2-59C8-4C5E-B13F-EDAF667696DC}">
      <dgm:prSet/>
      <dgm:spPr/>
      <dgm:t>
        <a:bodyPr/>
        <a:lstStyle/>
        <a:p>
          <a:endParaRPr lang="en-DE"/>
        </a:p>
      </dgm:t>
    </dgm:pt>
    <dgm:pt modelId="{552C84F2-53F9-499D-87AD-269ABD3DB5D1}">
      <dgm:prSet/>
      <dgm:spPr/>
      <dgm:t>
        <a:bodyPr/>
        <a:lstStyle/>
        <a:p>
          <a:r>
            <a:rPr lang="en-US" b="1"/>
            <a:t>Bayesian Theorem</a:t>
          </a:r>
        </a:p>
      </dgm:t>
    </dgm:pt>
    <dgm:pt modelId="{E95F7449-EC30-4562-93C8-86D074E1B204}" type="parTrans" cxnId="{4404BF0F-6E54-4DDD-954E-9058E0CD68E2}">
      <dgm:prSet/>
      <dgm:spPr/>
      <dgm:t>
        <a:bodyPr/>
        <a:lstStyle/>
        <a:p>
          <a:endParaRPr lang="en-DE"/>
        </a:p>
      </dgm:t>
    </dgm:pt>
    <dgm:pt modelId="{B5566889-A0CA-4E0E-A117-9D94466BD5FB}" type="sibTrans" cxnId="{4404BF0F-6E54-4DDD-954E-9058E0CD68E2}">
      <dgm:prSet/>
      <dgm:spPr/>
      <dgm:t>
        <a:bodyPr/>
        <a:lstStyle/>
        <a:p>
          <a:endParaRPr lang="en-DE"/>
        </a:p>
      </dgm:t>
    </dgm:pt>
    <dgm:pt modelId="{CC56BB9B-8D95-4C26-A81C-0292691AB9C9}">
      <dgm:prSet/>
      <dgm:spPr>
        <a:solidFill>
          <a:schemeClr val="bg2">
            <a:lumMod val="75000"/>
          </a:schemeClr>
        </a:solidFill>
        <a:ln w="28575">
          <a:solidFill>
            <a:schemeClr val="accent6">
              <a:lumMod val="40000"/>
              <a:lumOff val="60000"/>
            </a:schemeClr>
          </a:solidFill>
        </a:ln>
      </dgm:spPr>
      <dgm:t>
        <a:bodyPr/>
        <a:lstStyle/>
        <a:p>
          <a:r>
            <a:rPr lang="en-US" b="1"/>
            <a:t>Advantages  &amp; Disadvantages</a:t>
          </a:r>
          <a:endParaRPr lang="en-US" b="1" dirty="0"/>
        </a:p>
      </dgm:t>
    </dgm:pt>
    <dgm:pt modelId="{27FEB8D1-0FF1-4ECD-ABBA-EA621799D5FA}" type="parTrans" cxnId="{906C5D93-D684-4EEF-B2C6-CFF27C407EA0}">
      <dgm:prSet/>
      <dgm:spPr/>
      <dgm:t>
        <a:bodyPr/>
        <a:lstStyle/>
        <a:p>
          <a:endParaRPr lang="en-DE"/>
        </a:p>
      </dgm:t>
    </dgm:pt>
    <dgm:pt modelId="{E8E6A449-7404-41E5-9AA6-B18F0439779D}" type="sibTrans" cxnId="{906C5D93-D684-4EEF-B2C6-CFF27C407EA0}">
      <dgm:prSet/>
      <dgm:spPr/>
      <dgm:t>
        <a:bodyPr/>
        <a:lstStyle/>
        <a:p>
          <a:endParaRPr lang="en-DE"/>
        </a:p>
      </dgm:t>
    </dgm:pt>
    <dgm:pt modelId="{AB3DD48A-D7A4-4430-ADCF-D7CF7F55CABB}" type="pres">
      <dgm:prSet presAssocID="{A81A3826-D8CA-428E-B77F-5A89272478C7}" presName="linear" presStyleCnt="0">
        <dgm:presLayoutVars>
          <dgm:animLvl val="lvl"/>
          <dgm:resizeHandles val="exact"/>
        </dgm:presLayoutVars>
      </dgm:prSet>
      <dgm:spPr/>
    </dgm:pt>
    <dgm:pt modelId="{C987A743-EDBE-4CEF-A1CC-0FB5EC3791EC}" type="pres">
      <dgm:prSet presAssocID="{A0B060A4-C4BE-45AF-93A7-028A5BD40590}" presName="parentText" presStyleLbl="node1" presStyleIdx="0" presStyleCnt="5">
        <dgm:presLayoutVars>
          <dgm:chMax val="0"/>
          <dgm:bulletEnabled val="1"/>
        </dgm:presLayoutVars>
      </dgm:prSet>
      <dgm:spPr/>
    </dgm:pt>
    <dgm:pt modelId="{B89BB388-7EA5-4694-82EF-0995DFFD9FC1}" type="pres">
      <dgm:prSet presAssocID="{A0B060A4-C4BE-45AF-93A7-028A5BD40590}" presName="childText" presStyleLbl="revTx" presStyleIdx="0" presStyleCnt="3">
        <dgm:presLayoutVars>
          <dgm:bulletEnabled val="1"/>
        </dgm:presLayoutVars>
      </dgm:prSet>
      <dgm:spPr/>
    </dgm:pt>
    <dgm:pt modelId="{545CA2FD-1A4C-468D-9B26-14D39AC6FF53}" type="pres">
      <dgm:prSet presAssocID="{2B342E6D-C0DA-41C6-884C-DC0FE836E20E}" presName="parentText" presStyleLbl="node1" presStyleIdx="1" presStyleCnt="5">
        <dgm:presLayoutVars>
          <dgm:chMax val="0"/>
          <dgm:bulletEnabled val="1"/>
        </dgm:presLayoutVars>
      </dgm:prSet>
      <dgm:spPr/>
    </dgm:pt>
    <dgm:pt modelId="{7064950B-4898-42A9-9319-B16AEA7E6440}" type="pres">
      <dgm:prSet presAssocID="{2B342E6D-C0DA-41C6-884C-DC0FE836E20E}" presName="childText" presStyleLbl="revTx" presStyleIdx="1" presStyleCnt="3">
        <dgm:presLayoutVars>
          <dgm:bulletEnabled val="1"/>
        </dgm:presLayoutVars>
      </dgm:prSet>
      <dgm:spPr/>
    </dgm:pt>
    <dgm:pt modelId="{FC34C6BC-4C57-4DD1-9A37-E1D96BD6E365}" type="pres">
      <dgm:prSet presAssocID="{35F34A30-C46F-478E-A0EF-C420C03D0DFF}" presName="parentText" presStyleLbl="node1" presStyleIdx="2" presStyleCnt="5">
        <dgm:presLayoutVars>
          <dgm:chMax val="0"/>
          <dgm:bulletEnabled val="1"/>
        </dgm:presLayoutVars>
      </dgm:prSet>
      <dgm:spPr/>
    </dgm:pt>
    <dgm:pt modelId="{092DE254-2FB0-405F-8145-01C298B1EC4C}" type="pres">
      <dgm:prSet presAssocID="{35F34A30-C46F-478E-A0EF-C420C03D0DFF}" presName="childText" presStyleLbl="revTx" presStyleIdx="2" presStyleCnt="3">
        <dgm:presLayoutVars>
          <dgm:bulletEnabled val="1"/>
        </dgm:presLayoutVars>
      </dgm:prSet>
      <dgm:spPr/>
    </dgm:pt>
    <dgm:pt modelId="{16340B3D-1029-4D55-A4EB-4C1529775212}" type="pres">
      <dgm:prSet presAssocID="{CC56BB9B-8D95-4C26-A81C-0292691AB9C9}" presName="parentText" presStyleLbl="node1" presStyleIdx="3" presStyleCnt="5">
        <dgm:presLayoutVars>
          <dgm:chMax val="0"/>
          <dgm:bulletEnabled val="1"/>
        </dgm:presLayoutVars>
      </dgm:prSet>
      <dgm:spPr/>
    </dgm:pt>
    <dgm:pt modelId="{D14ECC91-6476-4C5C-83F3-40B907195DB4}" type="pres">
      <dgm:prSet presAssocID="{E8E6A449-7404-41E5-9AA6-B18F0439779D}" presName="spacer" presStyleCnt="0"/>
      <dgm:spPr/>
    </dgm:pt>
    <dgm:pt modelId="{96E373FF-BE67-407F-9166-D282BB50B936}" type="pres">
      <dgm:prSet presAssocID="{C5EAEBAA-A88E-41DF-8B69-AD4D72F344FA}" presName="parentText" presStyleLbl="node1" presStyleIdx="4" presStyleCnt="5">
        <dgm:presLayoutVars>
          <dgm:chMax val="0"/>
          <dgm:bulletEnabled val="1"/>
        </dgm:presLayoutVars>
      </dgm:prSet>
      <dgm:spPr/>
    </dgm:pt>
  </dgm:ptLst>
  <dgm:cxnLst>
    <dgm:cxn modelId="{4404BF0F-6E54-4DDD-954E-9058E0CD68E2}" srcId="{2B342E6D-C0DA-41C6-884C-DC0FE836E20E}" destId="{552C84F2-53F9-499D-87AD-269ABD3DB5D1}" srcOrd="0" destOrd="0" parTransId="{E95F7449-EC30-4562-93C8-86D074E1B204}" sibTransId="{B5566889-A0CA-4E0E-A117-9D94466BD5FB}"/>
    <dgm:cxn modelId="{B1F72711-91BB-4AF5-A72E-F6E84AB52E45}" type="presOf" srcId="{C5EAEBAA-A88E-41DF-8B69-AD4D72F344FA}" destId="{96E373FF-BE67-407F-9166-D282BB50B936}" srcOrd="0" destOrd="0" presId="urn:microsoft.com/office/officeart/2005/8/layout/vList2"/>
    <dgm:cxn modelId="{B8555425-F037-4D33-92F8-8191B37FB95C}" type="presOf" srcId="{A0B060A4-C4BE-45AF-93A7-028A5BD40590}" destId="{C987A743-EDBE-4CEF-A1CC-0FB5EC3791EC}" srcOrd="0" destOrd="0" presId="urn:microsoft.com/office/officeart/2005/8/layout/vList2"/>
    <dgm:cxn modelId="{DFC0BC31-2BE7-4AB1-9E90-54A030D5D98A}" type="presOf" srcId="{2B342E6D-C0DA-41C6-884C-DC0FE836E20E}" destId="{545CA2FD-1A4C-468D-9B26-14D39AC6FF53}" srcOrd="0" destOrd="0" presId="urn:microsoft.com/office/officeart/2005/8/layout/vList2"/>
    <dgm:cxn modelId="{1A668C35-A74C-452D-9AFD-CABF7AD1598D}" type="presOf" srcId="{77BCA4FF-B8A5-47F9-9279-3ECB7AB75F19}" destId="{B89BB388-7EA5-4694-82EF-0995DFFD9FC1}" srcOrd="0" destOrd="0" presId="urn:microsoft.com/office/officeart/2005/8/layout/vList2"/>
    <dgm:cxn modelId="{07592A41-0A03-45A2-A8DD-03C080829F63}" type="presOf" srcId="{552C84F2-53F9-499D-87AD-269ABD3DB5D1}" destId="{7064950B-4898-42A9-9319-B16AEA7E6440}" srcOrd="0" destOrd="0" presId="urn:microsoft.com/office/officeart/2005/8/layout/vList2"/>
    <dgm:cxn modelId="{3DB19963-3E7D-4D0C-B66E-9F08504F3E1A}" srcId="{35F34A30-C46F-478E-A0EF-C420C03D0DFF}" destId="{B2D7BA16-9CFB-477F-9B20-EB6D94FFE6DF}" srcOrd="0" destOrd="0" parTransId="{D21E3914-E716-4869-B5AA-BD56746B20A7}" sibTransId="{CA560AEE-FEFB-4709-8290-441628EC8031}"/>
    <dgm:cxn modelId="{C2B29054-78F6-495C-B448-53EBB594E59B}" type="presOf" srcId="{A81A3826-D8CA-428E-B77F-5A89272478C7}" destId="{AB3DD48A-D7A4-4430-ADCF-D7CF7F55CABB}" srcOrd="0" destOrd="0" presId="urn:microsoft.com/office/officeart/2005/8/layout/vList2"/>
    <dgm:cxn modelId="{31BEE678-F9B2-47CB-9531-2F62841F72B7}" srcId="{A81A3826-D8CA-428E-B77F-5A89272478C7}" destId="{A0B060A4-C4BE-45AF-93A7-028A5BD40590}" srcOrd="0" destOrd="0" parTransId="{8852FFC8-0E14-4184-89F2-A750C4197581}" sibTransId="{CB3E7851-296D-43D5-89B2-2ABB9EB13EAC}"/>
    <dgm:cxn modelId="{906C5D93-D684-4EEF-B2C6-CFF27C407EA0}" srcId="{A81A3826-D8CA-428E-B77F-5A89272478C7}" destId="{CC56BB9B-8D95-4C26-A81C-0292691AB9C9}" srcOrd="3" destOrd="0" parTransId="{27FEB8D1-0FF1-4ECD-ABBA-EA621799D5FA}" sibTransId="{E8E6A449-7404-41E5-9AA6-B18F0439779D}"/>
    <dgm:cxn modelId="{D903A7A2-59C8-4C5E-B13F-EDAF667696DC}" srcId="{A81A3826-D8CA-428E-B77F-5A89272478C7}" destId="{C5EAEBAA-A88E-41DF-8B69-AD4D72F344FA}" srcOrd="4" destOrd="0" parTransId="{89833710-1886-45C3-A8AF-6FCE07B4376F}" sibTransId="{A28BDF1B-6B82-4E6E-B067-06BD21613310}"/>
    <dgm:cxn modelId="{7B393FCE-3B4D-4F5B-88CF-73C3967C4A49}" srcId="{A81A3826-D8CA-428E-B77F-5A89272478C7}" destId="{35F34A30-C46F-478E-A0EF-C420C03D0DFF}" srcOrd="2" destOrd="0" parTransId="{40C637F5-F3A6-426F-A9F2-3671FA4B0C65}" sibTransId="{0B4E8C85-7B1D-41B9-A390-10AAE5BA2D37}"/>
    <dgm:cxn modelId="{CDEFBBE4-8A3D-457A-8251-A7C74DC9886F}" type="presOf" srcId="{35F34A30-C46F-478E-A0EF-C420C03D0DFF}" destId="{FC34C6BC-4C57-4DD1-9A37-E1D96BD6E365}" srcOrd="0" destOrd="0" presId="urn:microsoft.com/office/officeart/2005/8/layout/vList2"/>
    <dgm:cxn modelId="{6BFDF7E5-1798-4DC3-8A6A-623209883556}" type="presOf" srcId="{CC56BB9B-8D95-4C26-A81C-0292691AB9C9}" destId="{16340B3D-1029-4D55-A4EB-4C1529775212}" srcOrd="0" destOrd="0" presId="urn:microsoft.com/office/officeart/2005/8/layout/vList2"/>
    <dgm:cxn modelId="{856632EA-222C-4DD3-9A93-2A4A9C3EFB45}" type="presOf" srcId="{B2D7BA16-9CFB-477F-9B20-EB6D94FFE6DF}" destId="{092DE254-2FB0-405F-8145-01C298B1EC4C}" srcOrd="0" destOrd="0" presId="urn:microsoft.com/office/officeart/2005/8/layout/vList2"/>
    <dgm:cxn modelId="{476E2BFA-4362-4D4D-8F89-6B42BA7583E1}" srcId="{A0B060A4-C4BE-45AF-93A7-028A5BD40590}" destId="{77BCA4FF-B8A5-47F9-9279-3ECB7AB75F19}" srcOrd="0" destOrd="0" parTransId="{244D2A66-3376-477A-833A-DB3101BC6D33}" sibTransId="{65D99201-D84E-4B6E-BC6D-238B3550A7CD}"/>
    <dgm:cxn modelId="{403303FB-A202-4F8B-BEBB-910AF00BA3C6}" srcId="{A81A3826-D8CA-428E-B77F-5A89272478C7}" destId="{2B342E6D-C0DA-41C6-884C-DC0FE836E20E}" srcOrd="1" destOrd="0" parTransId="{B2A9F979-A0CE-40F6-A711-57B26617AAD1}" sibTransId="{4715A8A6-C6CC-4612-A93F-CE63E7827969}"/>
    <dgm:cxn modelId="{A7D6B0DB-C0DC-41A5-B902-9A90AD357C06}" type="presParOf" srcId="{AB3DD48A-D7A4-4430-ADCF-D7CF7F55CABB}" destId="{C987A743-EDBE-4CEF-A1CC-0FB5EC3791EC}" srcOrd="0" destOrd="0" presId="urn:microsoft.com/office/officeart/2005/8/layout/vList2"/>
    <dgm:cxn modelId="{7B0719AB-D5CA-4771-8E5E-2A4377EE28C8}" type="presParOf" srcId="{AB3DD48A-D7A4-4430-ADCF-D7CF7F55CABB}" destId="{B89BB388-7EA5-4694-82EF-0995DFFD9FC1}" srcOrd="1" destOrd="0" presId="urn:microsoft.com/office/officeart/2005/8/layout/vList2"/>
    <dgm:cxn modelId="{27968460-ABD7-4F7D-910C-24494B77A3A7}" type="presParOf" srcId="{AB3DD48A-D7A4-4430-ADCF-D7CF7F55CABB}" destId="{545CA2FD-1A4C-468D-9B26-14D39AC6FF53}" srcOrd="2" destOrd="0" presId="urn:microsoft.com/office/officeart/2005/8/layout/vList2"/>
    <dgm:cxn modelId="{821FB3A5-8A92-4FDF-AE11-A67F4A3913D3}" type="presParOf" srcId="{AB3DD48A-D7A4-4430-ADCF-D7CF7F55CABB}" destId="{7064950B-4898-42A9-9319-B16AEA7E6440}" srcOrd="3" destOrd="0" presId="urn:microsoft.com/office/officeart/2005/8/layout/vList2"/>
    <dgm:cxn modelId="{A93F3187-4269-45AF-AB7B-32963BB5663A}" type="presParOf" srcId="{AB3DD48A-D7A4-4430-ADCF-D7CF7F55CABB}" destId="{FC34C6BC-4C57-4DD1-9A37-E1D96BD6E365}" srcOrd="4" destOrd="0" presId="urn:microsoft.com/office/officeart/2005/8/layout/vList2"/>
    <dgm:cxn modelId="{95D9699E-C7CD-435E-8506-6AD6630F6F54}" type="presParOf" srcId="{AB3DD48A-D7A4-4430-ADCF-D7CF7F55CABB}" destId="{092DE254-2FB0-405F-8145-01C298B1EC4C}" srcOrd="5" destOrd="0" presId="urn:microsoft.com/office/officeart/2005/8/layout/vList2"/>
    <dgm:cxn modelId="{99D22EFB-390B-458A-8F55-0F462B3C0797}" type="presParOf" srcId="{AB3DD48A-D7A4-4430-ADCF-D7CF7F55CABB}" destId="{16340B3D-1029-4D55-A4EB-4C1529775212}" srcOrd="6" destOrd="0" presId="urn:microsoft.com/office/officeart/2005/8/layout/vList2"/>
    <dgm:cxn modelId="{5657B0A4-063C-4753-B87B-6D2214E324D1}" type="presParOf" srcId="{AB3DD48A-D7A4-4430-ADCF-D7CF7F55CABB}" destId="{D14ECC91-6476-4C5C-83F3-40B907195DB4}" srcOrd="7" destOrd="0" presId="urn:microsoft.com/office/officeart/2005/8/layout/vList2"/>
    <dgm:cxn modelId="{C07FF854-F1E7-488B-A576-A48E2FB88B7E}" type="presParOf" srcId="{AB3DD48A-D7A4-4430-ADCF-D7CF7F55CABB}" destId="{96E373FF-BE67-407F-9166-D282BB50B93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C4C64-0713-4729-8B87-735697F2F81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DE"/>
        </a:p>
      </dgm:t>
    </dgm:pt>
    <dgm:pt modelId="{E362EA94-4815-4529-9C8B-E61417F8E6D5}">
      <dgm:prSet phldrT="[Text]"/>
      <dgm:spPr>
        <a:solidFill>
          <a:schemeClr val="accent3">
            <a:lumMod val="50000"/>
          </a:schemeClr>
        </a:solidFill>
        <a:ln w="28575">
          <a:solidFill>
            <a:schemeClr val="bg1">
              <a:lumMod val="85000"/>
            </a:schemeClr>
          </a:solidFill>
        </a:ln>
      </dgm:spPr>
      <dgm:t>
        <a:bodyPr/>
        <a:lstStyle/>
        <a:p>
          <a:r>
            <a:rPr lang="en-GB" dirty="0"/>
            <a:t>Naïve Bayes Classifiers</a:t>
          </a:r>
          <a:endParaRPr lang="en-DE" dirty="0"/>
        </a:p>
      </dgm:t>
    </dgm:pt>
    <dgm:pt modelId="{7389A5D5-9FC9-4BBD-92C8-8EB1975ED972}" type="parTrans" cxnId="{0B8CC316-4C38-4F8B-BEE1-709DDE66C6C3}">
      <dgm:prSet/>
      <dgm:spPr/>
      <dgm:t>
        <a:bodyPr/>
        <a:lstStyle/>
        <a:p>
          <a:endParaRPr lang="en-DE"/>
        </a:p>
      </dgm:t>
    </dgm:pt>
    <dgm:pt modelId="{925F8B04-4D88-4854-AC5A-7B21A2D25393}" type="sibTrans" cxnId="{0B8CC316-4C38-4F8B-BEE1-709DDE66C6C3}">
      <dgm:prSet/>
      <dgm:spPr/>
      <dgm:t>
        <a:bodyPr/>
        <a:lstStyle/>
        <a:p>
          <a:endParaRPr lang="en-DE"/>
        </a:p>
      </dgm:t>
    </dgm:pt>
    <dgm:pt modelId="{34C0463A-2981-440C-9CB2-7742C809D943}">
      <dgm:prSet phldrT="[Text]"/>
      <dgm:spPr>
        <a:solidFill>
          <a:schemeClr val="accent3">
            <a:lumMod val="50000"/>
          </a:schemeClr>
        </a:solidFill>
        <a:ln w="28575">
          <a:solidFill>
            <a:schemeClr val="bg1">
              <a:lumMod val="85000"/>
            </a:schemeClr>
          </a:solidFill>
        </a:ln>
      </dgm:spPr>
      <dgm:t>
        <a:bodyPr/>
        <a:lstStyle/>
        <a:p>
          <a:r>
            <a:rPr lang="en-GB" dirty="0"/>
            <a:t>Gaussian</a:t>
          </a:r>
          <a:endParaRPr lang="en-DE" dirty="0"/>
        </a:p>
      </dgm:t>
    </dgm:pt>
    <dgm:pt modelId="{BC908D6D-B80A-47C9-984B-F550DD7BD8D3}" type="parTrans" cxnId="{70CFA910-C6F2-4F82-B703-0E8BEA872E1E}">
      <dgm:prSet/>
      <dgm:spPr>
        <a:ln w="28575">
          <a:solidFill>
            <a:schemeClr val="bg1">
              <a:lumMod val="85000"/>
            </a:schemeClr>
          </a:solidFill>
        </a:ln>
      </dgm:spPr>
      <dgm:t>
        <a:bodyPr/>
        <a:lstStyle/>
        <a:p>
          <a:endParaRPr lang="en-DE"/>
        </a:p>
      </dgm:t>
    </dgm:pt>
    <dgm:pt modelId="{9BF015F2-C4DD-44D7-A4A6-917E729B74CB}" type="sibTrans" cxnId="{70CFA910-C6F2-4F82-B703-0E8BEA872E1E}">
      <dgm:prSet/>
      <dgm:spPr/>
      <dgm:t>
        <a:bodyPr/>
        <a:lstStyle/>
        <a:p>
          <a:endParaRPr lang="en-DE"/>
        </a:p>
      </dgm:t>
    </dgm:pt>
    <dgm:pt modelId="{423D862E-7BA8-4766-9808-887201495FB9}">
      <dgm:prSet phldrT="[Text]"/>
      <dgm:spPr>
        <a:solidFill>
          <a:schemeClr val="accent3">
            <a:lumMod val="50000"/>
          </a:schemeClr>
        </a:solidFill>
        <a:ln w="28575">
          <a:solidFill>
            <a:schemeClr val="bg1">
              <a:lumMod val="85000"/>
            </a:schemeClr>
          </a:solidFill>
        </a:ln>
      </dgm:spPr>
      <dgm:t>
        <a:bodyPr/>
        <a:lstStyle/>
        <a:p>
          <a:r>
            <a:rPr lang="en-GB" dirty="0"/>
            <a:t>Multinomial</a:t>
          </a:r>
          <a:endParaRPr lang="en-DE" dirty="0"/>
        </a:p>
      </dgm:t>
    </dgm:pt>
    <dgm:pt modelId="{4982D66F-5EF4-4E8D-9C80-A421DBE734BD}" type="parTrans" cxnId="{CB5FB690-61F3-42EE-83C1-B2A962AC4A86}">
      <dgm:prSet/>
      <dgm:spPr>
        <a:ln w="28575">
          <a:solidFill>
            <a:schemeClr val="bg1">
              <a:lumMod val="85000"/>
            </a:schemeClr>
          </a:solidFill>
        </a:ln>
      </dgm:spPr>
      <dgm:t>
        <a:bodyPr/>
        <a:lstStyle/>
        <a:p>
          <a:endParaRPr lang="en-DE"/>
        </a:p>
      </dgm:t>
    </dgm:pt>
    <dgm:pt modelId="{B73EC9FE-8AFD-47C3-822C-4DC3106C4A6B}" type="sibTrans" cxnId="{CB5FB690-61F3-42EE-83C1-B2A962AC4A86}">
      <dgm:prSet/>
      <dgm:spPr/>
      <dgm:t>
        <a:bodyPr/>
        <a:lstStyle/>
        <a:p>
          <a:endParaRPr lang="en-DE"/>
        </a:p>
      </dgm:t>
    </dgm:pt>
    <dgm:pt modelId="{5AD653D4-4EF6-43F7-BE45-73B4D35C2DA6}">
      <dgm:prSet phldrT="[Text]"/>
      <dgm:spPr>
        <a:solidFill>
          <a:schemeClr val="accent3">
            <a:lumMod val="50000"/>
          </a:schemeClr>
        </a:solidFill>
        <a:ln w="28575">
          <a:solidFill>
            <a:schemeClr val="bg1">
              <a:lumMod val="85000"/>
            </a:schemeClr>
          </a:solidFill>
        </a:ln>
      </dgm:spPr>
      <dgm:t>
        <a:bodyPr/>
        <a:lstStyle/>
        <a:p>
          <a:r>
            <a:rPr lang="en-GB" dirty="0"/>
            <a:t>Bernoulli</a:t>
          </a:r>
          <a:endParaRPr lang="en-DE" dirty="0"/>
        </a:p>
      </dgm:t>
    </dgm:pt>
    <dgm:pt modelId="{4E99AF80-C864-488E-BF2E-CD81E4A59A34}" type="parTrans" cxnId="{FE3ABE05-B9A9-4088-86FF-3E89BAC91209}">
      <dgm:prSet/>
      <dgm:spPr>
        <a:ln w="28575">
          <a:solidFill>
            <a:schemeClr val="bg1">
              <a:lumMod val="85000"/>
            </a:schemeClr>
          </a:solidFill>
        </a:ln>
      </dgm:spPr>
      <dgm:t>
        <a:bodyPr/>
        <a:lstStyle/>
        <a:p>
          <a:endParaRPr lang="en-DE"/>
        </a:p>
      </dgm:t>
    </dgm:pt>
    <dgm:pt modelId="{F9261199-3F80-4A43-99BC-8FBFB58C661C}" type="sibTrans" cxnId="{FE3ABE05-B9A9-4088-86FF-3E89BAC91209}">
      <dgm:prSet/>
      <dgm:spPr/>
      <dgm:t>
        <a:bodyPr/>
        <a:lstStyle/>
        <a:p>
          <a:endParaRPr lang="en-DE"/>
        </a:p>
      </dgm:t>
    </dgm:pt>
    <dgm:pt modelId="{41DC79E9-2A73-45F2-8A1D-97D36570CF61}" type="pres">
      <dgm:prSet presAssocID="{2D5C4C64-0713-4729-8B87-735697F2F819}" presName="Name0" presStyleCnt="0">
        <dgm:presLayoutVars>
          <dgm:chPref val="1"/>
          <dgm:dir/>
          <dgm:animOne val="branch"/>
          <dgm:animLvl val="lvl"/>
          <dgm:resizeHandles val="exact"/>
        </dgm:presLayoutVars>
      </dgm:prSet>
      <dgm:spPr/>
    </dgm:pt>
    <dgm:pt modelId="{C24150B4-B9B9-4566-BAE8-02D7910FC57E}" type="pres">
      <dgm:prSet presAssocID="{E362EA94-4815-4529-9C8B-E61417F8E6D5}" presName="root1" presStyleCnt="0"/>
      <dgm:spPr/>
    </dgm:pt>
    <dgm:pt modelId="{4B64D4CD-EA7C-4C6C-B789-DCF36092A4CA}" type="pres">
      <dgm:prSet presAssocID="{E362EA94-4815-4529-9C8B-E61417F8E6D5}" presName="LevelOneTextNode" presStyleLbl="node0" presStyleIdx="0" presStyleCnt="1" custAng="5400000" custScaleY="51159" custLinFactX="24096" custLinFactNeighborX="100000" custLinFactNeighborY="-271">
        <dgm:presLayoutVars>
          <dgm:chPref val="3"/>
        </dgm:presLayoutVars>
      </dgm:prSet>
      <dgm:spPr/>
    </dgm:pt>
    <dgm:pt modelId="{5EF214F7-1606-482D-B1D8-61E370E84657}" type="pres">
      <dgm:prSet presAssocID="{E362EA94-4815-4529-9C8B-E61417F8E6D5}" presName="level2hierChild" presStyleCnt="0"/>
      <dgm:spPr/>
    </dgm:pt>
    <dgm:pt modelId="{87C82851-21BD-4D71-B2C6-A919DA570D27}" type="pres">
      <dgm:prSet presAssocID="{BC908D6D-B80A-47C9-984B-F550DD7BD8D3}" presName="conn2-1" presStyleLbl="parChTrans1D2" presStyleIdx="0" presStyleCnt="3"/>
      <dgm:spPr/>
    </dgm:pt>
    <dgm:pt modelId="{E45FAC76-1F78-4DB5-8BFA-574B3AF395A6}" type="pres">
      <dgm:prSet presAssocID="{BC908D6D-B80A-47C9-984B-F550DD7BD8D3}" presName="connTx" presStyleLbl="parChTrans1D2" presStyleIdx="0" presStyleCnt="3"/>
      <dgm:spPr/>
    </dgm:pt>
    <dgm:pt modelId="{F20F28E2-6FD5-4E60-A8BE-6D00694D0DF3}" type="pres">
      <dgm:prSet presAssocID="{34C0463A-2981-440C-9CB2-7742C809D943}" presName="root2" presStyleCnt="0"/>
      <dgm:spPr/>
    </dgm:pt>
    <dgm:pt modelId="{8560617F-4115-4D0C-8ABB-FD8BC7DD2373}" type="pres">
      <dgm:prSet presAssocID="{34C0463A-2981-440C-9CB2-7742C809D943}" presName="LevelTwoTextNode" presStyleLbl="node2" presStyleIdx="0" presStyleCnt="3" custScaleX="72572" custLinFactNeighborX="36009" custLinFactNeighborY="-29605">
        <dgm:presLayoutVars>
          <dgm:chPref val="3"/>
        </dgm:presLayoutVars>
      </dgm:prSet>
      <dgm:spPr/>
    </dgm:pt>
    <dgm:pt modelId="{FF7E7741-B6F5-45A6-82C3-2026387A6607}" type="pres">
      <dgm:prSet presAssocID="{34C0463A-2981-440C-9CB2-7742C809D943}" presName="level3hierChild" presStyleCnt="0"/>
      <dgm:spPr/>
    </dgm:pt>
    <dgm:pt modelId="{9548896B-6ED2-46DB-A969-3A03C78A5D37}" type="pres">
      <dgm:prSet presAssocID="{4982D66F-5EF4-4E8D-9C80-A421DBE734BD}" presName="conn2-1" presStyleLbl="parChTrans1D2" presStyleIdx="1" presStyleCnt="3"/>
      <dgm:spPr/>
    </dgm:pt>
    <dgm:pt modelId="{0E7FCD1E-FB62-4477-8105-4F518C2C02BE}" type="pres">
      <dgm:prSet presAssocID="{4982D66F-5EF4-4E8D-9C80-A421DBE734BD}" presName="connTx" presStyleLbl="parChTrans1D2" presStyleIdx="1" presStyleCnt="3"/>
      <dgm:spPr/>
    </dgm:pt>
    <dgm:pt modelId="{D6F9AB45-75DB-4697-AE8F-AA9E7966D72D}" type="pres">
      <dgm:prSet presAssocID="{423D862E-7BA8-4766-9808-887201495FB9}" presName="root2" presStyleCnt="0"/>
      <dgm:spPr/>
    </dgm:pt>
    <dgm:pt modelId="{7B89549B-24CC-4315-9596-7AAC2043F614}" type="pres">
      <dgm:prSet presAssocID="{423D862E-7BA8-4766-9808-887201495FB9}" presName="LevelTwoTextNode" presStyleLbl="node2" presStyleIdx="1" presStyleCnt="3" custScaleX="70487" custLinFactNeighborX="59938" custLinFactNeighborY="-13488">
        <dgm:presLayoutVars>
          <dgm:chPref val="3"/>
        </dgm:presLayoutVars>
      </dgm:prSet>
      <dgm:spPr/>
    </dgm:pt>
    <dgm:pt modelId="{D255BF0F-5804-4BC5-8480-B9B187F842B1}" type="pres">
      <dgm:prSet presAssocID="{423D862E-7BA8-4766-9808-887201495FB9}" presName="level3hierChild" presStyleCnt="0"/>
      <dgm:spPr/>
    </dgm:pt>
    <dgm:pt modelId="{DD6B3B04-A9DD-4F48-9ADC-F42E2D49D4F3}" type="pres">
      <dgm:prSet presAssocID="{4E99AF80-C864-488E-BF2E-CD81E4A59A34}" presName="conn2-1" presStyleLbl="parChTrans1D2" presStyleIdx="2" presStyleCnt="3"/>
      <dgm:spPr/>
    </dgm:pt>
    <dgm:pt modelId="{B8D63E82-F543-4DC7-89F0-CCA19738C358}" type="pres">
      <dgm:prSet presAssocID="{4E99AF80-C864-488E-BF2E-CD81E4A59A34}" presName="connTx" presStyleLbl="parChTrans1D2" presStyleIdx="2" presStyleCnt="3"/>
      <dgm:spPr/>
    </dgm:pt>
    <dgm:pt modelId="{C760A53D-7BFA-4778-A70C-3467C85B0FEC}" type="pres">
      <dgm:prSet presAssocID="{5AD653D4-4EF6-43F7-BE45-73B4D35C2DA6}" presName="root2" presStyleCnt="0"/>
      <dgm:spPr/>
    </dgm:pt>
    <dgm:pt modelId="{B75C4C65-3FFA-4D07-A0E7-8C289BB634BD}" type="pres">
      <dgm:prSet presAssocID="{5AD653D4-4EF6-43F7-BE45-73B4D35C2DA6}" presName="LevelTwoTextNode" presStyleLbl="node2" presStyleIdx="2" presStyleCnt="3" custScaleX="71116" custLinFactNeighborX="36009" custLinFactNeighborY="-3820">
        <dgm:presLayoutVars>
          <dgm:chPref val="3"/>
        </dgm:presLayoutVars>
      </dgm:prSet>
      <dgm:spPr/>
    </dgm:pt>
    <dgm:pt modelId="{A400B773-5A51-4C2C-B880-B5674B506536}" type="pres">
      <dgm:prSet presAssocID="{5AD653D4-4EF6-43F7-BE45-73B4D35C2DA6}" presName="level3hierChild" presStyleCnt="0"/>
      <dgm:spPr/>
    </dgm:pt>
  </dgm:ptLst>
  <dgm:cxnLst>
    <dgm:cxn modelId="{28D7A400-827A-47C8-9B25-5B0910DEB45E}" type="presOf" srcId="{4982D66F-5EF4-4E8D-9C80-A421DBE734BD}" destId="{0E7FCD1E-FB62-4477-8105-4F518C2C02BE}" srcOrd="1" destOrd="0" presId="urn:microsoft.com/office/officeart/2008/layout/HorizontalMultiLevelHierarchy"/>
    <dgm:cxn modelId="{FE3ABE05-B9A9-4088-86FF-3E89BAC91209}" srcId="{E362EA94-4815-4529-9C8B-E61417F8E6D5}" destId="{5AD653D4-4EF6-43F7-BE45-73B4D35C2DA6}" srcOrd="2" destOrd="0" parTransId="{4E99AF80-C864-488E-BF2E-CD81E4A59A34}" sibTransId="{F9261199-3F80-4A43-99BC-8FBFB58C661C}"/>
    <dgm:cxn modelId="{7982AA0A-8450-46D7-8335-12BB26DA5B75}" type="presOf" srcId="{423D862E-7BA8-4766-9808-887201495FB9}" destId="{7B89549B-24CC-4315-9596-7AAC2043F614}" srcOrd="0" destOrd="0" presId="urn:microsoft.com/office/officeart/2008/layout/HorizontalMultiLevelHierarchy"/>
    <dgm:cxn modelId="{70CFA910-C6F2-4F82-B703-0E8BEA872E1E}" srcId="{E362EA94-4815-4529-9C8B-E61417F8E6D5}" destId="{34C0463A-2981-440C-9CB2-7742C809D943}" srcOrd="0" destOrd="0" parTransId="{BC908D6D-B80A-47C9-984B-F550DD7BD8D3}" sibTransId="{9BF015F2-C4DD-44D7-A4A6-917E729B74CB}"/>
    <dgm:cxn modelId="{0B8CC316-4C38-4F8B-BEE1-709DDE66C6C3}" srcId="{2D5C4C64-0713-4729-8B87-735697F2F819}" destId="{E362EA94-4815-4529-9C8B-E61417F8E6D5}" srcOrd="0" destOrd="0" parTransId="{7389A5D5-9FC9-4BBD-92C8-8EB1975ED972}" sibTransId="{925F8B04-4D88-4854-AC5A-7B21A2D25393}"/>
    <dgm:cxn modelId="{2689A429-EBEB-4DA0-ACE1-7E3221823CD9}" type="presOf" srcId="{BC908D6D-B80A-47C9-984B-F550DD7BD8D3}" destId="{87C82851-21BD-4D71-B2C6-A919DA570D27}" srcOrd="0" destOrd="0" presId="urn:microsoft.com/office/officeart/2008/layout/HorizontalMultiLevelHierarchy"/>
    <dgm:cxn modelId="{4AB6252F-1E3E-403A-8C6B-F83A8BB9A0C7}" type="presOf" srcId="{5AD653D4-4EF6-43F7-BE45-73B4D35C2DA6}" destId="{B75C4C65-3FFA-4D07-A0E7-8C289BB634BD}" srcOrd="0" destOrd="0" presId="urn:microsoft.com/office/officeart/2008/layout/HorizontalMultiLevelHierarchy"/>
    <dgm:cxn modelId="{190C2765-D641-490D-B22E-18852543E1A1}" type="presOf" srcId="{E362EA94-4815-4529-9C8B-E61417F8E6D5}" destId="{4B64D4CD-EA7C-4C6C-B789-DCF36092A4CA}" srcOrd="0" destOrd="0" presId="urn:microsoft.com/office/officeart/2008/layout/HorizontalMultiLevelHierarchy"/>
    <dgm:cxn modelId="{0050267D-7C70-4B3B-BC1D-AF403B94A1EB}" type="presOf" srcId="{34C0463A-2981-440C-9CB2-7742C809D943}" destId="{8560617F-4115-4D0C-8ABB-FD8BC7DD2373}" srcOrd="0" destOrd="0" presId="urn:microsoft.com/office/officeart/2008/layout/HorizontalMultiLevelHierarchy"/>
    <dgm:cxn modelId="{CB5FB690-61F3-42EE-83C1-B2A962AC4A86}" srcId="{E362EA94-4815-4529-9C8B-E61417F8E6D5}" destId="{423D862E-7BA8-4766-9808-887201495FB9}" srcOrd="1" destOrd="0" parTransId="{4982D66F-5EF4-4E8D-9C80-A421DBE734BD}" sibTransId="{B73EC9FE-8AFD-47C3-822C-4DC3106C4A6B}"/>
    <dgm:cxn modelId="{ADE7409D-ABE3-45AB-B733-35792FED78A0}" type="presOf" srcId="{BC908D6D-B80A-47C9-984B-F550DD7BD8D3}" destId="{E45FAC76-1F78-4DB5-8BFA-574B3AF395A6}" srcOrd="1" destOrd="0" presId="urn:microsoft.com/office/officeart/2008/layout/HorizontalMultiLevelHierarchy"/>
    <dgm:cxn modelId="{B5207EA9-C4F9-445C-AC35-A45DCBF025D4}" type="presOf" srcId="{4E99AF80-C864-488E-BF2E-CD81E4A59A34}" destId="{DD6B3B04-A9DD-4F48-9ADC-F42E2D49D4F3}" srcOrd="0" destOrd="0" presId="urn:microsoft.com/office/officeart/2008/layout/HorizontalMultiLevelHierarchy"/>
    <dgm:cxn modelId="{367C25B1-5D5A-482D-910E-9F38F046976A}" type="presOf" srcId="{4982D66F-5EF4-4E8D-9C80-A421DBE734BD}" destId="{9548896B-6ED2-46DB-A969-3A03C78A5D37}" srcOrd="0" destOrd="0" presId="urn:microsoft.com/office/officeart/2008/layout/HorizontalMultiLevelHierarchy"/>
    <dgm:cxn modelId="{2D19B8E0-D823-4298-B2EA-CCACD19C12F7}" type="presOf" srcId="{2D5C4C64-0713-4729-8B87-735697F2F819}" destId="{41DC79E9-2A73-45F2-8A1D-97D36570CF61}" srcOrd="0" destOrd="0" presId="urn:microsoft.com/office/officeart/2008/layout/HorizontalMultiLevelHierarchy"/>
    <dgm:cxn modelId="{316C4CE4-AC4D-4765-AC00-2ACD37E799B9}" type="presOf" srcId="{4E99AF80-C864-488E-BF2E-CD81E4A59A34}" destId="{B8D63E82-F543-4DC7-89F0-CCA19738C358}" srcOrd="1" destOrd="0" presId="urn:microsoft.com/office/officeart/2008/layout/HorizontalMultiLevelHierarchy"/>
    <dgm:cxn modelId="{DB428434-84E3-4D2B-A5C1-75B826404609}" type="presParOf" srcId="{41DC79E9-2A73-45F2-8A1D-97D36570CF61}" destId="{C24150B4-B9B9-4566-BAE8-02D7910FC57E}" srcOrd="0" destOrd="0" presId="urn:microsoft.com/office/officeart/2008/layout/HorizontalMultiLevelHierarchy"/>
    <dgm:cxn modelId="{7AED82A9-AC22-461E-8C27-0F6C2792E58E}" type="presParOf" srcId="{C24150B4-B9B9-4566-BAE8-02D7910FC57E}" destId="{4B64D4CD-EA7C-4C6C-B789-DCF36092A4CA}" srcOrd="0" destOrd="0" presId="urn:microsoft.com/office/officeart/2008/layout/HorizontalMultiLevelHierarchy"/>
    <dgm:cxn modelId="{0E5854A2-46E9-43B8-9464-19BFDDAA4F97}" type="presParOf" srcId="{C24150B4-B9B9-4566-BAE8-02D7910FC57E}" destId="{5EF214F7-1606-482D-B1D8-61E370E84657}" srcOrd="1" destOrd="0" presId="urn:microsoft.com/office/officeart/2008/layout/HorizontalMultiLevelHierarchy"/>
    <dgm:cxn modelId="{B20A8BC1-4DF7-42D9-A27A-2865F8ECA1BF}" type="presParOf" srcId="{5EF214F7-1606-482D-B1D8-61E370E84657}" destId="{87C82851-21BD-4D71-B2C6-A919DA570D27}" srcOrd="0" destOrd="0" presId="urn:microsoft.com/office/officeart/2008/layout/HorizontalMultiLevelHierarchy"/>
    <dgm:cxn modelId="{524BE831-A3EE-4CD6-8712-717F050CE7B2}" type="presParOf" srcId="{87C82851-21BD-4D71-B2C6-A919DA570D27}" destId="{E45FAC76-1F78-4DB5-8BFA-574B3AF395A6}" srcOrd="0" destOrd="0" presId="urn:microsoft.com/office/officeart/2008/layout/HorizontalMultiLevelHierarchy"/>
    <dgm:cxn modelId="{D458ED48-E68C-4997-9BE9-15DC91C8AB8B}" type="presParOf" srcId="{5EF214F7-1606-482D-B1D8-61E370E84657}" destId="{F20F28E2-6FD5-4E60-A8BE-6D00694D0DF3}" srcOrd="1" destOrd="0" presId="urn:microsoft.com/office/officeart/2008/layout/HorizontalMultiLevelHierarchy"/>
    <dgm:cxn modelId="{91EA344F-B842-4BAA-81A0-87AFC094B4B6}" type="presParOf" srcId="{F20F28E2-6FD5-4E60-A8BE-6D00694D0DF3}" destId="{8560617F-4115-4D0C-8ABB-FD8BC7DD2373}" srcOrd="0" destOrd="0" presId="urn:microsoft.com/office/officeart/2008/layout/HorizontalMultiLevelHierarchy"/>
    <dgm:cxn modelId="{8DB89FDF-BE38-428A-A368-090D29574593}" type="presParOf" srcId="{F20F28E2-6FD5-4E60-A8BE-6D00694D0DF3}" destId="{FF7E7741-B6F5-45A6-82C3-2026387A6607}" srcOrd="1" destOrd="0" presId="urn:microsoft.com/office/officeart/2008/layout/HorizontalMultiLevelHierarchy"/>
    <dgm:cxn modelId="{78251286-A155-4E69-AC40-9C0F785C5145}" type="presParOf" srcId="{5EF214F7-1606-482D-B1D8-61E370E84657}" destId="{9548896B-6ED2-46DB-A969-3A03C78A5D37}" srcOrd="2" destOrd="0" presId="urn:microsoft.com/office/officeart/2008/layout/HorizontalMultiLevelHierarchy"/>
    <dgm:cxn modelId="{9CC21400-C587-4895-9A63-BD0E6870C013}" type="presParOf" srcId="{9548896B-6ED2-46DB-A969-3A03C78A5D37}" destId="{0E7FCD1E-FB62-4477-8105-4F518C2C02BE}" srcOrd="0" destOrd="0" presId="urn:microsoft.com/office/officeart/2008/layout/HorizontalMultiLevelHierarchy"/>
    <dgm:cxn modelId="{BE4F4A51-D64F-4D66-9C86-53863A7DFB39}" type="presParOf" srcId="{5EF214F7-1606-482D-B1D8-61E370E84657}" destId="{D6F9AB45-75DB-4697-AE8F-AA9E7966D72D}" srcOrd="3" destOrd="0" presId="urn:microsoft.com/office/officeart/2008/layout/HorizontalMultiLevelHierarchy"/>
    <dgm:cxn modelId="{BFF839D1-D5F6-4A13-8B16-620C11ABEE6D}" type="presParOf" srcId="{D6F9AB45-75DB-4697-AE8F-AA9E7966D72D}" destId="{7B89549B-24CC-4315-9596-7AAC2043F614}" srcOrd="0" destOrd="0" presId="urn:microsoft.com/office/officeart/2008/layout/HorizontalMultiLevelHierarchy"/>
    <dgm:cxn modelId="{4FA3D693-8B1F-44D9-BE5F-C9BD6A432817}" type="presParOf" srcId="{D6F9AB45-75DB-4697-AE8F-AA9E7966D72D}" destId="{D255BF0F-5804-4BC5-8480-B9B187F842B1}" srcOrd="1" destOrd="0" presId="urn:microsoft.com/office/officeart/2008/layout/HorizontalMultiLevelHierarchy"/>
    <dgm:cxn modelId="{57F9753D-5C58-4A69-A1C3-8B0578F126D4}" type="presParOf" srcId="{5EF214F7-1606-482D-B1D8-61E370E84657}" destId="{DD6B3B04-A9DD-4F48-9ADC-F42E2D49D4F3}" srcOrd="4" destOrd="0" presId="urn:microsoft.com/office/officeart/2008/layout/HorizontalMultiLevelHierarchy"/>
    <dgm:cxn modelId="{A1C0AA51-4A68-42D8-A7CA-F7F6A14337C5}" type="presParOf" srcId="{DD6B3B04-A9DD-4F48-9ADC-F42E2D49D4F3}" destId="{B8D63E82-F543-4DC7-89F0-CCA19738C358}" srcOrd="0" destOrd="0" presId="urn:microsoft.com/office/officeart/2008/layout/HorizontalMultiLevelHierarchy"/>
    <dgm:cxn modelId="{2445773E-B436-409A-8943-5E72A079B827}" type="presParOf" srcId="{5EF214F7-1606-482D-B1D8-61E370E84657}" destId="{C760A53D-7BFA-4778-A70C-3467C85B0FEC}" srcOrd="5" destOrd="0" presId="urn:microsoft.com/office/officeart/2008/layout/HorizontalMultiLevelHierarchy"/>
    <dgm:cxn modelId="{04EF3A2A-39F6-49A7-AF72-4AF519461DAC}" type="presParOf" srcId="{C760A53D-7BFA-4778-A70C-3467C85B0FEC}" destId="{B75C4C65-3FFA-4D07-A0E7-8C289BB634BD}" srcOrd="0" destOrd="0" presId="urn:microsoft.com/office/officeart/2008/layout/HorizontalMultiLevelHierarchy"/>
    <dgm:cxn modelId="{7C8E350F-4037-4848-A2B9-1A8DC597C5BA}" type="presParOf" srcId="{C760A53D-7BFA-4778-A70C-3467C85B0FEC}" destId="{A400B773-5A51-4C2C-B880-B5674B506536}"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7A743-EDBE-4CEF-A1CC-0FB5EC3791EC}">
      <dsp:nvSpPr>
        <dsp:cNvPr id="0" name=""/>
        <dsp:cNvSpPr/>
      </dsp:nvSpPr>
      <dsp:spPr>
        <a:xfrm>
          <a:off x="0" y="19606"/>
          <a:ext cx="10515600" cy="599625"/>
        </a:xfrm>
        <a:prstGeom prst="roundRect">
          <a:avLst/>
        </a:prstGeom>
        <a:solidFill>
          <a:schemeClr val="bg2">
            <a:lumMod val="75000"/>
          </a:schemeClr>
        </a:solidFill>
        <a:ln w="28575">
          <a:solidFill>
            <a:schemeClr val="accent6">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Introduction to Machine Learning</a:t>
          </a:r>
          <a:endParaRPr lang="en-US" sz="2500" b="1" kern="1200"/>
        </a:p>
      </dsp:txBody>
      <dsp:txXfrm>
        <a:off x="29271" y="48877"/>
        <a:ext cx="10457058" cy="541083"/>
      </dsp:txXfrm>
    </dsp:sp>
    <dsp:sp modelId="{B89BB388-7EA5-4694-82EF-0995DFFD9FC1}">
      <dsp:nvSpPr>
        <dsp:cNvPr id="0" name=""/>
        <dsp:cNvSpPr/>
      </dsp:nvSpPr>
      <dsp:spPr>
        <a:xfrm>
          <a:off x="0" y="61923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a:t>Machine learning Algorithms</a:t>
          </a:r>
          <a:endParaRPr lang="en-US" sz="2000" b="1" kern="1200"/>
        </a:p>
      </dsp:txBody>
      <dsp:txXfrm>
        <a:off x="0" y="619231"/>
        <a:ext cx="10515600" cy="414000"/>
      </dsp:txXfrm>
    </dsp:sp>
    <dsp:sp modelId="{545CA2FD-1A4C-468D-9B26-14D39AC6FF53}">
      <dsp:nvSpPr>
        <dsp:cNvPr id="0" name=""/>
        <dsp:cNvSpPr/>
      </dsp:nvSpPr>
      <dsp:spPr>
        <a:xfrm>
          <a:off x="0" y="1033231"/>
          <a:ext cx="10515600" cy="599625"/>
        </a:xfrm>
        <a:prstGeom prst="roundRect">
          <a:avLst/>
        </a:prstGeom>
        <a:solidFill>
          <a:schemeClr val="bg2">
            <a:lumMod val="75000"/>
          </a:schemeClr>
        </a:solidFill>
        <a:ln w="28575">
          <a:solidFill>
            <a:schemeClr val="accent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dirty="0"/>
            <a:t>Definition of Naïve Bayes</a:t>
          </a:r>
          <a:endParaRPr lang="en-US" sz="2500" b="1" kern="1200" dirty="0"/>
        </a:p>
      </dsp:txBody>
      <dsp:txXfrm>
        <a:off x="29271" y="1062502"/>
        <a:ext cx="10457058" cy="541083"/>
      </dsp:txXfrm>
    </dsp:sp>
    <dsp:sp modelId="{7064950B-4898-42A9-9319-B16AEA7E6440}">
      <dsp:nvSpPr>
        <dsp:cNvPr id="0" name=""/>
        <dsp:cNvSpPr/>
      </dsp:nvSpPr>
      <dsp:spPr>
        <a:xfrm>
          <a:off x="0" y="1632856"/>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a:t>Bayesian Theorem</a:t>
          </a:r>
        </a:p>
      </dsp:txBody>
      <dsp:txXfrm>
        <a:off x="0" y="1632856"/>
        <a:ext cx="10515600" cy="414000"/>
      </dsp:txXfrm>
    </dsp:sp>
    <dsp:sp modelId="{FC34C6BC-4C57-4DD1-9A37-E1D96BD6E365}">
      <dsp:nvSpPr>
        <dsp:cNvPr id="0" name=""/>
        <dsp:cNvSpPr/>
      </dsp:nvSpPr>
      <dsp:spPr>
        <a:xfrm>
          <a:off x="0" y="2046856"/>
          <a:ext cx="10515600" cy="599625"/>
        </a:xfrm>
        <a:prstGeom prst="roundRect">
          <a:avLst/>
        </a:prstGeom>
        <a:solidFill>
          <a:schemeClr val="bg2">
            <a:lumMod val="75000"/>
          </a:schemeClr>
        </a:solidFill>
        <a:ln w="28575">
          <a:solidFill>
            <a:schemeClr val="bg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Naïve bayes Classifications</a:t>
          </a:r>
          <a:endParaRPr lang="en-US" sz="2500" b="1" kern="1200"/>
        </a:p>
      </dsp:txBody>
      <dsp:txXfrm>
        <a:off x="29271" y="2076127"/>
        <a:ext cx="10457058" cy="541083"/>
      </dsp:txXfrm>
    </dsp:sp>
    <dsp:sp modelId="{092DE254-2FB0-405F-8145-01C298B1EC4C}">
      <dsp:nvSpPr>
        <dsp:cNvPr id="0" name=""/>
        <dsp:cNvSpPr/>
      </dsp:nvSpPr>
      <dsp:spPr>
        <a:xfrm>
          <a:off x="0" y="264648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dirty="0"/>
            <a:t>Use case implementation</a:t>
          </a:r>
          <a:endParaRPr lang="en-US" sz="2000" b="1" kern="1200" dirty="0"/>
        </a:p>
      </dsp:txBody>
      <dsp:txXfrm>
        <a:off x="0" y="2646481"/>
        <a:ext cx="10515600" cy="414000"/>
      </dsp:txXfrm>
    </dsp:sp>
    <dsp:sp modelId="{16340B3D-1029-4D55-A4EB-4C1529775212}">
      <dsp:nvSpPr>
        <dsp:cNvPr id="0" name=""/>
        <dsp:cNvSpPr/>
      </dsp:nvSpPr>
      <dsp:spPr>
        <a:xfrm>
          <a:off x="0" y="3060481"/>
          <a:ext cx="10515600" cy="599625"/>
        </a:xfrm>
        <a:prstGeom prst="roundRect">
          <a:avLst/>
        </a:prstGeom>
        <a:solidFill>
          <a:schemeClr val="bg2">
            <a:lumMod val="75000"/>
          </a:schemeClr>
        </a:solidFill>
        <a:ln w="28575">
          <a:solidFill>
            <a:schemeClr val="accent6">
              <a:lumMod val="40000"/>
              <a:lumOff val="6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Advantages  &amp; Disadvantages</a:t>
          </a:r>
          <a:endParaRPr lang="en-US" sz="2500" b="1" kern="1200" dirty="0"/>
        </a:p>
      </dsp:txBody>
      <dsp:txXfrm>
        <a:off x="29271" y="3089752"/>
        <a:ext cx="10457058" cy="541083"/>
      </dsp:txXfrm>
    </dsp:sp>
    <dsp:sp modelId="{96E373FF-BE67-407F-9166-D282BB50B936}">
      <dsp:nvSpPr>
        <dsp:cNvPr id="0" name=""/>
        <dsp:cNvSpPr/>
      </dsp:nvSpPr>
      <dsp:spPr>
        <a:xfrm>
          <a:off x="0" y="3732106"/>
          <a:ext cx="10515600" cy="599625"/>
        </a:xfrm>
        <a:prstGeom prst="roundRect">
          <a:avLst/>
        </a:prstGeom>
        <a:solidFill>
          <a:schemeClr val="bg2">
            <a:lumMod val="75000"/>
          </a:schemeClr>
        </a:solidFill>
        <a:ln w="28575">
          <a:solidFill>
            <a:schemeClr val="accent1">
              <a:lumMod val="75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Summary</a:t>
          </a:r>
        </a:p>
      </dsp:txBody>
      <dsp:txXfrm>
        <a:off x="29271" y="3761377"/>
        <a:ext cx="104570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3B04-A9DD-4F48-9ADC-F42E2D49D4F3}">
      <dsp:nvSpPr>
        <dsp:cNvPr id="0" name=""/>
        <dsp:cNvSpPr/>
      </dsp:nvSpPr>
      <dsp:spPr>
        <a:xfrm>
          <a:off x="4293361" y="2694648"/>
          <a:ext cx="613749" cy="1262289"/>
        </a:xfrm>
        <a:custGeom>
          <a:avLst/>
          <a:gdLst/>
          <a:ahLst/>
          <a:cxnLst/>
          <a:rect l="0" t="0" r="0" b="0"/>
          <a:pathLst>
            <a:path>
              <a:moveTo>
                <a:pt x="0" y="0"/>
              </a:moveTo>
              <a:lnTo>
                <a:pt x="306874" y="0"/>
              </a:lnTo>
              <a:lnTo>
                <a:pt x="306874" y="1262289"/>
              </a:lnTo>
              <a:lnTo>
                <a:pt x="613749" y="1262289"/>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565146" y="3290703"/>
        <a:ext cx="70179" cy="70179"/>
      </dsp:txXfrm>
    </dsp:sp>
    <dsp:sp modelId="{9548896B-6ED2-46DB-A969-3A03C78A5D37}">
      <dsp:nvSpPr>
        <dsp:cNvPr id="0" name=""/>
        <dsp:cNvSpPr/>
      </dsp:nvSpPr>
      <dsp:spPr>
        <a:xfrm>
          <a:off x="4293361" y="2570468"/>
          <a:ext cx="1421810" cy="124180"/>
        </a:xfrm>
        <a:custGeom>
          <a:avLst/>
          <a:gdLst/>
          <a:ahLst/>
          <a:cxnLst/>
          <a:rect l="0" t="0" r="0" b="0"/>
          <a:pathLst>
            <a:path>
              <a:moveTo>
                <a:pt x="0" y="124180"/>
              </a:moveTo>
              <a:lnTo>
                <a:pt x="710905" y="124180"/>
              </a:lnTo>
              <a:lnTo>
                <a:pt x="710905" y="0"/>
              </a:lnTo>
              <a:lnTo>
                <a:pt x="1421810"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968586" y="2596877"/>
        <a:ext cx="71361" cy="71361"/>
      </dsp:txXfrm>
    </dsp:sp>
    <dsp:sp modelId="{87C82851-21BD-4D71-B2C6-A919DA570D27}">
      <dsp:nvSpPr>
        <dsp:cNvPr id="0" name=""/>
        <dsp:cNvSpPr/>
      </dsp:nvSpPr>
      <dsp:spPr>
        <a:xfrm>
          <a:off x="4293361" y="1117602"/>
          <a:ext cx="613749" cy="1577046"/>
        </a:xfrm>
        <a:custGeom>
          <a:avLst/>
          <a:gdLst/>
          <a:ahLst/>
          <a:cxnLst/>
          <a:rect l="0" t="0" r="0" b="0"/>
          <a:pathLst>
            <a:path>
              <a:moveTo>
                <a:pt x="0" y="1577046"/>
              </a:moveTo>
              <a:lnTo>
                <a:pt x="306874" y="1577046"/>
              </a:lnTo>
              <a:lnTo>
                <a:pt x="306874" y="0"/>
              </a:lnTo>
              <a:lnTo>
                <a:pt x="613749"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DE" sz="600" kern="1200"/>
        </a:p>
      </dsp:txBody>
      <dsp:txXfrm>
        <a:off x="4557929" y="1863819"/>
        <a:ext cx="84613" cy="84613"/>
      </dsp:txXfrm>
    </dsp:sp>
    <dsp:sp modelId="{4B64D4CD-EA7C-4C6C-B789-DCF36092A4CA}">
      <dsp:nvSpPr>
        <dsp:cNvPr id="0" name=""/>
        <dsp:cNvSpPr/>
      </dsp:nvSpPr>
      <dsp:spPr>
        <a:xfrm>
          <a:off x="2392520" y="2179875"/>
          <a:ext cx="277213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Naïve Bayes Classifiers</a:t>
          </a:r>
          <a:endParaRPr lang="en-DE" sz="3500" kern="1200" dirty="0"/>
        </a:p>
      </dsp:txBody>
      <dsp:txXfrm>
        <a:off x="2392520" y="2179875"/>
        <a:ext cx="2772135" cy="1029546"/>
      </dsp:txXfrm>
    </dsp:sp>
    <dsp:sp modelId="{8560617F-4115-4D0C-8ABB-FD8BC7DD2373}">
      <dsp:nvSpPr>
        <dsp:cNvPr id="0" name=""/>
        <dsp:cNvSpPr/>
      </dsp:nvSpPr>
      <dsp:spPr>
        <a:xfrm>
          <a:off x="4907110" y="602829"/>
          <a:ext cx="2450693"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Gaussian</a:t>
          </a:r>
          <a:endParaRPr lang="en-DE" sz="3500" kern="1200" dirty="0"/>
        </a:p>
      </dsp:txBody>
      <dsp:txXfrm>
        <a:off x="4907110" y="602829"/>
        <a:ext cx="2450693" cy="1029546"/>
      </dsp:txXfrm>
    </dsp:sp>
    <dsp:sp modelId="{7B89549B-24CC-4315-9596-7AAC2043F614}">
      <dsp:nvSpPr>
        <dsp:cNvPr id="0" name=""/>
        <dsp:cNvSpPr/>
      </dsp:nvSpPr>
      <dsp:spPr>
        <a:xfrm>
          <a:off x="5715172" y="2055694"/>
          <a:ext cx="2380284"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Multinomial</a:t>
          </a:r>
          <a:endParaRPr lang="en-DE" sz="3500" kern="1200" dirty="0"/>
        </a:p>
      </dsp:txBody>
      <dsp:txXfrm>
        <a:off x="5715172" y="2055694"/>
        <a:ext cx="2380284" cy="1029546"/>
      </dsp:txXfrm>
    </dsp:sp>
    <dsp:sp modelId="{B75C4C65-3FFA-4D07-A0E7-8C289BB634BD}">
      <dsp:nvSpPr>
        <dsp:cNvPr id="0" name=""/>
        <dsp:cNvSpPr/>
      </dsp:nvSpPr>
      <dsp:spPr>
        <a:xfrm>
          <a:off x="4907110" y="3442164"/>
          <a:ext cx="240152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Bernoulli</a:t>
          </a:r>
          <a:endParaRPr lang="en-DE" sz="3500" kern="1200" dirty="0"/>
        </a:p>
      </dsp:txBody>
      <dsp:txXfrm>
        <a:off x="4907110" y="3442164"/>
        <a:ext cx="2401525" cy="1029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B2211-52D0-4B85-A478-AB8408D75973}" type="datetimeFigureOut">
              <a:rPr lang="en-DE" smtClean="0"/>
              <a:t>02/06/2023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775C-8C96-4BD1-ABF1-80130B631F8F}" type="slidenum">
              <a:rPr lang="en-DE" smtClean="0"/>
              <a:t>‹#›</a:t>
            </a:fld>
            <a:endParaRPr lang="en-DE"/>
          </a:p>
        </p:txBody>
      </p:sp>
    </p:spTree>
    <p:extLst>
      <p:ext uri="{BB962C8B-B14F-4D97-AF65-F5344CB8AC3E}">
        <p14:creationId xmlns:p14="http://schemas.microsoft.com/office/powerpoint/2010/main" val="238293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diagram displays the different types of probability. </a:t>
            </a:r>
          </a:p>
          <a:p>
            <a:pPr marL="171450" indent="-171450">
              <a:buFontTx/>
              <a:buChar char="-"/>
            </a:pPr>
            <a:r>
              <a:rPr lang="en-GB" dirty="0"/>
              <a:t>-N/B it is a </a:t>
            </a:r>
            <a:r>
              <a:rPr lang="en-GB" b="0" i="1" dirty="0">
                <a:solidFill>
                  <a:schemeClr val="bg1"/>
                </a:solidFill>
                <a:effectLst/>
                <a:latin typeface="Noto serif" panose="020B0604020202020204" pitchFamily="18" charset="0"/>
              </a:rPr>
              <a:t>supervised learning technique </a:t>
            </a:r>
            <a:endParaRPr lang="en-GB" dirty="0"/>
          </a:p>
          <a:p>
            <a:pPr marL="171450" indent="-171450">
              <a:buFontTx/>
              <a:buChar char="-"/>
            </a:pPr>
            <a:r>
              <a:rPr lang="en-GB" dirty="0"/>
              <a:t>Applying Bayes theorem, </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4</a:t>
            </a:fld>
            <a:endParaRPr lang="en-DE"/>
          </a:p>
        </p:txBody>
      </p:sp>
    </p:spTree>
    <p:extLst>
      <p:ext uri="{BB962C8B-B14F-4D97-AF65-F5344CB8AC3E}">
        <p14:creationId xmlns:p14="http://schemas.microsoft.com/office/powerpoint/2010/main" val="171030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In order to apply Naïve Bayes to predict an overall outcome, we would run the formula for every outcome</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6</a:t>
            </a:fld>
            <a:endParaRPr lang="en-DE"/>
          </a:p>
        </p:txBody>
      </p:sp>
    </p:spTree>
    <p:extLst>
      <p:ext uri="{BB962C8B-B14F-4D97-AF65-F5344CB8AC3E}">
        <p14:creationId xmlns:p14="http://schemas.microsoft.com/office/powerpoint/2010/main" val="173339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8</a:t>
            </a:fld>
            <a:endParaRPr lang="en-DE"/>
          </a:p>
        </p:txBody>
      </p:sp>
    </p:spTree>
    <p:extLst>
      <p:ext uri="{BB962C8B-B14F-4D97-AF65-F5344CB8AC3E}">
        <p14:creationId xmlns:p14="http://schemas.microsoft.com/office/powerpoint/2010/main" val="200477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9</a:t>
            </a:fld>
            <a:endParaRPr lang="en-DE"/>
          </a:p>
        </p:txBody>
      </p:sp>
    </p:spTree>
    <p:extLst>
      <p:ext uri="{BB962C8B-B14F-4D97-AF65-F5344CB8AC3E}">
        <p14:creationId xmlns:p14="http://schemas.microsoft.com/office/powerpoint/2010/main" val="139279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10</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latin typeface="+mj-lt"/>
                <a:ea typeface="+mj-ea"/>
                <a:cs typeface="+mj-cs"/>
              </a:rPr>
              <a:t>BernNB_GausNB_MultNB_Comparison</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11</a:t>
            </a:fld>
            <a:endParaRPr lang="en-DE"/>
          </a:p>
        </p:txBody>
      </p:sp>
    </p:spTree>
    <p:extLst>
      <p:ext uri="{BB962C8B-B14F-4D97-AF65-F5344CB8AC3E}">
        <p14:creationId xmlns:p14="http://schemas.microsoft.com/office/powerpoint/2010/main" val="189310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12</a:t>
            </a:fld>
            <a:endParaRPr lang="en-DE"/>
          </a:p>
        </p:txBody>
      </p:sp>
    </p:spTree>
    <p:extLst>
      <p:ext uri="{BB962C8B-B14F-4D97-AF65-F5344CB8AC3E}">
        <p14:creationId xmlns:p14="http://schemas.microsoft.com/office/powerpoint/2010/main" val="2303833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13</a:t>
            </a:fld>
            <a:endParaRPr lang="en-DE"/>
          </a:p>
        </p:txBody>
      </p:sp>
    </p:spTree>
    <p:extLst>
      <p:ext uri="{BB962C8B-B14F-4D97-AF65-F5344CB8AC3E}">
        <p14:creationId xmlns:p14="http://schemas.microsoft.com/office/powerpoint/2010/main" val="3819556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3691-3090-D65B-8C5B-394E9A559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BD0FA540-5D8A-5AE1-D6F4-E99949470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9A59DE65-D20E-2C81-6BF7-7F8926481C10}"/>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58B85A89-DD95-7DA6-1EC6-B7D2E2239D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CD3D72C-A9F4-8B9E-4EED-84CCF56827B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825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906-45A5-5158-B01F-3E34DDA9469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F925744-F6D8-68EE-6A91-06FAF946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92122FA-AE69-B437-A5C6-E3D6D8058A2E}"/>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D17C2B3C-25A2-C99A-60B6-6A1478FEC8E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C8C8ADF-3EA4-6489-27D5-32383AFCADA4}"/>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4160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179BE-F628-1794-2C93-DF39EB750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28F1577-AE0E-9377-DC01-74B08F230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244A9D2-8D93-8ED2-A047-5A403F97D062}"/>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B9A2A55B-394C-5362-60A5-C40C73E1137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74CF78-7C18-A772-0FF5-123448F2A396}"/>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34713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62B-8110-93CF-2011-46CF032852C7}"/>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D36F1E6-246C-1FE1-99A5-B6F57446E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5AD6CD1-AEE4-414E-CD1E-C063A3E454D1}"/>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713A1994-D66B-4B70-89D0-41C6818EE1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0D8DB17-803B-2489-8609-9C79BD76A349}"/>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76924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4FDB-5F16-6D7B-A060-36FEF45F52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AB8BA6C-EA34-FF81-3B07-AB3A10AD6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9F324-A509-9B1D-8FCA-E43DB611CFE4}"/>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A7DB6E8D-C0A7-2372-25D5-9B2A580C921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B16AF46-1881-3A30-F6E3-846F6162AB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4396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208E-8F8B-3A46-4767-7C4D2CA24B5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509AE438-61A9-0C87-3B5B-B7029625A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9BA87C3-F3FB-2F7A-4BBF-2FF3E9595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E1F0A362-4181-C258-14FA-99C62CF1F405}"/>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993AF853-F4C5-58C5-0C06-B8FE0E99DA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FFA496B-66E0-F3EC-6FB2-BE193669648C}"/>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425072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CF1A-1717-1A33-627A-38B18F575FC0}"/>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7E94258F-67D8-2BB6-B307-924C2F0FA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EE1E5-E214-D7C6-16C2-DFD1C1238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532B1218-BAA6-CB4C-6408-FA8EC793C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C2CE1-25B3-DF5A-608A-9F8D1760B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6EFBBCC-1FD4-2CD8-A8BC-483FEB28D25D}"/>
              </a:ext>
            </a:extLst>
          </p:cNvPr>
          <p:cNvSpPr>
            <a:spLocks noGrp="1"/>
          </p:cNvSpPr>
          <p:nvPr>
            <p:ph type="dt" sz="half" idx="10"/>
          </p:nvPr>
        </p:nvSpPr>
        <p:spPr/>
        <p:txBody>
          <a:bodyPr/>
          <a:lstStyle/>
          <a:p>
            <a:r>
              <a:rPr lang="en-DE"/>
              <a:t>09/06/2023</a:t>
            </a:r>
          </a:p>
        </p:txBody>
      </p:sp>
      <p:sp>
        <p:nvSpPr>
          <p:cNvPr id="8" name="Footer Placeholder 7">
            <a:extLst>
              <a:ext uri="{FF2B5EF4-FFF2-40B4-BE49-F238E27FC236}">
                <a16:creationId xmlns:a16="http://schemas.microsoft.com/office/drawing/2014/main" id="{C2425FBB-257F-6B0E-C584-D34204C0EDA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8953BFF-8884-7A96-7E58-EADA10D67C15}"/>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600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B641-FFF9-B740-2A56-522553E0C8C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168B72FD-DF2C-BA34-FE3C-901ED831CC80}"/>
              </a:ext>
            </a:extLst>
          </p:cNvPr>
          <p:cNvSpPr>
            <a:spLocks noGrp="1"/>
          </p:cNvSpPr>
          <p:nvPr>
            <p:ph type="dt" sz="half" idx="10"/>
          </p:nvPr>
        </p:nvSpPr>
        <p:spPr/>
        <p:txBody>
          <a:bodyPr/>
          <a:lstStyle/>
          <a:p>
            <a:r>
              <a:rPr lang="en-DE"/>
              <a:t>09/06/2023</a:t>
            </a:r>
          </a:p>
        </p:txBody>
      </p:sp>
      <p:sp>
        <p:nvSpPr>
          <p:cNvPr id="4" name="Footer Placeholder 3">
            <a:extLst>
              <a:ext uri="{FF2B5EF4-FFF2-40B4-BE49-F238E27FC236}">
                <a16:creationId xmlns:a16="http://schemas.microsoft.com/office/drawing/2014/main" id="{720832A6-A6A0-F5A4-ABDE-7423AC9C138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DD708F8-C252-FD7F-946D-F3E1811F62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32653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FA7A1-F144-AAD6-BFFC-EFF0529DF62B}"/>
              </a:ext>
            </a:extLst>
          </p:cNvPr>
          <p:cNvSpPr>
            <a:spLocks noGrp="1"/>
          </p:cNvSpPr>
          <p:nvPr>
            <p:ph type="dt" sz="half" idx="10"/>
          </p:nvPr>
        </p:nvSpPr>
        <p:spPr/>
        <p:txBody>
          <a:bodyPr/>
          <a:lstStyle/>
          <a:p>
            <a:r>
              <a:rPr lang="en-DE"/>
              <a:t>09/06/2023</a:t>
            </a:r>
          </a:p>
        </p:txBody>
      </p:sp>
      <p:sp>
        <p:nvSpPr>
          <p:cNvPr id="3" name="Footer Placeholder 2">
            <a:extLst>
              <a:ext uri="{FF2B5EF4-FFF2-40B4-BE49-F238E27FC236}">
                <a16:creationId xmlns:a16="http://schemas.microsoft.com/office/drawing/2014/main" id="{43FFEFEA-5657-DEEB-6576-BF7F90D27BA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EC9A2DF-AC18-0DEB-B590-8B6D9A8CA0A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99008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B9B2-BA57-B538-CEF4-5675A2456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0C14793-1089-619E-0A49-74B2DC053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DFAC1BFC-C136-1DE6-3E2C-86A77655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DCBC0-7259-0A3C-17DC-4E1175F73E83}"/>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3376F8DB-EF62-457B-D766-248A42299A7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6923EF-173B-1457-5FAC-67B423BE4D3B}"/>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7100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F5B4-F3F8-0F17-A09A-7D4ED9D3B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D9FAD48E-B9F2-B277-9891-C1DB3A958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5A53B99-C7F0-755A-2163-7DCD74EC7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01823-6799-5FEF-7B2D-126CE7C039DB}"/>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148E20EB-C3BE-43B2-E36F-4E537EA6A94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2FCC96D-E292-3D01-FB20-02A1933AB7E8}"/>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04531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ACD64-9088-2B75-1B3B-8DDAFAE75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C2071BC-A025-F488-BDEF-3752B3317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4AD95C-4CB2-3D28-1A89-FB9B5340B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DE"/>
              <a:t>09/06/2023</a:t>
            </a:r>
          </a:p>
        </p:txBody>
      </p:sp>
      <p:sp>
        <p:nvSpPr>
          <p:cNvPr id="5" name="Footer Placeholder 4">
            <a:extLst>
              <a:ext uri="{FF2B5EF4-FFF2-40B4-BE49-F238E27FC236}">
                <a16:creationId xmlns:a16="http://schemas.microsoft.com/office/drawing/2014/main" id="{7FC9977E-6E01-1B31-4FA0-B0B02E0D7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F8DBBA77-74A0-3283-126E-3BA863FA5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C90D-D43D-4637-8AB1-318B5662A3A0}" type="slidenum">
              <a:rPr lang="en-DE" smtClean="0"/>
              <a:t>‹#›</a:t>
            </a:fld>
            <a:endParaRPr lang="en-DE"/>
          </a:p>
        </p:txBody>
      </p:sp>
    </p:spTree>
    <p:extLst>
      <p:ext uri="{BB962C8B-B14F-4D97-AF65-F5344CB8AC3E}">
        <p14:creationId xmlns:p14="http://schemas.microsoft.com/office/powerpoint/2010/main" val="269895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Sunila%20Gollapudi%20(2016):%20Practical%20Machine%20Learning%20(9781784399689).%20Available%20online%20at%20https:/learning.oreilly.com/library/view/practical-machine-learning/9781784399689/ch01s05.html." TargetMode="Externa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1524000" y="1122363"/>
            <a:ext cx="9144000" cy="3063240"/>
          </a:xfrm>
        </p:spPr>
        <p:txBody>
          <a:bodyPr anchor="ctr">
            <a:normAutofit/>
          </a:bodyPr>
          <a:lstStyle/>
          <a:p>
            <a:r>
              <a:rPr lang="en-GB" sz="9600" b="1" dirty="0">
                <a:solidFill>
                  <a:srgbClr val="FFFFFF"/>
                </a:solidFill>
              </a:rPr>
              <a:t>Naïve Bayes</a:t>
            </a:r>
            <a:endParaRPr lang="en-DE" sz="9600" b="1" dirty="0">
              <a:solidFill>
                <a:srgbClr val="FFFFFF"/>
              </a:solidFill>
            </a:endParaRPr>
          </a:p>
        </p:txBody>
      </p:sp>
      <p:sp>
        <p:nvSpPr>
          <p:cNvPr id="3" name="Subtitle 2">
            <a:extLst>
              <a:ext uri="{FF2B5EF4-FFF2-40B4-BE49-F238E27FC236}">
                <a16:creationId xmlns:a16="http://schemas.microsoft.com/office/drawing/2014/main" id="{536EA762-1569-9275-4F02-CFD4020A8FBF}"/>
              </a:ext>
            </a:extLst>
          </p:cNvPr>
          <p:cNvSpPr>
            <a:spLocks noGrp="1"/>
          </p:cNvSpPr>
          <p:nvPr>
            <p:ph type="subTitle" idx="1"/>
          </p:nvPr>
        </p:nvSpPr>
        <p:spPr>
          <a:xfrm>
            <a:off x="1527048" y="4599432"/>
            <a:ext cx="9144000" cy="1536192"/>
          </a:xfrm>
        </p:spPr>
        <p:txBody>
          <a:bodyPr>
            <a:normAutofit/>
          </a:bodyPr>
          <a:lstStyle/>
          <a:p>
            <a:r>
              <a:rPr lang="en-GB" b="1" dirty="0">
                <a:solidFill>
                  <a:srgbClr val="FFFFFF"/>
                </a:solidFill>
              </a:rPr>
              <a:t>By</a:t>
            </a:r>
          </a:p>
          <a:p>
            <a:r>
              <a:rPr lang="en-GB" b="1" dirty="0">
                <a:solidFill>
                  <a:srgbClr val="FFFFFF"/>
                </a:solidFill>
              </a:rPr>
              <a:t>Stephanie C. Okosa</a:t>
            </a:r>
            <a:endParaRPr lang="en-DE" b="1" dirty="0">
              <a:solidFill>
                <a:srgbClr val="FFFFFF"/>
              </a:solidFill>
            </a:endParaRPr>
          </a:p>
        </p:txBody>
      </p:sp>
      <p:sp>
        <p:nvSpPr>
          <p:cNvPr id="2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3637803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10</a:t>
            </a:fld>
            <a:endParaRPr lang="en-DE"/>
          </a:p>
        </p:txBody>
      </p:sp>
    </p:spTree>
    <p:extLst>
      <p:ext uri="{BB962C8B-B14F-4D97-AF65-F5344CB8AC3E}">
        <p14:creationId xmlns:p14="http://schemas.microsoft.com/office/powerpoint/2010/main" val="61961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Naïve Bayes Classifier Comparison</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11</a:t>
            </a:fld>
            <a:endParaRPr lang="en-DE"/>
          </a:p>
        </p:txBody>
      </p:sp>
      <p:pic>
        <p:nvPicPr>
          <p:cNvPr id="6" name="Picture 5" descr="A screenshot of a computer&#10;&#10;Description automatically generated">
            <a:extLst>
              <a:ext uri="{FF2B5EF4-FFF2-40B4-BE49-F238E27FC236}">
                <a16:creationId xmlns:a16="http://schemas.microsoft.com/office/drawing/2014/main" id="{5F5B24C8-4D44-A624-6D29-019E8887D325}"/>
              </a:ext>
            </a:extLst>
          </p:cNvPr>
          <p:cNvPicPr>
            <a:picLocks noChangeAspect="1"/>
          </p:cNvPicPr>
          <p:nvPr/>
        </p:nvPicPr>
        <p:blipFill rotWithShape="1">
          <a:blip r:embed="rId5"/>
          <a:srcRect l="4903"/>
          <a:stretch/>
        </p:blipFill>
        <p:spPr>
          <a:xfrm>
            <a:off x="25239" y="1232799"/>
            <a:ext cx="5765961" cy="498702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6F58BABF-1167-CC46-95C3-5DDBCAC9CD7E}"/>
              </a:ext>
            </a:extLst>
          </p:cNvPr>
          <p:cNvPicPr>
            <a:picLocks noChangeAspect="1"/>
          </p:cNvPicPr>
          <p:nvPr/>
        </p:nvPicPr>
        <p:blipFill rotWithShape="1">
          <a:blip r:embed="rId6"/>
          <a:srcRect l="4535"/>
          <a:stretch/>
        </p:blipFill>
        <p:spPr>
          <a:xfrm>
            <a:off x="5908554" y="1872079"/>
            <a:ext cx="6258207" cy="3113841"/>
          </a:xfrm>
          <a:prstGeom prst="rect">
            <a:avLst/>
          </a:prstGeom>
        </p:spPr>
      </p:pic>
    </p:spTree>
    <p:extLst>
      <p:ext uri="{BB962C8B-B14F-4D97-AF65-F5344CB8AC3E}">
        <p14:creationId xmlns:p14="http://schemas.microsoft.com/office/powerpoint/2010/main" val="123555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14870" y="309221"/>
            <a:ext cx="10515600" cy="1062459"/>
          </a:xfrm>
        </p:spPr>
        <p:txBody>
          <a:bodyPr vert="horz" lIns="91440" tIns="45720" rIns="91440" bIns="45720" rtlCol="0" anchor="ctr">
            <a:normAutofit fontScale="90000"/>
          </a:bodyPr>
          <a:lstStyle/>
          <a:p>
            <a:pPr algn="ctr"/>
            <a:r>
              <a:rPr lang="en-US" sz="6000" b="1" dirty="0">
                <a:solidFill>
                  <a:schemeClr val="bg1"/>
                </a:solidFill>
              </a:rPr>
              <a:t>Naïve Bayes Advantages and Disadvantages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12</a:t>
            </a:fld>
            <a:endParaRPr lang="en-DE"/>
          </a:p>
        </p:txBody>
      </p:sp>
    </p:spTree>
    <p:extLst>
      <p:ext uri="{BB962C8B-B14F-4D97-AF65-F5344CB8AC3E}">
        <p14:creationId xmlns:p14="http://schemas.microsoft.com/office/powerpoint/2010/main" val="401689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Summary</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13</a:t>
            </a:fld>
            <a:endParaRPr lang="en-DE"/>
          </a:p>
        </p:txBody>
      </p:sp>
    </p:spTree>
    <p:extLst>
      <p:ext uri="{BB962C8B-B14F-4D97-AF65-F5344CB8AC3E}">
        <p14:creationId xmlns:p14="http://schemas.microsoft.com/office/powerpoint/2010/main" val="2746497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137104"/>
          </a:xfrm>
        </p:spPr>
        <p:txBody>
          <a:bodyPr vert="horz" lIns="91440" tIns="45720" rIns="91440" bIns="45720" rtlCol="0" anchor="ctr">
            <a:normAutofit/>
          </a:bodyPr>
          <a:lstStyle/>
          <a:p>
            <a:pPr algn="ctr"/>
            <a:r>
              <a:rPr lang="en-US" sz="6000" b="1" dirty="0"/>
              <a:t>References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p:txBody>
          <a:bodyPr/>
          <a:lstStyle/>
          <a:p>
            <a:r>
              <a:rPr lang="en-DE"/>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p:txBody>
          <a:bodyPr/>
          <a:lstStyle/>
          <a:p>
            <a:fld id="{4FEEC90D-D43D-4637-8AB1-318B5662A3A0}" type="slidenum">
              <a:rPr lang="en-DE" smtClean="0"/>
              <a:t>14</a:t>
            </a:fld>
            <a:endParaRPr lang="en-DE"/>
          </a:p>
        </p:txBody>
      </p:sp>
      <p:sp>
        <p:nvSpPr>
          <p:cNvPr id="5" name="TextBox 4">
            <a:extLst>
              <a:ext uri="{FF2B5EF4-FFF2-40B4-BE49-F238E27FC236}">
                <a16:creationId xmlns:a16="http://schemas.microsoft.com/office/drawing/2014/main" id="{DA02CC63-FE2D-700B-110D-E10D3AF2494A}"/>
              </a:ext>
            </a:extLst>
          </p:cNvPr>
          <p:cNvSpPr txBox="1"/>
          <p:nvPr/>
        </p:nvSpPr>
        <p:spPr>
          <a:xfrm>
            <a:off x="317240" y="2604901"/>
            <a:ext cx="10105053" cy="646331"/>
          </a:xfrm>
          <a:prstGeom prst="rect">
            <a:avLst/>
          </a:prstGeom>
          <a:noFill/>
        </p:spPr>
        <p:txBody>
          <a:bodyPr wrap="square">
            <a:spAutoFit/>
          </a:bodyPr>
          <a:lstStyle/>
          <a:p>
            <a:pPr marR="0" algn="l" rtl="0"/>
            <a:r>
              <a:rPr lang="en-GB" sz="1800" b="0" i="0" u="none" strike="noStrike" baseline="0" dirty="0">
                <a:latin typeface="Segoe UI" panose="020B0502040204020203" pitchFamily="34" charset="0"/>
              </a:rPr>
              <a:t>[1] </a:t>
            </a:r>
            <a:r>
              <a:rPr lang="en-GB" sz="1800" b="0" i="0" u="none" strike="noStrike" baseline="0" dirty="0" err="1">
                <a:latin typeface="Segoe UI" panose="020B0502040204020203" pitchFamily="34" charset="0"/>
              </a:rPr>
              <a:t>Sunila</a:t>
            </a:r>
            <a:r>
              <a:rPr lang="en-GB" sz="1800" b="0" i="0" u="none" strike="noStrike" baseline="0" dirty="0">
                <a:latin typeface="Segoe UI" panose="020B0502040204020203" pitchFamily="34" charset="0"/>
              </a:rPr>
              <a:t> </a:t>
            </a:r>
            <a:r>
              <a:rPr lang="en-GB" sz="1800" b="0" i="0" u="none" strike="noStrike" baseline="0" dirty="0" err="1">
                <a:latin typeface="Segoe UI" panose="020B0502040204020203" pitchFamily="34" charset="0"/>
              </a:rPr>
              <a:t>Gollapudi</a:t>
            </a:r>
            <a:r>
              <a:rPr lang="en-GB" sz="1800" b="0" i="0" u="none" strike="noStrike" baseline="0" dirty="0">
                <a:latin typeface="Segoe UI" panose="020B0502040204020203" pitchFamily="34" charset="0"/>
              </a:rPr>
              <a:t> (2016): Practical Machine Learning (9781784399689). Available online at </a:t>
            </a:r>
            <a:r>
              <a:rPr lang="en-GB" sz="1800" b="0" i="0" u="none" strike="noStrike" baseline="0" dirty="0">
                <a:latin typeface="Segoe UI" panose="020B0502040204020203" pitchFamily="34" charset="0"/>
                <a:hlinkClick r:id="rId4"/>
              </a:rPr>
              <a:t>https://learning.oreilly.com/library/view/practical-machine-learning/9781784399689/ch01s05.html</a:t>
            </a:r>
            <a:r>
              <a:rPr lang="en-GB" sz="1800" b="0" i="0" u="none" strike="noStrike" baseline="0" dirty="0">
                <a:latin typeface="Segoe UI" panose="020B0502040204020203" pitchFamily="34" charset="0"/>
              </a:rPr>
              <a:t>.</a:t>
            </a:r>
          </a:p>
        </p:txBody>
      </p:sp>
    </p:spTree>
    <p:extLst>
      <p:ext uri="{BB962C8B-B14F-4D97-AF65-F5344CB8AC3E}">
        <p14:creationId xmlns:p14="http://schemas.microsoft.com/office/powerpoint/2010/main" val="255222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463899" y="1082169"/>
            <a:ext cx="11264201" cy="3057752"/>
          </a:xfrm>
        </p:spPr>
        <p:txBody>
          <a:bodyPr>
            <a:normAutofit/>
          </a:bodyPr>
          <a:lstStyle/>
          <a:p>
            <a:r>
              <a:rPr lang="en-GB" sz="8800" b="1" dirty="0">
                <a:solidFill>
                  <a:srgbClr val="FFFFFF"/>
                </a:solidFill>
              </a:rPr>
              <a:t>THANKS FOR LISTENING</a:t>
            </a:r>
            <a:endParaRPr lang="en-DE" sz="8800" b="1" dirty="0">
              <a:solidFill>
                <a:srgbClr val="FFFFFF"/>
              </a:solidFill>
            </a:endParaRPr>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4422130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a:xfrm>
            <a:off x="838200" y="6356350"/>
            <a:ext cx="2743200" cy="365125"/>
          </a:xfrm>
        </p:spPr>
        <p:txBody>
          <a:bodyPr>
            <a:normAutofit/>
          </a:bodyPr>
          <a:lstStyle/>
          <a:p>
            <a:pPr>
              <a:spcAft>
                <a:spcPts val="600"/>
              </a:spcAft>
            </a:pPr>
            <a:r>
              <a:rPr lang="en-DE">
                <a:solidFill>
                  <a:schemeClr val="tx1"/>
                </a:solidFill>
              </a:rPr>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a:xfrm>
            <a:off x="8610600" y="6356350"/>
            <a:ext cx="2743200" cy="365125"/>
          </a:xfrm>
        </p:spPr>
        <p:txBody>
          <a:bodyPr>
            <a:normAutofit/>
          </a:bodyPr>
          <a:lstStyle/>
          <a:p>
            <a:pPr>
              <a:spcAft>
                <a:spcPts val="600"/>
              </a:spcAft>
            </a:pPr>
            <a:fld id="{4FEEC90D-D43D-4637-8AB1-318B5662A3A0}" type="slidenum">
              <a:rPr lang="en-DE">
                <a:solidFill>
                  <a:schemeClr val="tx1"/>
                </a:solidFill>
              </a:rPr>
              <a:pPr>
                <a:spcAft>
                  <a:spcPts val="600"/>
                </a:spcAft>
              </a:pPr>
              <a:t>2</a:t>
            </a:fld>
            <a:endParaRPr lang="en-DE">
              <a:solidFill>
                <a:schemeClr val="tx1"/>
              </a:solidFill>
            </a:endParaRP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graphicFrame>
        <p:nvGraphicFramePr>
          <p:cNvPr id="7" name="TextBox 4">
            <a:extLst>
              <a:ext uri="{FF2B5EF4-FFF2-40B4-BE49-F238E27FC236}">
                <a16:creationId xmlns:a16="http://schemas.microsoft.com/office/drawing/2014/main" id="{0E58D8D7-A0B4-87B4-50C3-82AA8D631FCD}"/>
              </a:ext>
            </a:extLst>
          </p:cNvPr>
          <p:cNvGraphicFramePr/>
          <p:nvPr>
            <p:extLst>
              <p:ext uri="{D42A27DB-BD31-4B8C-83A1-F6EECF244321}">
                <p14:modId xmlns:p14="http://schemas.microsoft.com/office/powerpoint/2010/main" val="1342331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6619F328-EE08-1F00-35D4-6723A729742E}"/>
              </a:ext>
            </a:extLst>
          </p:cNvPr>
          <p:cNvSpPr txBox="1">
            <a:spLocks/>
          </p:cNvSpPr>
          <p:nvPr/>
        </p:nvSpPr>
        <p:spPr>
          <a:xfrm>
            <a:off x="166396" y="188830"/>
            <a:ext cx="10515600" cy="1062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Table of Content</a:t>
            </a:r>
            <a:endParaRPr lang="en-US" sz="6000" b="1" dirty="0">
              <a:solidFill>
                <a:schemeClr val="bg1"/>
              </a:solidFill>
            </a:endParaRPr>
          </a:p>
        </p:txBody>
      </p:sp>
    </p:spTree>
    <p:extLst>
      <p:ext uri="{BB962C8B-B14F-4D97-AF65-F5344CB8AC3E}">
        <p14:creationId xmlns:p14="http://schemas.microsoft.com/office/powerpoint/2010/main" val="888141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66396" y="188830"/>
            <a:ext cx="10515600" cy="1062459"/>
          </a:xfrm>
        </p:spPr>
        <p:txBody>
          <a:bodyPr vert="horz" lIns="91440" tIns="45720" rIns="91440" bIns="45720" rtlCol="0" anchor="ctr">
            <a:normAutofit/>
          </a:bodyPr>
          <a:lstStyle/>
          <a:p>
            <a:pPr algn="ctr"/>
            <a:r>
              <a:rPr lang="en-US" sz="6000" b="1" dirty="0">
                <a:solidFill>
                  <a:schemeClr val="bg1"/>
                </a:solidFill>
              </a:rPr>
              <a:t>What is Machine Learning ?</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3</a:t>
            </a:fld>
            <a:endParaRPr lang="en-DE"/>
          </a:p>
        </p:txBody>
      </p:sp>
      <p:sp>
        <p:nvSpPr>
          <p:cNvPr id="9" name="TextBox 8">
            <a:extLst>
              <a:ext uri="{FF2B5EF4-FFF2-40B4-BE49-F238E27FC236}">
                <a16:creationId xmlns:a16="http://schemas.microsoft.com/office/drawing/2014/main" id="{2656981E-B096-627C-14FC-029D5B518B4D}"/>
              </a:ext>
            </a:extLst>
          </p:cNvPr>
          <p:cNvSpPr txBox="1"/>
          <p:nvPr/>
        </p:nvSpPr>
        <p:spPr>
          <a:xfrm>
            <a:off x="464359" y="1680891"/>
            <a:ext cx="2695218" cy="3416320"/>
          </a:xfrm>
          <a:prstGeom prst="rect">
            <a:avLst/>
          </a:prstGeom>
          <a:noFill/>
        </p:spPr>
        <p:txBody>
          <a:bodyPr wrap="square" rtlCol="0">
            <a:spAutoFit/>
          </a:bodyPr>
          <a:lstStyle/>
          <a:p>
            <a:r>
              <a:rPr lang="en-GB" b="0" i="1" dirty="0">
                <a:solidFill>
                  <a:schemeClr val="bg1"/>
                </a:solidFill>
                <a:effectLst/>
                <a:latin typeface="Noto serif" panose="020B0604020202020204" pitchFamily="18" charset="0"/>
              </a:rPr>
              <a:t>Machine learning is a</a:t>
            </a:r>
            <a:r>
              <a:rPr lang="en-GB" b="0" i="1" dirty="0">
                <a:solidFill>
                  <a:schemeClr val="bg1"/>
                </a:solidFill>
                <a:effectLst/>
                <a:latin typeface="Noto serif" panose="02020600060500020200" pitchFamily="18" charset="0"/>
              </a:rPr>
              <a:t> branch of artificial intelligence</a:t>
            </a:r>
            <a:r>
              <a:rPr lang="en-GB" b="0" i="1" dirty="0">
                <a:solidFill>
                  <a:schemeClr val="bg1"/>
                </a:solidFill>
                <a:effectLst/>
                <a:latin typeface="Noto serif" panose="020B0604020202020204" pitchFamily="18" charset="0"/>
              </a:rPr>
              <a:t> that is concerned with the design and development of algorithms that allow computers to evolve behaviours based on empirical data such as,  from sensor data or databases.</a:t>
            </a:r>
            <a:endParaRPr lang="en-DE" dirty="0">
              <a:solidFill>
                <a:schemeClr val="bg1"/>
              </a:solidFill>
            </a:endParaRPr>
          </a:p>
        </p:txBody>
      </p:sp>
      <p:sp>
        <p:nvSpPr>
          <p:cNvPr id="10" name="TextBox 9">
            <a:extLst>
              <a:ext uri="{FF2B5EF4-FFF2-40B4-BE49-F238E27FC236}">
                <a16:creationId xmlns:a16="http://schemas.microsoft.com/office/drawing/2014/main" id="{AEEDD009-3C92-34CA-28C0-0F7C37DB1EEB}"/>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of a Machine learning implementation is to develop a general-purpose algorithm that solves a practical and focused problem.</a:t>
            </a:r>
            <a:endParaRPr lang="en-DE" dirty="0">
              <a:solidFill>
                <a:schemeClr val="bg1"/>
              </a:solidFill>
              <a:highlight>
                <a:srgbClr val="800000"/>
              </a:highlight>
            </a:endParaRPr>
          </a:p>
        </p:txBody>
      </p:sp>
      <p:grpSp>
        <p:nvGrpSpPr>
          <p:cNvPr id="13" name="Group 12">
            <a:extLst>
              <a:ext uri="{FF2B5EF4-FFF2-40B4-BE49-F238E27FC236}">
                <a16:creationId xmlns:a16="http://schemas.microsoft.com/office/drawing/2014/main" id="{DFA29C3E-36CE-C796-0CA5-8E3A185A7629}"/>
              </a:ext>
            </a:extLst>
          </p:cNvPr>
          <p:cNvGrpSpPr/>
          <p:nvPr/>
        </p:nvGrpSpPr>
        <p:grpSpPr>
          <a:xfrm>
            <a:off x="3419279" y="1680891"/>
            <a:ext cx="8673193" cy="3705225"/>
            <a:chOff x="3399063" y="1482185"/>
            <a:chExt cx="8673193" cy="3705225"/>
          </a:xfrm>
        </p:grpSpPr>
        <p:pic>
          <p:nvPicPr>
            <p:cNvPr id="3074" name="Picture 2" descr="Machine learning algorithms">
              <a:extLst>
                <a:ext uri="{FF2B5EF4-FFF2-40B4-BE49-F238E27FC236}">
                  <a16:creationId xmlns:a16="http://schemas.microsoft.com/office/drawing/2014/main" id="{61858A07-6AC4-5DAA-4C34-19B260958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063" y="1482185"/>
              <a:ext cx="8553450" cy="37052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5" action="ppaction://hlinksldjump"/>
              <a:extLst>
                <a:ext uri="{FF2B5EF4-FFF2-40B4-BE49-F238E27FC236}">
                  <a16:creationId xmlns:a16="http://schemas.microsoft.com/office/drawing/2014/main" id="{BF3CBD37-7F34-AD45-A5F0-1C28F440430D}"/>
                </a:ext>
              </a:extLst>
            </p:cNvPr>
            <p:cNvSpPr txBox="1"/>
            <p:nvPr/>
          </p:nvSpPr>
          <p:spPr>
            <a:xfrm>
              <a:off x="11459795" y="4781355"/>
              <a:ext cx="612461" cy="369332"/>
            </a:xfrm>
            <a:prstGeom prst="rect">
              <a:avLst/>
            </a:prstGeom>
            <a:noFill/>
          </p:spPr>
          <p:txBody>
            <a:bodyPr wrap="square">
              <a:spAutoFit/>
            </a:bodyPr>
            <a:lstStyle/>
            <a:p>
              <a:r>
                <a:rPr lang="en-GB" sz="1800" b="0" i="0" u="none" strike="noStrike" baseline="0" dirty="0">
                  <a:latin typeface="Segoe UI" panose="020B0502040204020203" pitchFamily="34" charset="0"/>
                  <a:hlinkClick r:id="rId5" action="ppaction://hlinksldjump"/>
                </a:rPr>
                <a:t>[1] </a:t>
              </a:r>
              <a:endParaRPr lang="en-DE" dirty="0"/>
            </a:p>
          </p:txBody>
        </p:sp>
      </p:grpSp>
      <p:sp>
        <p:nvSpPr>
          <p:cNvPr id="7" name="Flowchart: Alternate Process 6">
            <a:extLst>
              <a:ext uri="{FF2B5EF4-FFF2-40B4-BE49-F238E27FC236}">
                <a16:creationId xmlns:a16="http://schemas.microsoft.com/office/drawing/2014/main" id="{1C8D8931-50B0-8C2B-A665-B8DBCA8FE9F9}"/>
              </a:ext>
            </a:extLst>
          </p:cNvPr>
          <p:cNvSpPr>
            <a:spLocks noChangeAspect="1"/>
          </p:cNvSpPr>
          <p:nvPr/>
        </p:nvSpPr>
        <p:spPr>
          <a:xfrm>
            <a:off x="7846362" y="4016751"/>
            <a:ext cx="1922106" cy="569167"/>
          </a:xfrm>
          <a:prstGeom prst="flowChartAlternateProcess">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390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p:spPr>
        <p:txBody>
          <a:bodyPr vert="horz" lIns="91440" tIns="45720" rIns="91440" bIns="45720" rtlCol="0" anchor="ctr">
            <a:normAutofit/>
          </a:bodyPr>
          <a:lstStyle/>
          <a:p>
            <a:pPr algn="ctr"/>
            <a:r>
              <a:rPr lang="en-US" sz="6000" b="1" dirty="0">
                <a:solidFill>
                  <a:schemeClr val="bg1"/>
                </a:solidFill>
              </a:rPr>
              <a:t>Bayesian Learning Algorithm</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4</a:t>
            </a:fld>
            <a:endParaRPr lang="en-DE"/>
          </a:p>
        </p:txBody>
      </p:sp>
      <p:pic>
        <p:nvPicPr>
          <p:cNvPr id="7" name="Picture 2" descr="Bayes' theorem">
            <a:extLst>
              <a:ext uri="{FF2B5EF4-FFF2-40B4-BE49-F238E27FC236}">
                <a16:creationId xmlns:a16="http://schemas.microsoft.com/office/drawing/2014/main" id="{A3364E9A-E99F-EB2F-9F87-095107728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54" y="1806204"/>
            <a:ext cx="6879279" cy="35788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880CAC-C506-2DD0-6A6E-E7EA37456B96}"/>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is to build a model of the distribution of class labels that have a concrete definition of the target attribute</a:t>
            </a:r>
            <a:endParaRPr lang="en-DE" dirty="0">
              <a:solidFill>
                <a:schemeClr val="bg1"/>
              </a:solidFill>
              <a:highlight>
                <a:srgbClr val="800000"/>
              </a:highlight>
            </a:endParaRPr>
          </a:p>
        </p:txBody>
      </p:sp>
      <p:sp>
        <p:nvSpPr>
          <p:cNvPr id="12" name="TextBox 11">
            <a:extLst>
              <a:ext uri="{FF2B5EF4-FFF2-40B4-BE49-F238E27FC236}">
                <a16:creationId xmlns:a16="http://schemas.microsoft.com/office/drawing/2014/main" id="{2FE5C0EB-BAB4-FD05-8615-FF06CF41686C}"/>
              </a:ext>
            </a:extLst>
          </p:cNvPr>
          <p:cNvSpPr txBox="1"/>
          <p:nvPr/>
        </p:nvSpPr>
        <p:spPr>
          <a:xfrm>
            <a:off x="534038" y="2054072"/>
            <a:ext cx="3881499" cy="2749855"/>
          </a:xfrm>
          <a:prstGeom prst="rect">
            <a:avLst/>
          </a:prstGeom>
          <a:noFill/>
        </p:spPr>
        <p:txBody>
          <a:bodyPr wrap="square" rtlCol="0">
            <a:spAutoFit/>
          </a:bodyPr>
          <a:lstStyle/>
          <a:p>
            <a:pPr>
              <a:lnSpc>
                <a:spcPct val="250000"/>
              </a:lnSpc>
            </a:pPr>
            <a:r>
              <a:rPr lang="en-GB" b="0" i="1" dirty="0">
                <a:solidFill>
                  <a:schemeClr val="bg1"/>
                </a:solidFill>
                <a:effectLst/>
                <a:latin typeface="Noto serif" panose="020B0604020202020204" pitchFamily="18" charset="0"/>
              </a:rPr>
              <a:t>A statistical based method which is established on the probabilistic concept of the assumption of conditional independence of events</a:t>
            </a:r>
            <a:endParaRPr lang="en-DE" dirty="0">
              <a:solidFill>
                <a:schemeClr val="bg1"/>
              </a:solidFill>
            </a:endParaRPr>
          </a:p>
        </p:txBody>
      </p:sp>
    </p:spTree>
    <p:extLst>
      <p:ext uri="{BB962C8B-B14F-4D97-AF65-F5344CB8AC3E}">
        <p14:creationId xmlns:p14="http://schemas.microsoft.com/office/powerpoint/2010/main" val="403694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a:ln>
            <a:noFill/>
          </a:ln>
        </p:spPr>
        <p:txBody>
          <a:bodyPr vert="horz" lIns="91440" tIns="45720" rIns="91440" bIns="45720" rtlCol="0" anchor="ctr">
            <a:normAutofit/>
          </a:bodyPr>
          <a:lstStyle/>
          <a:p>
            <a:pPr algn="ctr"/>
            <a:r>
              <a:rPr lang="en-US" sz="6000" b="1" dirty="0">
                <a:solidFill>
                  <a:schemeClr val="bg1"/>
                </a:solidFill>
              </a:rPr>
              <a:t>Bayes Theorem Example</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5</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75043" y="1159336"/>
            <a:ext cx="11294169" cy="2056332"/>
          </a:xfrm>
          <a:prstGeom prst="rect">
            <a:avLst/>
          </a:prstGeom>
          <a:noFill/>
        </p:spPr>
        <p:txBody>
          <a:bodyPr wrap="square" rtlCol="0">
            <a:spAutoFit/>
          </a:bodyPr>
          <a:lstStyle/>
          <a:p>
            <a:pPr algn="just">
              <a:lnSpc>
                <a:spcPct val="250000"/>
              </a:lnSpc>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Assume there are two bowls of nuts. The first bowl contains 30 cashew nuts, 10 pistachios and the second bowl contains 20 of each. What is the probability that a cashew nut is selected from the first bowl? </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9" name="Picture 8">
            <a:extLst>
              <a:ext uri="{FF2B5EF4-FFF2-40B4-BE49-F238E27FC236}">
                <a16:creationId xmlns:a16="http://schemas.microsoft.com/office/drawing/2014/main" id="{8CC63A51-8329-562E-A167-D73B15B48E9A}"/>
              </a:ext>
            </a:extLst>
          </p:cNvPr>
          <p:cNvPicPr>
            <a:picLocks noChangeAspect="1"/>
          </p:cNvPicPr>
          <p:nvPr/>
        </p:nvPicPr>
        <p:blipFill>
          <a:blip r:embed="rId4"/>
          <a:stretch>
            <a:fillRect/>
          </a:stretch>
        </p:blipFill>
        <p:spPr>
          <a:xfrm>
            <a:off x="2173271" y="3268427"/>
            <a:ext cx="7897712" cy="2407046"/>
          </a:xfrm>
          <a:prstGeom prst="rect">
            <a:avLst/>
          </a:prstGeom>
        </p:spPr>
      </p:pic>
      <p:sp>
        <p:nvSpPr>
          <p:cNvPr id="10" name="TextBox 9">
            <a:extLst>
              <a:ext uri="{FF2B5EF4-FFF2-40B4-BE49-F238E27FC236}">
                <a16:creationId xmlns:a16="http://schemas.microsoft.com/office/drawing/2014/main" id="{D4CB6B57-64AB-6F07-2C23-E14409DFD18B}"/>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This is the base theorem assumption applied in Naïve Bayes Classification</a:t>
            </a:r>
            <a:endParaRPr lang="en-DE" dirty="0">
              <a:solidFill>
                <a:schemeClr val="bg1"/>
              </a:solidFill>
              <a:highlight>
                <a:srgbClr val="800000"/>
              </a:highlight>
            </a:endParaRPr>
          </a:p>
        </p:txBody>
      </p:sp>
    </p:spTree>
    <p:extLst>
      <p:ext uri="{BB962C8B-B14F-4D97-AF65-F5344CB8AC3E}">
        <p14:creationId xmlns:p14="http://schemas.microsoft.com/office/powerpoint/2010/main" val="410015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p:spPr>
        <p:txBody>
          <a:bodyPr vert="horz" lIns="91440" tIns="45720" rIns="91440" bIns="45720" rtlCol="0" anchor="ctr">
            <a:normAutofit/>
          </a:bodyPr>
          <a:lstStyle/>
          <a:p>
            <a:pPr algn="ctr"/>
            <a:r>
              <a:rPr lang="en-US" sz="6000" b="1" dirty="0">
                <a:solidFill>
                  <a:schemeClr val="bg1"/>
                </a:solidFill>
              </a:rPr>
              <a:t>Naïve Bayes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6</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45548" y="2038096"/>
            <a:ext cx="5168672"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Naïve Bayes is based on applying Bayes theorem with the ”naïve” assumption of independence between each and every pair of features i.e., knowing the value of one attribute does influence the value of any other attribute</a:t>
            </a:r>
            <a:endParaRPr lang="en-DE" i="1" dirty="0">
              <a:solidFill>
                <a:schemeClr val="bg1"/>
              </a:solidFill>
            </a:endParaRPr>
          </a:p>
        </p:txBody>
      </p:sp>
      <p:graphicFrame>
        <p:nvGraphicFramePr>
          <p:cNvPr id="9" name="Diagram 8">
            <a:extLst>
              <a:ext uri="{FF2B5EF4-FFF2-40B4-BE49-F238E27FC236}">
                <a16:creationId xmlns:a16="http://schemas.microsoft.com/office/drawing/2014/main" id="{FCF7ADC0-D712-5A3C-A152-1C13FBC6F23B}"/>
              </a:ext>
            </a:extLst>
          </p:cNvPr>
          <p:cNvGraphicFramePr/>
          <p:nvPr>
            <p:extLst>
              <p:ext uri="{D42A27DB-BD31-4B8C-83A1-F6EECF244321}">
                <p14:modId xmlns:p14="http://schemas.microsoft.com/office/powerpoint/2010/main" val="1655012996"/>
              </p:ext>
            </p:extLst>
          </p:nvPr>
        </p:nvGraphicFramePr>
        <p:xfrm>
          <a:off x="3762478" y="65461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7763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9332167" cy="1062459"/>
          </a:xfrm>
        </p:spPr>
        <p:txBody>
          <a:bodyPr vert="horz" lIns="91440" tIns="45720" rIns="91440" bIns="45720" rtlCol="0" anchor="ctr">
            <a:normAutofit fontScale="90000"/>
          </a:bodyPr>
          <a:lstStyle/>
          <a:p>
            <a:pPr algn="ctr"/>
            <a:r>
              <a:rPr lang="en-US" sz="6000" b="1" dirty="0">
                <a:solidFill>
                  <a:schemeClr val="bg1"/>
                </a:solidFill>
              </a:rPr>
              <a:t>How Learning is Applied to Predict a Behaviour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7</a:t>
            </a:fld>
            <a:endParaRPr lang="en-DE"/>
          </a:p>
        </p:txBody>
      </p:sp>
      <p:pic>
        <p:nvPicPr>
          <p:cNvPr id="2050" name="Picture 2" descr="What is learning?">
            <a:extLst>
              <a:ext uri="{FF2B5EF4-FFF2-40B4-BE49-F238E27FC236}">
                <a16:creationId xmlns:a16="http://schemas.microsoft.com/office/drawing/2014/main" id="{E7397A77-285C-6787-B3F0-41FBF55E8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265" y="1680900"/>
            <a:ext cx="5231954" cy="44535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F0BA30-1050-21E9-31D9-C00B30D02658}"/>
              </a:ext>
            </a:extLst>
          </p:cNvPr>
          <p:cNvSpPr txBox="1"/>
          <p:nvPr/>
        </p:nvSpPr>
        <p:spPr>
          <a:xfrm>
            <a:off x="624370" y="2441311"/>
            <a:ext cx="4879913"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A Dataset consists of features and instances. Any given comprehensive dataset is split into three categories of datasets and is usually in the following proportions: 60% training, 30% testing, and 10% evaluation.</a:t>
            </a:r>
            <a:endParaRPr lang="en-DE" i="1" dirty="0">
              <a:solidFill>
                <a:schemeClr val="bg1"/>
              </a:solidFill>
            </a:endParaRPr>
          </a:p>
        </p:txBody>
      </p:sp>
    </p:spTree>
    <p:extLst>
      <p:ext uri="{BB962C8B-B14F-4D97-AF65-F5344CB8AC3E}">
        <p14:creationId xmlns:p14="http://schemas.microsoft.com/office/powerpoint/2010/main" val="321063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8</a:t>
            </a:fld>
            <a:endParaRPr lang="en-DE"/>
          </a:p>
        </p:txBody>
      </p:sp>
    </p:spTree>
    <p:extLst>
      <p:ext uri="{BB962C8B-B14F-4D97-AF65-F5344CB8AC3E}">
        <p14:creationId xmlns:p14="http://schemas.microsoft.com/office/powerpoint/2010/main" val="70114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9</a:t>
            </a:fld>
            <a:endParaRPr lang="en-DE"/>
          </a:p>
        </p:txBody>
      </p:sp>
    </p:spTree>
    <p:extLst>
      <p:ext uri="{BB962C8B-B14F-4D97-AF65-F5344CB8AC3E}">
        <p14:creationId xmlns:p14="http://schemas.microsoft.com/office/powerpoint/2010/main" val="2557512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2297</TotalTime>
  <Words>535</Words>
  <Application>Microsoft Office PowerPoint</Application>
  <PresentationFormat>Widescreen</PresentationFormat>
  <Paragraphs>83</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Noto serif</vt:lpstr>
      <vt:lpstr>Segoe UI</vt:lpstr>
      <vt:lpstr>Office Theme</vt:lpstr>
      <vt:lpstr>Naïve Bayes</vt:lpstr>
      <vt:lpstr>PowerPoint Presentation</vt:lpstr>
      <vt:lpstr>What is Machine Learning ?</vt:lpstr>
      <vt:lpstr>Bayesian Learning Algorithm</vt:lpstr>
      <vt:lpstr>Bayes Theorem Example</vt:lpstr>
      <vt:lpstr>Naïve Bayes</vt:lpstr>
      <vt:lpstr>How Learning is Applied to Predict a Behaviour</vt:lpstr>
      <vt:lpstr>Gaussian Naïve Bayes Classifier</vt:lpstr>
      <vt:lpstr>Bernoulli Naïve Bayes Classifier</vt:lpstr>
      <vt:lpstr>Multinomial Naïve Bayes Classifier</vt:lpstr>
      <vt:lpstr>Naïve Bayes Classifier Comparison</vt:lpstr>
      <vt:lpstr>Naïve Bayes Advantages and Disadvantages</vt:lpstr>
      <vt:lpstr>Summary</vt:lpstr>
      <vt:lpstr>References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Okosa</dc:creator>
  <cp:lastModifiedBy>Stephanie Okosa</cp:lastModifiedBy>
  <cp:revision>7</cp:revision>
  <dcterms:created xsi:type="dcterms:W3CDTF">2023-05-29T10:48:34Z</dcterms:created>
  <dcterms:modified xsi:type="dcterms:W3CDTF">2023-06-02T21:58:24Z</dcterms:modified>
</cp:coreProperties>
</file>