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63B52-AB7B-4491-8AD7-7812CF592572}" type="datetimeFigureOut">
              <a:rPr lang="en-DE" smtClean="0"/>
              <a:t>09/01/2022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5359C-3D5B-4AB3-92BE-137375CEB1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953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3C32-A871-4874-9668-E9C0C798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ACD44-C629-4E08-A141-54A6418E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B32E-EC3F-4BD8-BF87-945B2470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A9D-8A3F-4923-8E80-FE6DEBBC55F0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6459-6AF9-4E4E-9F60-9F3DFDC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AC45-9A7B-443C-89ED-430A6084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78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094F-800A-4D0B-8BF1-679F2E49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160C1-082A-424C-B5F7-EC7CC05A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A9B-F7DB-444A-A407-DB971201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BDA1-3AB2-4108-993B-5AD9DEAF22D0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DD2B-83FD-4EE9-B1E8-13C6CC2B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7CCC-441F-400B-B6CE-1506CB99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733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D6204-177A-4608-B06E-37AADC9F2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AA3AD-0614-410D-B16F-144943BD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761D-93FA-4D69-98BD-C9119D2B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CF4-A577-4F1D-B663-34E5BA300805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1FC0-3898-42A4-B61C-07C8D32A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784C-17E0-4C7D-9C1F-54E4D10C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227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FCAC-6632-4FCB-8865-3F8023CD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F9DC-572F-42F0-B197-BA367F2D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7634-5C6D-4B86-B85E-FF00A318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C253-9187-4B56-BD90-B3B0D4272DE7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64D1-B57F-48A5-8FCF-4D066E06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EA4A-83B9-4E5B-9F84-2F0FEF81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8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643-7D91-4EE9-9BD7-7032AB5E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4BDC-4EDC-46E3-B245-BC2AD93D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9CFE-EB62-4B99-A023-8B86BE39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11A-E307-41BC-A550-821ED531361A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3B9A-5CF1-4F2B-93FE-C6641DAE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663C-E38C-4B45-BBD4-F0996EB4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45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60E9-00BE-4F28-BBC4-D3CAAD19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F5E3-F62E-48CB-8421-653ACE23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2A2C8-E9FB-4548-BC2A-A9E0DC39B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BEEB-B8B7-4BCF-BACC-EB21243D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2C71-41A3-4299-8E4A-04B20258758A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7B4D-C12C-428F-95F2-8075F7F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8426-21EE-437F-A7A8-61F348FC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412B-4123-46F4-83C1-489A4B05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9C98F-920D-4D10-8B80-1E0AEB47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BEF4-AD12-4F51-906F-E6A7FB6D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83829-2745-406D-AD44-76A26B69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79113-B579-4378-9161-AE883A567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ED172-F5FA-449D-928F-9B3966E8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19A-AF53-4DD3-AAE3-1ACD025F8E5A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8245B-43C9-4F9C-8C78-E6425FE7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9442A-53FC-4118-9B7C-9587A4F8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27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C33-85F3-49C2-8D58-F6F31B86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285B-B550-47BD-8BBF-441FC3D2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DBA-C335-40B6-9950-0BA336CE2F26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46D44-01A6-48E2-B83B-DDD0EF2B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697C-64CB-4807-928B-29F18196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9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4613E-727C-41B0-B558-BBB583C7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03D-C0F9-4C5F-9E3F-75A6B195AC37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9DF98-E0A1-432E-B4C5-FDD2961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9851-4883-49D8-82B6-A1E7BABA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6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1084-1B66-4699-AFF9-C166BD4E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C9D6-6259-489E-80AB-EA1FD061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943A-1D42-49DC-ABC6-34D639D9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48C9-59A1-43F9-85D0-4DBF0EB4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6B35-72F8-4875-9105-F004E18F29F8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CCCC-60D1-479B-A59C-E68E789A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1DD0-3CC9-4F84-9042-D45A4382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5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1A2C-D429-4D23-9483-2E1E458F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7BB1F-55BA-4503-9E67-A9BCDB08B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5D0DB-9A1D-484C-8196-D3A67F16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0DB0-44D7-4549-B32A-9E241E84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22E-134F-4CFA-AE6A-9D6C6CD358BA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CD4AE-1522-4324-AC7B-D1E6CD63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8F5D-03EF-4D61-BD26-820B6E26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28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A4E12-38D3-47EA-91AA-DACC834B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E487-8104-420D-B2A5-FBC0E24C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2E2B-7778-4FA7-A11A-CCAFE2E6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D470-CD7D-4E8B-B762-D5A3F726FAA5}" type="datetime8">
              <a:rPr lang="en-DE" smtClean="0"/>
              <a:t>09/01/2022 21:22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1739-FDA7-4293-B353-781CD57DB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F9BC-FE14-4ED8-A10E-03785B730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E56D-189F-4207-AC00-70D9D4D0DD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9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69E7-B20D-4C39-B350-91A9789E0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190" y="2037036"/>
            <a:ext cx="8446848" cy="2978222"/>
          </a:xfrm>
        </p:spPr>
        <p:txBody>
          <a:bodyPr anchor="ctr">
            <a:normAutofit/>
          </a:bodyPr>
          <a:lstStyle/>
          <a:p>
            <a:r>
              <a:rPr lang="en-GB" sz="6100" b="1" dirty="0"/>
              <a:t>Development of a Traffic Light System using TinkerCAD</a:t>
            </a:r>
            <a:endParaRPr lang="en-DE" sz="61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88BF2A-44A7-4A75-A818-9691E00C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</a:rPr>
              <a:t>Stephanie Chinenye Okosa</a:t>
            </a:r>
            <a:b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</a:rPr>
              <a:t>09/01/2022</a:t>
            </a:r>
            <a:endParaRPr lang="en-DE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7F7B17-FA6C-4BE7-806D-78C1175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4AE56D-189F-4207-AC00-70D9D4D0DD79}" type="slidenum">
              <a:rPr lang="en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3C326-420A-4845-9B6B-2046607264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" y="6291776"/>
            <a:ext cx="1713471" cy="4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BE53-18D2-49C9-96C3-E618A935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6525"/>
            <a:ext cx="10515600" cy="1063839"/>
          </a:xfrm>
        </p:spPr>
        <p:txBody>
          <a:bodyPr/>
          <a:lstStyle/>
          <a:p>
            <a:pPr algn="ctr"/>
            <a:r>
              <a:rPr lang="en-GB" b="1" u="sng" dirty="0"/>
              <a:t>State Machine Diagram</a:t>
            </a:r>
            <a:endParaRPr lang="en-DE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3CAC2-866C-4BA0-992C-C8E93D8F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2</a:t>
            </a:fld>
            <a:endParaRPr lang="en-DE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E8A9F5DA-17C3-4BBE-B6D8-4A07A7E6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GB"/>
              <a:t>Stephanie Chinenye Okosa</a:t>
            </a:r>
            <a:br>
              <a:rPr lang="en-GB"/>
            </a:br>
            <a:r>
              <a:rPr lang="en-GB"/>
              <a:t>09/01/2022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380A8-FCE9-44AB-B70D-B1FCE4220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" y="6291776"/>
            <a:ext cx="1713471" cy="494271"/>
          </a:xfrm>
          <a:prstGeom prst="rect">
            <a:avLst/>
          </a:prstGeom>
        </p:spPr>
      </p:pic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9B5782E7-F9D3-4EE3-8A3A-9A2685AE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12" y="1339495"/>
            <a:ext cx="8434912" cy="4877724"/>
          </a:xfrm>
          <a:ln>
            <a:solidFill>
              <a:schemeClr val="accent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303791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C80E-9617-4B96-947F-3E9EA373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TinkerCAD circuit Explanation</a:t>
            </a:r>
            <a:endParaRPr lang="en-DE" b="1" u="sng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2AA4D78-7C80-42A8-A3E0-9F51D5781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928"/>
            <a:ext cx="10515600" cy="4148732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BBB5D-C87B-454C-9396-C831FD58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5F087-5FA6-431B-A7EA-DC76A6186A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" y="6291776"/>
            <a:ext cx="1713471" cy="494271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C6BE876-4C50-4172-BC48-0933B0BE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GB" dirty="0"/>
              <a:t>Stephanie Chinenye Okosa</a:t>
            </a:r>
            <a:br>
              <a:rPr lang="en-GB" dirty="0"/>
            </a:br>
            <a:r>
              <a:rPr lang="en-GB" dirty="0"/>
              <a:t>09/01/2022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887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DD1D0-413D-4D16-AC73-436FDB5E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- </a:t>
            </a:r>
            <a:r>
              <a:rPr lang="en-US" sz="5200" b="1" u="sng" dirty="0"/>
              <a:t>m</a:t>
            </a: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aster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3096F2E5-59C5-4EB3-8309-F261A4718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75" b="-1"/>
          <a:stretch/>
        </p:blipFill>
        <p:spPr>
          <a:xfrm>
            <a:off x="6137743" y="1748968"/>
            <a:ext cx="5803323" cy="3890357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EC83C6-8211-4AF5-95F9-4DBEDBD33F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8" b="-2"/>
          <a:stretch/>
        </p:blipFill>
        <p:spPr>
          <a:xfrm>
            <a:off x="250934" y="1738374"/>
            <a:ext cx="5819126" cy="3900951"/>
          </a:xfrm>
          <a:prstGeom prst="rect">
            <a:avLst/>
          </a:prstGeom>
        </p:spPr>
      </p:pic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146366EA-4256-4370-BD1B-2BE15885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Stephanie Chinenye Okosa</a:t>
            </a:r>
            <a:b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09/01/2022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559BF-7F63-469F-8DD4-062C962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4AE56D-189F-4207-AC00-70D9D4D0DD7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15499-8C8D-4998-89F9-F183ADE1E0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" y="6291776"/>
            <a:ext cx="1713471" cy="4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835C7-1996-4237-B3B8-3E02C387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- slave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DEE62B-5D68-431C-AD7B-624D41CF3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04"/>
          <a:stretch/>
        </p:blipFill>
        <p:spPr>
          <a:xfrm>
            <a:off x="287826" y="1778150"/>
            <a:ext cx="5803323" cy="3890357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42EBE51-F93C-439B-B582-0D0E12AA94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75" b="-1"/>
          <a:stretch/>
        </p:blipFill>
        <p:spPr>
          <a:xfrm>
            <a:off x="6238388" y="1778149"/>
            <a:ext cx="5803323" cy="3890357"/>
          </a:xfrm>
          <a:prstGeom prst="rect">
            <a:avLst/>
          </a:prstGeom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6303092D-462C-46B3-9E27-8A4D7F77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Stephanie Chinenye Okosa</a:t>
            </a:r>
            <a:b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09/01/2022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3292-F5C3-46A2-B9BE-1CF7EDA1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4AE56D-189F-4207-AC00-70D9D4D0DD7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234D6-CA7F-4266-9FDD-CD237582AF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" y="6291776"/>
            <a:ext cx="1713471" cy="4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2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C205D-61AD-4EAB-9157-FE1095C4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56D-189F-4207-AC00-70D9D4D0DD79}" type="slidenum">
              <a:rPr lang="en-DE" smtClean="0"/>
              <a:t>6</a:t>
            </a:fld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D665E-A940-489E-BD45-8ED97B1B16D7}"/>
              </a:ext>
            </a:extLst>
          </p:cNvPr>
          <p:cNvSpPr txBox="1"/>
          <p:nvPr/>
        </p:nvSpPr>
        <p:spPr>
          <a:xfrm flipH="1">
            <a:off x="2935941" y="3076871"/>
            <a:ext cx="7046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</a:rPr>
              <a:t>THANK YOU FOR LISTENING</a:t>
            </a:r>
            <a:endParaRPr lang="en-DE" sz="4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DE" sz="4400" b="1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AD32150D-95FA-442A-AB0F-3F136E7D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GB" dirty="0"/>
              <a:t>Stephanie Chinenye Okosa</a:t>
            </a:r>
            <a:br>
              <a:rPr lang="en-GB" dirty="0"/>
            </a:br>
            <a:r>
              <a:rPr lang="en-GB" dirty="0"/>
              <a:t>09/01/2022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03FF5-CD64-4CEE-8D83-07212BFB84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" y="6291776"/>
            <a:ext cx="1713471" cy="4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Development of a Traffic Light System using TinkerCAD</vt:lpstr>
      <vt:lpstr>State Machine Diagram</vt:lpstr>
      <vt:lpstr>TinkerCAD circuit Explanation</vt:lpstr>
      <vt:lpstr>Code - master</vt:lpstr>
      <vt:lpstr>Code - slave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Traffic Light System using TinkerCAD</dc:title>
  <dc:creator>Stephanie Okosa</dc:creator>
  <cp:lastModifiedBy>Stephanie Okosa</cp:lastModifiedBy>
  <cp:revision>3</cp:revision>
  <dcterms:created xsi:type="dcterms:W3CDTF">2022-01-09T20:17:29Z</dcterms:created>
  <dcterms:modified xsi:type="dcterms:W3CDTF">2022-01-10T02:30:41Z</dcterms:modified>
</cp:coreProperties>
</file>