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78536" y="0"/>
                </a:moveTo>
                <a:lnTo>
                  <a:pt x="0" y="0"/>
                </a:lnTo>
                <a:lnTo>
                  <a:pt x="0" y="6858000"/>
                </a:lnTo>
                <a:lnTo>
                  <a:pt x="478536" y="6858000"/>
                </a:lnTo>
                <a:lnTo>
                  <a:pt x="478536" y="0"/>
                </a:lnTo>
                <a:close/>
              </a:path>
              <a:path w="12192000" h="6858000">
                <a:moveTo>
                  <a:pt x="12192000" y="0"/>
                </a:moveTo>
                <a:lnTo>
                  <a:pt x="707136" y="0"/>
                </a:lnTo>
                <a:lnTo>
                  <a:pt x="707136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8536" y="0"/>
            <a:ext cx="10948670" cy="6858000"/>
          </a:xfrm>
          <a:custGeom>
            <a:avLst/>
            <a:gdLst/>
            <a:ahLst/>
            <a:cxnLst/>
            <a:rect l="l" t="t" r="r" b="b"/>
            <a:pathLst>
              <a:path w="1094867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  <a:path w="10948670" h="6858000">
                <a:moveTo>
                  <a:pt x="3549396" y="1129538"/>
                </a:moveTo>
                <a:lnTo>
                  <a:pt x="3548938" y="1031773"/>
                </a:lnTo>
                <a:lnTo>
                  <a:pt x="3549205" y="841413"/>
                </a:lnTo>
                <a:lnTo>
                  <a:pt x="3548761" y="743712"/>
                </a:lnTo>
                <a:lnTo>
                  <a:pt x="274320" y="743712"/>
                </a:lnTo>
                <a:lnTo>
                  <a:pt x="274320" y="5152644"/>
                </a:lnTo>
                <a:lnTo>
                  <a:pt x="680021" y="5152644"/>
                </a:lnTo>
                <a:lnTo>
                  <a:pt x="680021" y="1128141"/>
                </a:lnTo>
                <a:lnTo>
                  <a:pt x="3549396" y="1129538"/>
                </a:lnTo>
                <a:close/>
              </a:path>
              <a:path w="10948670" h="6858000">
                <a:moveTo>
                  <a:pt x="10948416" y="1685290"/>
                </a:moveTo>
                <a:lnTo>
                  <a:pt x="10542651" y="1685290"/>
                </a:lnTo>
                <a:lnTo>
                  <a:pt x="10542651" y="5708650"/>
                </a:lnTo>
                <a:lnTo>
                  <a:pt x="10542651" y="5709920"/>
                </a:lnTo>
                <a:lnTo>
                  <a:pt x="8657095" y="5709920"/>
                </a:lnTo>
                <a:lnTo>
                  <a:pt x="8657095" y="5708650"/>
                </a:lnTo>
                <a:lnTo>
                  <a:pt x="7673340" y="5708650"/>
                </a:lnTo>
                <a:lnTo>
                  <a:pt x="7673340" y="5709920"/>
                </a:lnTo>
                <a:lnTo>
                  <a:pt x="7673340" y="6094730"/>
                </a:lnTo>
                <a:lnTo>
                  <a:pt x="10948416" y="6094730"/>
                </a:lnTo>
                <a:lnTo>
                  <a:pt x="10948416" y="5709920"/>
                </a:lnTo>
                <a:lnTo>
                  <a:pt x="10948416" y="5708650"/>
                </a:lnTo>
                <a:lnTo>
                  <a:pt x="10948416" y="168529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2856" y="743711"/>
              <a:ext cx="10674350" cy="5351145"/>
            </a:xfrm>
            <a:custGeom>
              <a:avLst/>
              <a:gdLst/>
              <a:ahLst/>
              <a:cxnLst/>
              <a:rect l="l" t="t" r="r" b="b"/>
              <a:pathLst>
                <a:path w="10674350" h="5351145">
                  <a:moveTo>
                    <a:pt x="3275076" y="385826"/>
                  </a:moveTo>
                  <a:lnTo>
                    <a:pt x="3274618" y="288061"/>
                  </a:lnTo>
                  <a:lnTo>
                    <a:pt x="3274885" y="97701"/>
                  </a:lnTo>
                  <a:lnTo>
                    <a:pt x="3274441" y="0"/>
                  </a:lnTo>
                  <a:lnTo>
                    <a:pt x="0" y="0"/>
                  </a:lnTo>
                  <a:lnTo>
                    <a:pt x="0" y="4408932"/>
                  </a:lnTo>
                  <a:lnTo>
                    <a:pt x="405701" y="4408932"/>
                  </a:lnTo>
                  <a:lnTo>
                    <a:pt x="405701" y="384429"/>
                  </a:lnTo>
                  <a:lnTo>
                    <a:pt x="3275076" y="385826"/>
                  </a:lnTo>
                  <a:close/>
                </a:path>
                <a:path w="10674350" h="5351145">
                  <a:moveTo>
                    <a:pt x="10674096" y="941578"/>
                  </a:moveTo>
                  <a:lnTo>
                    <a:pt x="10268331" y="941578"/>
                  </a:lnTo>
                  <a:lnTo>
                    <a:pt x="10268331" y="4964938"/>
                  </a:lnTo>
                  <a:lnTo>
                    <a:pt x="10268331" y="4966208"/>
                  </a:lnTo>
                  <a:lnTo>
                    <a:pt x="8382775" y="4966208"/>
                  </a:lnTo>
                  <a:lnTo>
                    <a:pt x="8382775" y="4964938"/>
                  </a:lnTo>
                  <a:lnTo>
                    <a:pt x="7399020" y="4964938"/>
                  </a:lnTo>
                  <a:lnTo>
                    <a:pt x="7399020" y="4966208"/>
                  </a:lnTo>
                  <a:lnTo>
                    <a:pt x="7399020" y="5351018"/>
                  </a:lnTo>
                  <a:lnTo>
                    <a:pt x="10674096" y="5351018"/>
                  </a:lnTo>
                  <a:lnTo>
                    <a:pt x="10674096" y="4966208"/>
                  </a:lnTo>
                  <a:lnTo>
                    <a:pt x="10674096" y="4964938"/>
                  </a:lnTo>
                  <a:lnTo>
                    <a:pt x="10674096" y="941578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70804" y="3710939"/>
              <a:ext cx="2131060" cy="1830070"/>
            </a:xfrm>
            <a:custGeom>
              <a:avLst/>
              <a:gdLst/>
              <a:ahLst/>
              <a:cxnLst/>
              <a:rect l="l" t="t" r="r" b="b"/>
              <a:pathLst>
                <a:path w="2131059" h="1830070">
                  <a:moveTo>
                    <a:pt x="2130539" y="250190"/>
                  </a:moveTo>
                  <a:lnTo>
                    <a:pt x="2130387" y="250190"/>
                  </a:lnTo>
                  <a:lnTo>
                    <a:pt x="2130387" y="199390"/>
                  </a:lnTo>
                  <a:lnTo>
                    <a:pt x="2130323" y="50800"/>
                  </a:lnTo>
                  <a:lnTo>
                    <a:pt x="2130285" y="0"/>
                  </a:lnTo>
                  <a:lnTo>
                    <a:pt x="0" y="0"/>
                  </a:lnTo>
                  <a:lnTo>
                    <a:pt x="0" y="50800"/>
                  </a:lnTo>
                  <a:lnTo>
                    <a:pt x="0" y="199390"/>
                  </a:lnTo>
                  <a:lnTo>
                    <a:pt x="0" y="250190"/>
                  </a:lnTo>
                  <a:lnTo>
                    <a:pt x="0" y="251460"/>
                  </a:lnTo>
                  <a:lnTo>
                    <a:pt x="0" y="1830070"/>
                  </a:lnTo>
                  <a:lnTo>
                    <a:pt x="263906" y="1830070"/>
                  </a:lnTo>
                  <a:lnTo>
                    <a:pt x="263906" y="251460"/>
                  </a:lnTo>
                  <a:lnTo>
                    <a:pt x="263906" y="250190"/>
                  </a:lnTo>
                  <a:lnTo>
                    <a:pt x="1863877" y="250190"/>
                  </a:lnTo>
                  <a:lnTo>
                    <a:pt x="1863877" y="251460"/>
                  </a:lnTo>
                  <a:lnTo>
                    <a:pt x="2130539" y="251460"/>
                  </a:lnTo>
                  <a:lnTo>
                    <a:pt x="2130539" y="25019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38671" y="4166615"/>
              <a:ext cx="5607050" cy="2040889"/>
            </a:xfrm>
            <a:custGeom>
              <a:avLst/>
              <a:gdLst/>
              <a:ahLst/>
              <a:cxnLst/>
              <a:rect l="l" t="t" r="r" b="b"/>
              <a:pathLst>
                <a:path w="5607050" h="2040889">
                  <a:moveTo>
                    <a:pt x="5606796" y="0"/>
                  </a:moveTo>
                  <a:lnTo>
                    <a:pt x="0" y="0"/>
                  </a:lnTo>
                  <a:lnTo>
                    <a:pt x="0" y="2040636"/>
                  </a:lnTo>
                  <a:lnTo>
                    <a:pt x="5606796" y="2040636"/>
                  </a:lnTo>
                  <a:lnTo>
                    <a:pt x="5606796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021186" y="4166615"/>
            <a:ext cx="405765" cy="1543685"/>
          </a:xfrm>
          <a:prstGeom prst="rect">
            <a:avLst/>
          </a:prstGeom>
          <a:solidFill>
            <a:srgbClr val="000000">
              <a:alpha val="79998"/>
            </a:srgbClr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600" spc="-3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600">
              <a:latin typeface="Trebuchet MS"/>
              <a:cs typeface="Trebuchet MS"/>
            </a:endParaRPr>
          </a:p>
          <a:p>
            <a:pPr marL="116839">
              <a:lnSpc>
                <a:spcPct val="100000"/>
              </a:lnSpc>
              <a:spcBef>
                <a:spcPts val="715"/>
              </a:spcBef>
            </a:pPr>
            <a:r>
              <a:rPr sz="1500" spc="-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8671" y="4166615"/>
            <a:ext cx="5009515" cy="1543685"/>
          </a:xfrm>
          <a:prstGeom prst="rect">
            <a:avLst/>
          </a:prstGeom>
          <a:solidFill>
            <a:srgbClr val="000000">
              <a:alpha val="79998"/>
            </a:srgbClr>
          </a:solidFill>
        </p:spPr>
        <p:txBody>
          <a:bodyPr vert="horz" wrap="square" lIns="0" tIns="1905" rIns="0" bIns="0" rtlCol="0">
            <a:spAutoFit/>
          </a:bodyPr>
          <a:lstStyle/>
          <a:p>
            <a:pPr marR="113030">
              <a:lnSpc>
                <a:spcPct val="100000"/>
              </a:lnSpc>
              <a:spcBef>
                <a:spcPts val="15"/>
              </a:spcBef>
            </a:pPr>
            <a:endParaRPr sz="4400">
              <a:latin typeface="Times New Roman"/>
              <a:cs typeface="Times New Roman"/>
            </a:endParaRPr>
          </a:p>
          <a:p>
            <a:pPr marL="251460" marR="113030">
              <a:lnSpc>
                <a:spcPct val="100000"/>
              </a:lnSpc>
            </a:pP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LINE </a:t>
            </a:r>
            <a:r>
              <a:rPr sz="3600" spc="-11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3600" spc="-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Trebuchet MS"/>
                <a:cs typeface="Trebuchet MS"/>
              </a:rPr>
              <a:t>ROBO</a:t>
            </a:r>
            <a:endParaRPr sz="3600">
              <a:latin typeface="Trebuchet MS"/>
              <a:cs typeface="Trebuchet MS"/>
            </a:endParaRPr>
          </a:p>
          <a:p>
            <a:pPr marL="251460">
              <a:lnSpc>
                <a:spcPct val="100000"/>
              </a:lnSpc>
              <a:spcBef>
                <a:spcPts val="715"/>
              </a:spcBef>
            </a:pP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Jad </a:t>
            </a:r>
            <a:r>
              <a:rPr sz="1500" spc="-90" dirty="0">
                <a:solidFill>
                  <a:srgbClr val="FFFFFF"/>
                </a:solidFill>
                <a:latin typeface="Trebuchet MS"/>
                <a:cs typeface="Trebuchet MS"/>
              </a:rPr>
              <a:t>Al 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Jourdi,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Maxim 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Speczyk, 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Stephanie 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Okosa, 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Imad</a:t>
            </a:r>
            <a:r>
              <a:rPr sz="1500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Chaa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1876" y="1685289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5076" y="0"/>
                </a:moveTo>
                <a:lnTo>
                  <a:pt x="2869311" y="0"/>
                </a:lnTo>
                <a:lnTo>
                  <a:pt x="2869311" y="4023360"/>
                </a:lnTo>
                <a:lnTo>
                  <a:pt x="2869311" y="4024630"/>
                </a:lnTo>
                <a:lnTo>
                  <a:pt x="983754" y="4024630"/>
                </a:lnTo>
                <a:lnTo>
                  <a:pt x="983754" y="4023360"/>
                </a:lnTo>
                <a:lnTo>
                  <a:pt x="0" y="4023360"/>
                </a:lnTo>
                <a:lnTo>
                  <a:pt x="0" y="4024630"/>
                </a:lnTo>
                <a:lnTo>
                  <a:pt x="0" y="4409440"/>
                </a:lnTo>
                <a:lnTo>
                  <a:pt x="3275076" y="4409440"/>
                </a:lnTo>
                <a:lnTo>
                  <a:pt x="3275076" y="4024630"/>
                </a:lnTo>
                <a:lnTo>
                  <a:pt x="3275076" y="4023360"/>
                </a:lnTo>
                <a:lnTo>
                  <a:pt x="3275076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2855" y="743712"/>
            <a:ext cx="10441305" cy="5119370"/>
            <a:chOff x="752855" y="743712"/>
            <a:chExt cx="10441305" cy="5119370"/>
          </a:xfrm>
        </p:grpSpPr>
        <p:sp>
          <p:nvSpPr>
            <p:cNvPr id="4" name="object 4"/>
            <p:cNvSpPr/>
            <p:nvPr/>
          </p:nvSpPr>
          <p:spPr>
            <a:xfrm>
              <a:off x="752855" y="743712"/>
              <a:ext cx="3275329" cy="4409440"/>
            </a:xfrm>
            <a:custGeom>
              <a:avLst/>
              <a:gdLst/>
              <a:ahLst/>
              <a:cxnLst/>
              <a:rect l="l" t="t" r="r" b="b"/>
              <a:pathLst>
                <a:path w="3275329" h="4409440">
                  <a:moveTo>
                    <a:pt x="3274441" y="0"/>
                  </a:moveTo>
                  <a:lnTo>
                    <a:pt x="0" y="0"/>
                  </a:lnTo>
                  <a:lnTo>
                    <a:pt x="0" y="4408932"/>
                  </a:lnTo>
                  <a:lnTo>
                    <a:pt x="405701" y="4408932"/>
                  </a:lnTo>
                  <a:lnTo>
                    <a:pt x="405701" y="384428"/>
                  </a:lnTo>
                  <a:lnTo>
                    <a:pt x="3275076" y="385825"/>
                  </a:lnTo>
                  <a:lnTo>
                    <a:pt x="3274619" y="288053"/>
                  </a:lnTo>
                  <a:lnTo>
                    <a:pt x="3274897" y="97700"/>
                  </a:lnTo>
                  <a:lnTo>
                    <a:pt x="3274441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9743" y="967740"/>
              <a:ext cx="10194290" cy="4895215"/>
            </a:xfrm>
            <a:custGeom>
              <a:avLst/>
              <a:gdLst/>
              <a:ahLst/>
              <a:cxnLst/>
              <a:rect l="l" t="t" r="r" b="b"/>
              <a:pathLst>
                <a:path w="10194290" h="4895215">
                  <a:moveTo>
                    <a:pt x="10194036" y="0"/>
                  </a:moveTo>
                  <a:lnTo>
                    <a:pt x="0" y="0"/>
                  </a:lnTo>
                  <a:lnTo>
                    <a:pt x="0" y="4895088"/>
                  </a:lnTo>
                  <a:lnTo>
                    <a:pt x="10194036" y="4895088"/>
                  </a:lnTo>
                  <a:lnTo>
                    <a:pt x="10194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2831" y="1322831"/>
              <a:ext cx="9549384" cy="4177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4352" y="4866258"/>
            <a:ext cx="3039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181B0D"/>
                </a:solidFill>
                <a:latin typeface="Trebuchet MS"/>
                <a:cs typeface="Trebuchet MS"/>
              </a:rPr>
              <a:t>FUNCTIONS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4340" y="4447539"/>
            <a:ext cx="1958339" cy="1102360"/>
          </a:xfrm>
          <a:custGeom>
            <a:avLst/>
            <a:gdLst/>
            <a:ahLst/>
            <a:cxnLst/>
            <a:rect l="l" t="t" r="r" b="b"/>
            <a:pathLst>
              <a:path w="1958339" h="1102360">
                <a:moveTo>
                  <a:pt x="1958327" y="228600"/>
                </a:moveTo>
                <a:lnTo>
                  <a:pt x="1958200" y="228600"/>
                </a:lnTo>
                <a:lnTo>
                  <a:pt x="1958200" y="182880"/>
                </a:lnTo>
                <a:lnTo>
                  <a:pt x="1958149" y="45720"/>
                </a:lnTo>
                <a:lnTo>
                  <a:pt x="1958086" y="0"/>
                </a:lnTo>
                <a:lnTo>
                  <a:pt x="0" y="0"/>
                </a:lnTo>
                <a:lnTo>
                  <a:pt x="0" y="45720"/>
                </a:lnTo>
                <a:lnTo>
                  <a:pt x="0" y="182880"/>
                </a:lnTo>
                <a:lnTo>
                  <a:pt x="0" y="228600"/>
                </a:lnTo>
                <a:lnTo>
                  <a:pt x="0" y="229870"/>
                </a:lnTo>
                <a:lnTo>
                  <a:pt x="0" y="1102360"/>
                </a:lnTo>
                <a:lnTo>
                  <a:pt x="242595" y="1102360"/>
                </a:lnTo>
                <a:lnTo>
                  <a:pt x="242595" y="229870"/>
                </a:lnTo>
                <a:lnTo>
                  <a:pt x="242595" y="228600"/>
                </a:lnTo>
                <a:lnTo>
                  <a:pt x="528548" y="228600"/>
                </a:lnTo>
                <a:lnTo>
                  <a:pt x="528548" y="229870"/>
                </a:lnTo>
                <a:lnTo>
                  <a:pt x="1958327" y="229870"/>
                </a:lnTo>
                <a:lnTo>
                  <a:pt x="1958327" y="228600"/>
                </a:lnTo>
                <a:close/>
              </a:path>
            </a:pathLst>
          </a:custGeom>
          <a:solidFill>
            <a:srgbClr val="181B0D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96272" y="5311139"/>
            <a:ext cx="2042160" cy="1212850"/>
          </a:xfrm>
          <a:custGeom>
            <a:avLst/>
            <a:gdLst/>
            <a:ahLst/>
            <a:cxnLst/>
            <a:rect l="l" t="t" r="r" b="b"/>
            <a:pathLst>
              <a:path w="2042159" h="1212850">
                <a:moveTo>
                  <a:pt x="2042160" y="0"/>
                </a:moveTo>
                <a:lnTo>
                  <a:pt x="1789176" y="0"/>
                </a:lnTo>
                <a:lnTo>
                  <a:pt x="1789176" y="972820"/>
                </a:lnTo>
                <a:lnTo>
                  <a:pt x="1789176" y="974090"/>
                </a:lnTo>
                <a:lnTo>
                  <a:pt x="1679067" y="974090"/>
                </a:lnTo>
                <a:lnTo>
                  <a:pt x="1679067" y="972820"/>
                </a:lnTo>
                <a:lnTo>
                  <a:pt x="0" y="972820"/>
                </a:lnTo>
                <a:lnTo>
                  <a:pt x="0" y="974090"/>
                </a:lnTo>
                <a:lnTo>
                  <a:pt x="127" y="974090"/>
                </a:lnTo>
                <a:lnTo>
                  <a:pt x="127" y="1021080"/>
                </a:lnTo>
                <a:lnTo>
                  <a:pt x="190" y="1164590"/>
                </a:lnTo>
                <a:lnTo>
                  <a:pt x="241" y="1212850"/>
                </a:lnTo>
                <a:lnTo>
                  <a:pt x="2042160" y="1212850"/>
                </a:lnTo>
                <a:lnTo>
                  <a:pt x="2042160" y="1164590"/>
                </a:lnTo>
                <a:lnTo>
                  <a:pt x="2042160" y="1021080"/>
                </a:lnTo>
                <a:lnTo>
                  <a:pt x="2042160" y="974090"/>
                </a:lnTo>
                <a:lnTo>
                  <a:pt x="2042160" y="972820"/>
                </a:lnTo>
                <a:lnTo>
                  <a:pt x="2042160" y="0"/>
                </a:lnTo>
                <a:close/>
              </a:path>
            </a:pathLst>
          </a:custGeom>
          <a:solidFill>
            <a:srgbClr val="181B0D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38589E-065F-472B-A2E8-9D5781FF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11" y="430994"/>
            <a:ext cx="2614898" cy="3931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65AAF4-DE51-43EC-B806-0AC425A8E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44" y="482826"/>
            <a:ext cx="2614898" cy="39819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0B2F93-E3B1-4778-BA34-D25F87F92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993" y="500032"/>
            <a:ext cx="3215919" cy="3292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726" y="5084775"/>
            <a:ext cx="101511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0" dirty="0">
                <a:solidFill>
                  <a:srgbClr val="181B0D"/>
                </a:solidFill>
                <a:latin typeface="Trebuchet MS"/>
                <a:cs typeface="Trebuchet MS"/>
              </a:rPr>
              <a:t>CODE </a:t>
            </a:r>
            <a:r>
              <a:rPr sz="3400" spc="-35" dirty="0">
                <a:solidFill>
                  <a:srgbClr val="181B0D"/>
                </a:solidFill>
                <a:latin typeface="Trebuchet MS"/>
                <a:cs typeface="Trebuchet MS"/>
              </a:rPr>
              <a:t>COMPARISON; </a:t>
            </a:r>
            <a:r>
              <a:rPr sz="3400" spc="-45" dirty="0">
                <a:solidFill>
                  <a:srgbClr val="181B0D"/>
                </a:solidFill>
                <a:latin typeface="Trebuchet MS"/>
                <a:cs typeface="Trebuchet MS"/>
              </a:rPr>
              <a:t>ON </a:t>
            </a:r>
            <a:r>
              <a:rPr sz="3400" spc="-114" dirty="0">
                <a:solidFill>
                  <a:srgbClr val="181B0D"/>
                </a:solidFill>
                <a:latin typeface="Trebuchet MS"/>
                <a:cs typeface="Trebuchet MS"/>
              </a:rPr>
              <a:t>THE </a:t>
            </a:r>
            <a:r>
              <a:rPr sz="3400" spc="-15" dirty="0">
                <a:solidFill>
                  <a:srgbClr val="181B0D"/>
                </a:solidFill>
                <a:latin typeface="Trebuchet MS"/>
                <a:cs typeface="Trebuchet MS"/>
              </a:rPr>
              <a:t>LINE </a:t>
            </a:r>
            <a:r>
              <a:rPr sz="3400" spc="-245" dirty="0">
                <a:solidFill>
                  <a:srgbClr val="181B0D"/>
                </a:solidFill>
                <a:latin typeface="Trebuchet MS"/>
                <a:cs typeface="Trebuchet MS"/>
              </a:rPr>
              <a:t>// </a:t>
            </a:r>
            <a:r>
              <a:rPr sz="3400" spc="-95" dirty="0">
                <a:solidFill>
                  <a:srgbClr val="181B0D"/>
                </a:solidFill>
                <a:latin typeface="Trebuchet MS"/>
                <a:cs typeface="Trebuchet MS"/>
              </a:rPr>
              <a:t>NEXT </a:t>
            </a:r>
            <a:r>
              <a:rPr sz="3400" spc="-290" dirty="0">
                <a:solidFill>
                  <a:srgbClr val="181B0D"/>
                </a:solidFill>
                <a:latin typeface="Trebuchet MS"/>
                <a:cs typeface="Trebuchet MS"/>
              </a:rPr>
              <a:t>TO </a:t>
            </a:r>
            <a:r>
              <a:rPr sz="3400" spc="-114" dirty="0">
                <a:solidFill>
                  <a:srgbClr val="181B0D"/>
                </a:solidFill>
                <a:latin typeface="Trebuchet MS"/>
                <a:cs typeface="Trebuchet MS"/>
              </a:rPr>
              <a:t>THE</a:t>
            </a:r>
            <a:r>
              <a:rPr sz="3400" spc="-670" dirty="0">
                <a:solidFill>
                  <a:srgbClr val="181B0D"/>
                </a:solidFill>
                <a:latin typeface="Trebuchet MS"/>
                <a:cs typeface="Trebuchet MS"/>
              </a:rPr>
              <a:t> </a:t>
            </a:r>
            <a:r>
              <a:rPr sz="3400" spc="-15" dirty="0">
                <a:solidFill>
                  <a:srgbClr val="181B0D"/>
                </a:solidFill>
                <a:latin typeface="Trebuchet MS"/>
                <a:cs typeface="Trebuchet MS"/>
              </a:rPr>
              <a:t>LINE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340" y="4447539"/>
            <a:ext cx="1958339" cy="1102360"/>
          </a:xfrm>
          <a:custGeom>
            <a:avLst/>
            <a:gdLst/>
            <a:ahLst/>
            <a:cxnLst/>
            <a:rect l="l" t="t" r="r" b="b"/>
            <a:pathLst>
              <a:path w="1958339" h="1102360">
                <a:moveTo>
                  <a:pt x="1958327" y="228600"/>
                </a:moveTo>
                <a:lnTo>
                  <a:pt x="1958200" y="228600"/>
                </a:lnTo>
                <a:lnTo>
                  <a:pt x="1958200" y="182880"/>
                </a:lnTo>
                <a:lnTo>
                  <a:pt x="1958149" y="45720"/>
                </a:lnTo>
                <a:lnTo>
                  <a:pt x="1958086" y="0"/>
                </a:lnTo>
                <a:lnTo>
                  <a:pt x="0" y="0"/>
                </a:lnTo>
                <a:lnTo>
                  <a:pt x="0" y="45720"/>
                </a:lnTo>
                <a:lnTo>
                  <a:pt x="0" y="182880"/>
                </a:lnTo>
                <a:lnTo>
                  <a:pt x="0" y="228600"/>
                </a:lnTo>
                <a:lnTo>
                  <a:pt x="0" y="229870"/>
                </a:lnTo>
                <a:lnTo>
                  <a:pt x="0" y="1102360"/>
                </a:lnTo>
                <a:lnTo>
                  <a:pt x="242595" y="1102360"/>
                </a:lnTo>
                <a:lnTo>
                  <a:pt x="242595" y="229870"/>
                </a:lnTo>
                <a:lnTo>
                  <a:pt x="242595" y="228600"/>
                </a:lnTo>
                <a:lnTo>
                  <a:pt x="528548" y="228600"/>
                </a:lnTo>
                <a:lnTo>
                  <a:pt x="528548" y="229870"/>
                </a:lnTo>
                <a:lnTo>
                  <a:pt x="1958327" y="229870"/>
                </a:lnTo>
                <a:lnTo>
                  <a:pt x="1958327" y="228600"/>
                </a:lnTo>
                <a:close/>
              </a:path>
            </a:pathLst>
          </a:custGeom>
          <a:solidFill>
            <a:srgbClr val="181B0D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96272" y="5311139"/>
            <a:ext cx="2042160" cy="1212850"/>
          </a:xfrm>
          <a:custGeom>
            <a:avLst/>
            <a:gdLst/>
            <a:ahLst/>
            <a:cxnLst/>
            <a:rect l="l" t="t" r="r" b="b"/>
            <a:pathLst>
              <a:path w="2042159" h="1212850">
                <a:moveTo>
                  <a:pt x="2042160" y="0"/>
                </a:moveTo>
                <a:lnTo>
                  <a:pt x="1789176" y="0"/>
                </a:lnTo>
                <a:lnTo>
                  <a:pt x="1789176" y="972820"/>
                </a:lnTo>
                <a:lnTo>
                  <a:pt x="1789176" y="974090"/>
                </a:lnTo>
                <a:lnTo>
                  <a:pt x="1679067" y="974090"/>
                </a:lnTo>
                <a:lnTo>
                  <a:pt x="1679067" y="972820"/>
                </a:lnTo>
                <a:lnTo>
                  <a:pt x="0" y="972820"/>
                </a:lnTo>
                <a:lnTo>
                  <a:pt x="0" y="974090"/>
                </a:lnTo>
                <a:lnTo>
                  <a:pt x="127" y="974090"/>
                </a:lnTo>
                <a:lnTo>
                  <a:pt x="127" y="1021080"/>
                </a:lnTo>
                <a:lnTo>
                  <a:pt x="190" y="1164590"/>
                </a:lnTo>
                <a:lnTo>
                  <a:pt x="241" y="1212850"/>
                </a:lnTo>
                <a:lnTo>
                  <a:pt x="2042160" y="1212850"/>
                </a:lnTo>
                <a:lnTo>
                  <a:pt x="2042160" y="1164590"/>
                </a:lnTo>
                <a:lnTo>
                  <a:pt x="2042160" y="1021080"/>
                </a:lnTo>
                <a:lnTo>
                  <a:pt x="2042160" y="974090"/>
                </a:lnTo>
                <a:lnTo>
                  <a:pt x="2042160" y="972820"/>
                </a:lnTo>
                <a:lnTo>
                  <a:pt x="2042160" y="0"/>
                </a:lnTo>
                <a:close/>
              </a:path>
            </a:pathLst>
          </a:custGeom>
          <a:solidFill>
            <a:srgbClr val="181B0D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60CE01-937F-43F1-BA34-7457754A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362" y="363508"/>
            <a:ext cx="3992474" cy="4059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8A8D20-7A2A-44D2-8BD7-F05DB769B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67" y="363508"/>
            <a:ext cx="3528715" cy="4059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8705" y="3576066"/>
            <a:ext cx="228663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79"/>
              </a:lnSpc>
              <a:spcBef>
                <a:spcPts val="100"/>
              </a:spcBef>
            </a:pPr>
            <a:r>
              <a:rPr sz="3300" spc="100" dirty="0">
                <a:solidFill>
                  <a:srgbClr val="181B0D"/>
                </a:solidFill>
                <a:latin typeface="Trebuchet MS"/>
                <a:cs typeface="Trebuchet MS"/>
              </a:rPr>
              <a:t>SYSML</a:t>
            </a:r>
            <a:endParaRPr sz="3300">
              <a:latin typeface="Trebuchet MS"/>
              <a:cs typeface="Trebuchet MS"/>
            </a:endParaRPr>
          </a:p>
          <a:p>
            <a:pPr algn="ctr">
              <a:lnSpc>
                <a:spcPts val="1839"/>
              </a:lnSpc>
            </a:pPr>
            <a:r>
              <a:rPr sz="1600" spc="10" dirty="0">
                <a:solidFill>
                  <a:srgbClr val="181B0D"/>
                </a:solidFill>
                <a:latin typeface="Trebuchet MS"/>
                <a:cs typeface="Trebuchet MS"/>
              </a:rPr>
              <a:t>REQUIREMENTS</a:t>
            </a:r>
            <a:r>
              <a:rPr sz="1600" spc="-145" dirty="0">
                <a:solidFill>
                  <a:srgbClr val="181B0D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181B0D"/>
                </a:solidFill>
                <a:latin typeface="Trebuchet MS"/>
                <a:cs typeface="Trebuchet MS"/>
              </a:rPr>
              <a:t>DIAGRAM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9223" y="633983"/>
            <a:ext cx="7120255" cy="5791200"/>
            <a:chOff x="649223" y="633983"/>
            <a:chExt cx="7120255" cy="5791200"/>
          </a:xfrm>
        </p:grpSpPr>
        <p:sp>
          <p:nvSpPr>
            <p:cNvPr id="4" name="object 4"/>
            <p:cNvSpPr/>
            <p:nvPr/>
          </p:nvSpPr>
          <p:spPr>
            <a:xfrm>
              <a:off x="649224" y="633983"/>
              <a:ext cx="7120255" cy="5791200"/>
            </a:xfrm>
            <a:custGeom>
              <a:avLst/>
              <a:gdLst/>
              <a:ahLst/>
              <a:cxnLst/>
              <a:rect l="l" t="t" r="r" b="b"/>
              <a:pathLst>
                <a:path w="7120255" h="5791200">
                  <a:moveTo>
                    <a:pt x="3275076" y="385826"/>
                  </a:moveTo>
                  <a:lnTo>
                    <a:pt x="3274618" y="288061"/>
                  </a:lnTo>
                  <a:lnTo>
                    <a:pt x="3274885" y="97701"/>
                  </a:lnTo>
                  <a:lnTo>
                    <a:pt x="3274441" y="0"/>
                  </a:lnTo>
                  <a:lnTo>
                    <a:pt x="0" y="0"/>
                  </a:lnTo>
                  <a:lnTo>
                    <a:pt x="0" y="4408932"/>
                  </a:lnTo>
                  <a:lnTo>
                    <a:pt x="405701" y="4408932"/>
                  </a:lnTo>
                  <a:lnTo>
                    <a:pt x="405701" y="384429"/>
                  </a:lnTo>
                  <a:lnTo>
                    <a:pt x="3275076" y="385826"/>
                  </a:lnTo>
                  <a:close/>
                </a:path>
                <a:path w="7120255" h="5791200">
                  <a:moveTo>
                    <a:pt x="7120128" y="1382776"/>
                  </a:moveTo>
                  <a:lnTo>
                    <a:pt x="6714363" y="1382776"/>
                  </a:lnTo>
                  <a:lnTo>
                    <a:pt x="6714363" y="5406136"/>
                  </a:lnTo>
                  <a:lnTo>
                    <a:pt x="3845052" y="5406136"/>
                  </a:lnTo>
                  <a:lnTo>
                    <a:pt x="3845052" y="5790946"/>
                  </a:lnTo>
                  <a:lnTo>
                    <a:pt x="7120128" y="5790946"/>
                  </a:lnTo>
                  <a:lnTo>
                    <a:pt x="7120128" y="5406136"/>
                  </a:lnTo>
                  <a:lnTo>
                    <a:pt x="7120128" y="1382776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9219" y="1476755"/>
              <a:ext cx="5658611" cy="41026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365" y="3576066"/>
            <a:ext cx="1631314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79"/>
              </a:lnSpc>
              <a:spcBef>
                <a:spcPts val="100"/>
              </a:spcBef>
            </a:pPr>
            <a:r>
              <a:rPr sz="3300" spc="100" dirty="0">
                <a:solidFill>
                  <a:srgbClr val="181B0D"/>
                </a:solidFill>
                <a:latin typeface="Trebuchet MS"/>
                <a:cs typeface="Trebuchet MS"/>
              </a:rPr>
              <a:t>SYSML</a:t>
            </a:r>
            <a:endParaRPr sz="3300">
              <a:latin typeface="Trebuchet MS"/>
              <a:cs typeface="Trebuchet MS"/>
            </a:endParaRPr>
          </a:p>
          <a:p>
            <a:pPr algn="ctr">
              <a:lnSpc>
                <a:spcPts val="1839"/>
              </a:lnSpc>
            </a:pPr>
            <a:r>
              <a:rPr sz="1600" spc="-90" dirty="0">
                <a:solidFill>
                  <a:srgbClr val="181B0D"/>
                </a:solidFill>
                <a:latin typeface="Trebuchet MS"/>
                <a:cs typeface="Trebuchet MS"/>
              </a:rPr>
              <a:t>ACTIVITY</a:t>
            </a:r>
            <a:r>
              <a:rPr sz="1600" spc="-125" dirty="0">
                <a:solidFill>
                  <a:srgbClr val="181B0D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181B0D"/>
                </a:solidFill>
                <a:latin typeface="Trebuchet MS"/>
                <a:cs typeface="Trebuchet MS"/>
              </a:rPr>
              <a:t>DIAGRAM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9223" y="633983"/>
            <a:ext cx="7120255" cy="5791200"/>
            <a:chOff x="649223" y="633983"/>
            <a:chExt cx="7120255" cy="5791200"/>
          </a:xfrm>
        </p:grpSpPr>
        <p:sp>
          <p:nvSpPr>
            <p:cNvPr id="4" name="object 4"/>
            <p:cNvSpPr/>
            <p:nvPr/>
          </p:nvSpPr>
          <p:spPr>
            <a:xfrm>
              <a:off x="649224" y="633983"/>
              <a:ext cx="7120255" cy="5791200"/>
            </a:xfrm>
            <a:custGeom>
              <a:avLst/>
              <a:gdLst/>
              <a:ahLst/>
              <a:cxnLst/>
              <a:rect l="l" t="t" r="r" b="b"/>
              <a:pathLst>
                <a:path w="7120255" h="5791200">
                  <a:moveTo>
                    <a:pt x="3275076" y="385826"/>
                  </a:moveTo>
                  <a:lnTo>
                    <a:pt x="3274618" y="288061"/>
                  </a:lnTo>
                  <a:lnTo>
                    <a:pt x="3274885" y="97701"/>
                  </a:lnTo>
                  <a:lnTo>
                    <a:pt x="3274441" y="0"/>
                  </a:lnTo>
                  <a:lnTo>
                    <a:pt x="0" y="0"/>
                  </a:lnTo>
                  <a:lnTo>
                    <a:pt x="0" y="4408932"/>
                  </a:lnTo>
                  <a:lnTo>
                    <a:pt x="405701" y="4408932"/>
                  </a:lnTo>
                  <a:lnTo>
                    <a:pt x="405701" y="384429"/>
                  </a:lnTo>
                  <a:lnTo>
                    <a:pt x="3275076" y="385826"/>
                  </a:lnTo>
                  <a:close/>
                </a:path>
                <a:path w="7120255" h="5791200">
                  <a:moveTo>
                    <a:pt x="7120128" y="1382776"/>
                  </a:moveTo>
                  <a:lnTo>
                    <a:pt x="6714363" y="1382776"/>
                  </a:lnTo>
                  <a:lnTo>
                    <a:pt x="6714363" y="5406136"/>
                  </a:lnTo>
                  <a:lnTo>
                    <a:pt x="3845052" y="5406136"/>
                  </a:lnTo>
                  <a:lnTo>
                    <a:pt x="3845052" y="5790946"/>
                  </a:lnTo>
                  <a:lnTo>
                    <a:pt x="7120128" y="5790946"/>
                  </a:lnTo>
                  <a:lnTo>
                    <a:pt x="7120128" y="5406136"/>
                  </a:lnTo>
                  <a:lnTo>
                    <a:pt x="7120128" y="1382776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9219" y="1604772"/>
              <a:ext cx="5658611" cy="3848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D0A2A2-1DDB-45A1-B47D-83A7C759D9C9}"/>
              </a:ext>
            </a:extLst>
          </p:cNvPr>
          <p:cNvSpPr txBox="1"/>
          <p:nvPr/>
        </p:nvSpPr>
        <p:spPr>
          <a:xfrm>
            <a:off x="571500" y="2921168"/>
            <a:ext cx="1104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latin typeface="Adobe Song Std L" panose="02020300000000000000" pitchFamily="18" charset="-128"/>
                <a:ea typeface="Adobe Song Std L" panose="02020300000000000000" pitchFamily="18" charset="-128"/>
                <a:cs typeface="Cascadia Code Light" panose="020B0609020000020004" pitchFamily="49" charset="0"/>
              </a:rPr>
              <a:t>THANK YOU FOR LISTENING.</a:t>
            </a:r>
            <a:endParaRPr lang="en-DE" sz="6000" b="1" dirty="0">
              <a:latin typeface="Adobe Song Std L" panose="02020300000000000000" pitchFamily="18" charset="-128"/>
              <a:ea typeface="Adobe Song Std L" panose="02020300000000000000" pitchFamily="18" charset="-128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8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Adobe Song Std L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Following Robot</dc:title>
  <dc:creator>Jad Al Jourdi</dc:creator>
  <cp:lastModifiedBy>Stephanie Okosa</cp:lastModifiedBy>
  <cp:revision>2</cp:revision>
  <dcterms:created xsi:type="dcterms:W3CDTF">2022-04-13T10:55:02Z</dcterms:created>
  <dcterms:modified xsi:type="dcterms:W3CDTF">2022-04-25T23:04:29Z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2022-04-13T00:00:00Z</vt:filetime>
  </property>
</Properties>
</file>