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85E8D-DC73-4E42-B73C-02DDD31C1B56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4BC21-39D4-47E1-A482-07FFAFD793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727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4BC21-39D4-47E1-A482-07FFAFD793D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16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38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33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50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1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28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63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7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01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8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36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6FCC-A58C-454D-AB9D-BF4A1902A4F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25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D6FCC-A58C-454D-AB9D-BF4A1902A4F9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9AA4-AD57-4D72-A7CC-60F6085124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60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12570" y="19224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 магазин футбольной обуви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“GoalKick”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98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11630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Идея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интернет-магазин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футбольной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обуви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457200">
              <a:lnSpc>
                <a:spcPct val="100000"/>
              </a:lnSpc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удобный и простой магазин, где будет продаваться обувь основных брендов.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Заключается в его простоте. Сайт специализируется исключительно на футбольной обуви, из-за чего акценты направлены на большой ассортимент.</a:t>
            </a:r>
            <a:endParaRPr lang="ru-RU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 продукта проектной деятельности: </a:t>
            </a:r>
          </a:p>
          <a:p>
            <a:pPr marL="0" indent="457200">
              <a:lnSpc>
                <a:spcPct val="100000"/>
              </a:lnSpc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Сайт, написанный на языке программирования Python, с использованием библиотеки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96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7" y="2326420"/>
            <a:ext cx="3932237" cy="3228560"/>
          </a:xfrm>
        </p:spPr>
        <p:txBody>
          <a:bodyPr>
            <a:normAutofit fontScale="92500" lnSpcReduction="20000"/>
          </a:bodyPr>
          <a:lstStyle/>
          <a:p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Сайт состоит из </a:t>
            </a:r>
            <a:r>
              <a:rPr lang="ru-RU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 типовых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страниц.</a:t>
            </a:r>
          </a:p>
          <a:p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домашней странице представлены </a:t>
            </a:r>
            <a:r>
              <a:rPr lang="ru-RU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бренда обуви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при нажатии на который пользователь переходит на каталог товаров этого бренда</a:t>
            </a:r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422" y="1257300"/>
            <a:ext cx="7411530" cy="4042174"/>
          </a:xfrm>
        </p:spPr>
      </p:pic>
    </p:spTree>
    <p:extLst>
      <p:ext uri="{BB962C8B-B14F-4D97-AF65-F5344CB8AC3E}">
        <p14:creationId xmlns:p14="http://schemas.microsoft.com/office/powerpoint/2010/main" val="327675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Каталоги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307" y="2515019"/>
            <a:ext cx="39389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ерхняя панель для перехода на другие каталоги и домашнюю страницу.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Ассортимент с названием товара и ценниками.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 снизу кнопка для возврата на верх.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47" t="9762" r="2143" b="3773"/>
          <a:stretch/>
        </p:blipFill>
        <p:spPr>
          <a:xfrm>
            <a:off x="4453246" y="1573785"/>
            <a:ext cx="7731979" cy="428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0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7" y="-112816"/>
            <a:ext cx="3932237" cy="160020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Товары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7" y="1920833"/>
            <a:ext cx="3387829" cy="386245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Цены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обуви.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Кнопка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купить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" r="13491" b="1"/>
          <a:stretch/>
        </p:blipFill>
        <p:spPr>
          <a:xfrm>
            <a:off x="4617646" y="1128157"/>
            <a:ext cx="7381142" cy="4655126"/>
          </a:xfrm>
        </p:spPr>
      </p:pic>
    </p:spTree>
    <p:extLst>
      <p:ext uri="{BB962C8B-B14F-4D97-AF65-F5344CB8AC3E}">
        <p14:creationId xmlns:p14="http://schemas.microsoft.com/office/powerpoint/2010/main" val="158624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Оплата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953398"/>
            <a:ext cx="4310743" cy="134704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 выставления счета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Оплата по карте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Товар</a:t>
            </a:r>
            <a:endParaRPr lang="ru-RU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Объект 10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63" y="1484416"/>
            <a:ext cx="8221037" cy="4285008"/>
          </a:xfrm>
        </p:spPr>
      </p:pic>
    </p:spTree>
    <p:extLst>
      <p:ext uri="{BB962C8B-B14F-4D97-AF65-F5344CB8AC3E}">
        <p14:creationId xmlns:p14="http://schemas.microsoft.com/office/powerpoint/2010/main" val="281897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3300" cy="129222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Шаблоны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28554" t="5874" r="15123" b="45057"/>
          <a:stretch/>
        </p:blipFill>
        <p:spPr>
          <a:xfrm>
            <a:off x="3958" y="3540826"/>
            <a:ext cx="6092042" cy="33171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4310" y="2994660"/>
            <a:ext cx="590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 для каталогов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1418" y="3651523"/>
            <a:ext cx="604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 для товаров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l="32482" t="7848" r="9865" b="44010"/>
          <a:stretch/>
        </p:blipFill>
        <p:spPr>
          <a:xfrm>
            <a:off x="6151418" y="365125"/>
            <a:ext cx="6040582" cy="315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90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Примененные технологии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57146"/>
            <a:ext cx="10515600" cy="1919851"/>
          </a:xfrm>
        </p:spPr>
        <p:txBody>
          <a:bodyPr>
            <a:normAutofit lnSpcReduction="10000"/>
          </a:bodyPr>
          <a:lstStyle/>
          <a:p>
            <a:pPr lvl="0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Шаблоны для страниц.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 на другие страницы через панель.</a:t>
            </a:r>
          </a:p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товара и цены в страницу с оплатой.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Кнопка с возвращением в начало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57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91335"/>
            <a:ext cx="10515600" cy="4540885"/>
          </a:xfrm>
        </p:spPr>
        <p:txBody>
          <a:bodyPr>
            <a:normAutofit/>
          </a:bodyPr>
          <a:lstStyle/>
          <a:p>
            <a:pPr marL="0" indent="457200"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основании всего вышеперечисленного можно сделать следующие выводы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идеи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реализованы.</a:t>
            </a:r>
          </a:p>
          <a:p>
            <a:pPr marL="0" indent="0">
              <a:buNone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Сайт будет дорабатываться (добавление авторизации, корзины, пополнение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ассортимента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хостинга</a:t>
            </a:r>
            <a:r>
              <a:rPr lang="ru-RU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 доволен проделанной работой, это был хороший опыт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638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216</Words>
  <Application>Microsoft Office PowerPoint</Application>
  <PresentationFormat>Широкоэкранный</PresentationFormat>
  <Paragraphs>44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Тема Office</vt:lpstr>
      <vt:lpstr>Интернет магазин футбольной обуви “GoalKick”</vt:lpstr>
      <vt:lpstr>Введение</vt:lpstr>
      <vt:lpstr>Реализация </vt:lpstr>
      <vt:lpstr>Каталоги</vt:lpstr>
      <vt:lpstr>Товары</vt:lpstr>
      <vt:lpstr>Оплата</vt:lpstr>
      <vt:lpstr>Шаблоны</vt:lpstr>
      <vt:lpstr>Примененные технологии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Статистика Чемпионата мира 2022</dc:title>
  <dc:creator>Alexander Git</dc:creator>
  <cp:lastModifiedBy>Alexander Git</cp:lastModifiedBy>
  <cp:revision>19</cp:revision>
  <dcterms:created xsi:type="dcterms:W3CDTF">2023-11-08T16:06:37Z</dcterms:created>
  <dcterms:modified xsi:type="dcterms:W3CDTF">2024-04-25T08:36:56Z</dcterms:modified>
</cp:coreProperties>
</file>