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3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2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1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36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6FCC-A58C-454D-AB9D-BF4A1902A4F9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570" y="1922463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Tetris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8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30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игру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“Tetris”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языку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меню и возможностью выбрать сложность.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игру с удобным интерфейсом.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аключается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его удобстве.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отличии от сторонних игр, мое приложение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проектной деятельности: 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Игра, написанная на языке программирования Python, с использованием библиотеки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1946931"/>
            <a:ext cx="3932237" cy="349167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состоит из экрана, по которым будут опускать случайные фигуры.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Справа от поля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счет и рекордный счет, а также сложность игры.</a:t>
            </a:r>
            <a:endParaRPr lang="ru-RU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9" t="15190" r="30130" b="15169"/>
          <a:stretch/>
        </p:blipFill>
        <p:spPr>
          <a:xfrm>
            <a:off x="6042429" y="1573823"/>
            <a:ext cx="4345765" cy="4237892"/>
          </a:xfrm>
        </p:spPr>
      </p:pic>
    </p:spTree>
    <p:extLst>
      <p:ext uri="{BB962C8B-B14F-4D97-AF65-F5344CB8AC3E}">
        <p14:creationId xmlns:p14="http://schemas.microsoft.com/office/powerpoint/2010/main" val="32767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проигрыша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342" y="2447365"/>
            <a:ext cx="3938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поражения, высветиться итоговый счет и рекордный счет. А через несколько секунд игра запустит меню.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записывается в текстовый документ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RECORDS_NOT_USE.txt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15845" r="29590" b="17449"/>
          <a:stretch/>
        </p:blipFill>
        <p:spPr>
          <a:xfrm>
            <a:off x="6024282" y="2286000"/>
            <a:ext cx="4132730" cy="37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Музыка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2995550"/>
            <a:ext cx="10240589" cy="279565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игре реализованы звуки (получаемых очков, поворота фигуры) и музыка.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4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22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15695" r="29634" b="15618"/>
          <a:stretch/>
        </p:blipFill>
        <p:spPr>
          <a:xfrm>
            <a:off x="6321669" y="1582615"/>
            <a:ext cx="4624754" cy="4340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2663" y="1784838"/>
            <a:ext cx="3683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сложность (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играть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выхода из игры.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9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1335"/>
            <a:ext cx="10515600" cy="4540885"/>
          </a:xfrm>
        </p:spPr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всего вышеперечисленного можно сделать следующие выводы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идеи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реализованы.</a:t>
            </a:r>
          </a:p>
          <a:p>
            <a:pPr marL="0" indent="0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Приложение можно доработать 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развить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доработать меню, добавив дизайн, инструкцию и настройки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сделать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.exe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файл.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доволен проделанной работой, это был хороший опыт. Хотел бы дальше пробовать себя в разработке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игр.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63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200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Tetris</vt:lpstr>
      <vt:lpstr>Введение</vt:lpstr>
      <vt:lpstr>Реализация </vt:lpstr>
      <vt:lpstr>Экран проигрыша</vt:lpstr>
      <vt:lpstr>Музыка</vt:lpstr>
      <vt:lpstr>Меню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Чемпионата мира 2022</dc:title>
  <dc:creator>Alexander Git</dc:creator>
  <cp:lastModifiedBy>yandex</cp:lastModifiedBy>
  <cp:revision>17</cp:revision>
  <dcterms:created xsi:type="dcterms:W3CDTF">2023-11-08T16:06:37Z</dcterms:created>
  <dcterms:modified xsi:type="dcterms:W3CDTF">2024-02-22T10:27:08Z</dcterms:modified>
</cp:coreProperties>
</file>