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70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>
        <p:scale>
          <a:sx n="120" d="100"/>
          <a:sy n="120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7AFEE-5C8D-42F9-9333-73747F7EA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F69501-DCA9-486C-A820-42C61ECF5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43997D-1438-4C04-80C8-0FE86874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5FF7-2CE1-419A-BAF8-A0C5F55FA655}" type="datetimeFigureOut">
              <a:rPr lang="de-DE" smtClean="0"/>
              <a:t>15.10.2020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A5BD0C-4302-4D0E-9126-21F9002D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E7D9A8-5D98-4659-AB06-005B86BD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DC5F0-ED83-493B-BDBD-AFA39AB3A3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2F401-A450-45B6-9C90-4FC881B4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D78C93-8EC0-4A00-88FA-B5D2FA9D5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3B1449-4652-40FB-BEB1-FC416199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5FF7-2CE1-419A-BAF8-A0C5F55FA655}" type="datetimeFigureOut">
              <a:rPr lang="de-DE" smtClean="0"/>
              <a:t>15.10.2020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6A889E-2A56-476D-A5C8-E5DB4188D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E38F78-B651-4BA3-A00C-74D483B87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DC5F0-ED83-493B-BDBD-AFA39AB3A3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99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376A5E0-2B63-42F9-B7D7-E6E748C8F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E3502C-A365-4C95-A05C-DDE5E40C6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AEFB8-BB2D-490C-BDA9-1A758782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5FF7-2CE1-419A-BAF8-A0C5F55FA655}" type="datetimeFigureOut">
              <a:rPr lang="de-DE" smtClean="0"/>
              <a:t>15.10.2020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9D91E1-D285-45CB-ABC1-A1C8BD583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D8BF51-CA29-4086-B4C3-3FC1CCD9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DC5F0-ED83-493B-BDBD-AFA39AB3A3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96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A6EA3F-DBF7-4751-9E20-D0D8EE3DD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932047-1AA1-4347-A6E1-A4B267364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8EBD18-DEC3-4A45-BBCC-DBA58F19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5FF7-2CE1-419A-BAF8-A0C5F55FA655}" type="datetimeFigureOut">
              <a:rPr lang="de-DE" smtClean="0"/>
              <a:t>15.10.2020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13E712-E647-4121-A0F9-9D087D6F0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AB6B79-7FA7-4716-BDDF-2066174BA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DC5F0-ED83-493B-BDBD-AFA39AB3A3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49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07919-55B4-43D6-B3A5-416E5AB0B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525A35-954C-4BCB-92FB-E2D51BEDA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E56C7E-688E-4C4E-B892-54A5D107D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5FF7-2CE1-419A-BAF8-A0C5F55FA655}" type="datetimeFigureOut">
              <a:rPr lang="de-DE" smtClean="0"/>
              <a:t>15.10.2020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93C920-9AEB-4A10-94FD-541BCE56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628982-4799-40B2-B8FD-455BBA47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DC5F0-ED83-493B-BDBD-AFA39AB3A3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50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9A1740-EF78-4D57-B92A-00F565F8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CAF4FE-FFB7-4C11-B112-CDA247511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B38EEF-12EC-4005-AE43-AE6E08B88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DDAC80-C27B-42EF-9184-6EEFF664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5FF7-2CE1-419A-BAF8-A0C5F55FA655}" type="datetimeFigureOut">
              <a:rPr lang="de-DE" smtClean="0"/>
              <a:t>15.10.2020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DCB913-F3EB-480E-8207-28CA4479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880F94-B95A-4B7B-9450-4F4B6F4B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DC5F0-ED83-493B-BDBD-AFA39AB3A3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06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C26C6-C9E2-4BBD-B342-8A706EB1E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B52AF1-975F-4B4B-A717-8CFF3D198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FFC357-D284-4C1A-9115-1D37CD780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8B5D23-11C8-407A-A243-FD5EAB72F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5C92118-D1FB-4363-91A1-70C950B9F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DAF01C-3924-494D-8B4C-66CB7AA70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5FF7-2CE1-419A-BAF8-A0C5F55FA655}" type="datetimeFigureOut">
              <a:rPr lang="de-DE" smtClean="0"/>
              <a:t>15.10.2020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3FCE45C-36D0-4989-A742-3831F576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61F9996-E6F1-4066-A4BD-9EAB1206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DC5F0-ED83-493B-BDBD-AFA39AB3A3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938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2D324B-9771-494E-961F-73F9E58C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1B5D3D-DD65-4BA5-95D2-44F3CAA92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5FF7-2CE1-419A-BAF8-A0C5F55FA655}" type="datetimeFigureOut">
              <a:rPr lang="de-DE" smtClean="0"/>
              <a:t>15.10.2020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6904DB-2953-403A-9974-54CB654B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A55915-FC06-4CAB-9EDD-3B1A5B5B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DC5F0-ED83-493B-BDBD-AFA39AB3A3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67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1FED54-EDA4-4178-8BC6-8620F9FF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5FF7-2CE1-419A-BAF8-A0C5F55FA655}" type="datetimeFigureOut">
              <a:rPr lang="de-DE" smtClean="0"/>
              <a:t>15.10.2020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EB0E83E-8373-4D9D-86D8-6FB8F90A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7FA347E-8DF5-4AA3-AC52-B61BDCCF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DC5F0-ED83-493B-BDBD-AFA39AB3A3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96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D5B9A2-ED30-446C-B382-F624EF678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D9841B-CF5F-46D4-AFC9-52A2A8D07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737C57-55B3-4ACB-90B1-84F3C8D61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8C5346-CA2D-49B8-8E70-E73000B5E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5FF7-2CE1-419A-BAF8-A0C5F55FA655}" type="datetimeFigureOut">
              <a:rPr lang="de-DE" smtClean="0"/>
              <a:t>15.10.2020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465920-E30A-4E19-929F-E718D5D6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2E533D-129B-4A2B-AE16-6D8592D3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DC5F0-ED83-493B-BDBD-AFA39AB3A3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7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6F3D0A-28CE-44CB-AB3E-DEC19A2D2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B5CA2A0-04A5-49F9-B188-B54F5D272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C196E8-B4CD-42AD-B0C4-67610A24F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E5D629-D7B4-462F-83FD-9496B82CF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5FF7-2CE1-419A-BAF8-A0C5F55FA655}" type="datetimeFigureOut">
              <a:rPr lang="de-DE" smtClean="0"/>
              <a:t>15.10.2020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79E486-C79D-4F32-B54A-93BF77A65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E7736C-DAB9-4B6B-AE2A-12BE55AC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DC5F0-ED83-493B-BDBD-AFA39AB3A3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43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DD93A92-087D-41C2-AA18-01558E05B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9D53C6-5515-4409-8808-27DE68255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CAB88C-C558-430B-929A-1BB1DA0DE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15FF7-2CE1-419A-BAF8-A0C5F55FA655}" type="datetimeFigureOut">
              <a:rPr lang="de-DE" smtClean="0"/>
              <a:t>15.10.2020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F8926E-C90D-42C2-A2D9-CE3DCCD22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B97E8B-C6DE-4CC8-80E8-870BD3834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DC5F0-ED83-493B-BDBD-AFA39AB3A3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29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EEAEC46-61B1-4B61-8221-A467E776CA67}"/>
              </a:ext>
            </a:extLst>
          </p:cNvPr>
          <p:cNvSpPr/>
          <p:nvPr/>
        </p:nvSpPr>
        <p:spPr>
          <a:xfrm>
            <a:off x="4736671" y="353764"/>
            <a:ext cx="2515733" cy="58430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>
                <a:solidFill>
                  <a:schemeClr val="tx1"/>
                </a:solidFill>
              </a:rPr>
              <a:t>Toradex</a:t>
            </a:r>
          </a:p>
          <a:p>
            <a:pPr algn="ctr"/>
            <a:r>
              <a:rPr lang="de-DE" sz="800" b="1" dirty="0">
                <a:solidFill>
                  <a:schemeClr val="tx1"/>
                </a:solidFill>
              </a:rPr>
              <a:t>Colibrie DIMM Socket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4812895-E51B-45C3-B8C1-D994A9A8057C}"/>
              </a:ext>
            </a:extLst>
          </p:cNvPr>
          <p:cNvSpPr/>
          <p:nvPr/>
        </p:nvSpPr>
        <p:spPr>
          <a:xfrm rot="16200000">
            <a:off x="10313369" y="5104163"/>
            <a:ext cx="1014335" cy="23058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CON 20p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34439F4-E687-484F-8E5C-09F52C951365}"/>
              </a:ext>
            </a:extLst>
          </p:cNvPr>
          <p:cNvSpPr/>
          <p:nvPr/>
        </p:nvSpPr>
        <p:spPr>
          <a:xfrm>
            <a:off x="4743125" y="3994508"/>
            <a:ext cx="510942" cy="224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LCD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DC362AB-9938-46AA-B11C-DF816BA4B562}"/>
              </a:ext>
            </a:extLst>
          </p:cNvPr>
          <p:cNvSpPr/>
          <p:nvPr/>
        </p:nvSpPr>
        <p:spPr>
          <a:xfrm>
            <a:off x="4740471" y="4410754"/>
            <a:ext cx="513280" cy="660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PWM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3DB0B39-2D92-485B-B4D5-080D6D8B6750}"/>
              </a:ext>
            </a:extLst>
          </p:cNvPr>
          <p:cNvSpPr/>
          <p:nvPr/>
        </p:nvSpPr>
        <p:spPr>
          <a:xfrm>
            <a:off x="4740065" y="1086965"/>
            <a:ext cx="535879" cy="3172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I2C 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AF72BAC-2FCC-44DD-98EC-70670C0756BB}"/>
              </a:ext>
            </a:extLst>
          </p:cNvPr>
          <p:cNvSpPr/>
          <p:nvPr/>
        </p:nvSpPr>
        <p:spPr>
          <a:xfrm>
            <a:off x="4739310" y="358392"/>
            <a:ext cx="534167" cy="3531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I2C 2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D807BFB-3210-4B63-ADE2-FC028DB1714F}"/>
              </a:ext>
            </a:extLst>
          </p:cNvPr>
          <p:cNvSpPr/>
          <p:nvPr/>
        </p:nvSpPr>
        <p:spPr>
          <a:xfrm>
            <a:off x="4742748" y="3613032"/>
            <a:ext cx="2514026" cy="2614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UART 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43A5731-EDD6-4C5F-8716-D57698824CC6}"/>
              </a:ext>
            </a:extLst>
          </p:cNvPr>
          <p:cNvSpPr/>
          <p:nvPr/>
        </p:nvSpPr>
        <p:spPr>
          <a:xfrm>
            <a:off x="6727498" y="1493666"/>
            <a:ext cx="524089" cy="5835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UART D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1EB6B46-CC55-4DF4-937C-8674ADDDBB73}"/>
              </a:ext>
            </a:extLst>
          </p:cNvPr>
          <p:cNvSpPr/>
          <p:nvPr/>
        </p:nvSpPr>
        <p:spPr>
          <a:xfrm>
            <a:off x="6724906" y="1001652"/>
            <a:ext cx="524089" cy="449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USB_D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363DB87-144C-4204-8DDE-4898C4F6D873}"/>
              </a:ext>
            </a:extLst>
          </p:cNvPr>
          <p:cNvSpPr/>
          <p:nvPr/>
        </p:nvSpPr>
        <p:spPr>
          <a:xfrm>
            <a:off x="6735510" y="5830405"/>
            <a:ext cx="524089" cy="3761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CAN 1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2B65A26-B0EF-4D45-872A-CC64216DBC32}"/>
              </a:ext>
            </a:extLst>
          </p:cNvPr>
          <p:cNvSpPr/>
          <p:nvPr/>
        </p:nvSpPr>
        <p:spPr>
          <a:xfrm>
            <a:off x="6727499" y="429370"/>
            <a:ext cx="524089" cy="489291"/>
          </a:xfrm>
          <a:prstGeom prst="rect">
            <a:avLst/>
          </a:prstGeom>
          <a:solidFill>
            <a:srgbClr val="C770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ETH 1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AD2B1CD-F32C-4D6A-867E-191CC6F2C162}"/>
              </a:ext>
            </a:extLst>
          </p:cNvPr>
          <p:cNvSpPr/>
          <p:nvPr/>
        </p:nvSpPr>
        <p:spPr>
          <a:xfrm>
            <a:off x="6732132" y="2134321"/>
            <a:ext cx="524089" cy="6179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ADC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C215802-7EE6-4C71-B230-E9228561ADD4}"/>
              </a:ext>
            </a:extLst>
          </p:cNvPr>
          <p:cNvSpPr/>
          <p:nvPr/>
        </p:nvSpPr>
        <p:spPr>
          <a:xfrm>
            <a:off x="10707836" y="429369"/>
            <a:ext cx="707568" cy="48929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Ethernet RJ45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32525E2-8906-45F0-B456-4B7B07710744}"/>
              </a:ext>
            </a:extLst>
          </p:cNvPr>
          <p:cNvSpPr/>
          <p:nvPr/>
        </p:nvSpPr>
        <p:spPr>
          <a:xfrm>
            <a:off x="10707836" y="981625"/>
            <a:ext cx="707568" cy="48929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USB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3B78D9D-CD57-4C60-B5B2-3E367222E5F0}"/>
              </a:ext>
            </a:extLst>
          </p:cNvPr>
          <p:cNvSpPr/>
          <p:nvPr/>
        </p:nvSpPr>
        <p:spPr>
          <a:xfrm>
            <a:off x="10707836" y="1524269"/>
            <a:ext cx="707568" cy="48929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RS232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6C24DD6-A058-4383-998B-60FA1E608CB6}"/>
              </a:ext>
            </a:extLst>
          </p:cNvPr>
          <p:cNvSpPr/>
          <p:nvPr/>
        </p:nvSpPr>
        <p:spPr>
          <a:xfrm>
            <a:off x="382660" y="1876419"/>
            <a:ext cx="881508" cy="2181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CON  12p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14A5936-48CE-47E6-80F7-0F7EF7B81CEA}"/>
              </a:ext>
            </a:extLst>
          </p:cNvPr>
          <p:cNvSpPr/>
          <p:nvPr/>
        </p:nvSpPr>
        <p:spPr>
          <a:xfrm>
            <a:off x="2787115" y="5691656"/>
            <a:ext cx="793331" cy="3263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Dual Buck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31C8978A-8695-4C12-9B27-F5217D518EB5}"/>
              </a:ext>
            </a:extLst>
          </p:cNvPr>
          <p:cNvCxnSpPr>
            <a:cxnSpLocks/>
          </p:cNvCxnSpPr>
          <p:nvPr/>
        </p:nvCxnSpPr>
        <p:spPr>
          <a:xfrm>
            <a:off x="3588609" y="5783959"/>
            <a:ext cx="724003" cy="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0B5AD7C4-AE20-43E3-8964-0CC063A42BD0}"/>
              </a:ext>
            </a:extLst>
          </p:cNvPr>
          <p:cNvSpPr txBox="1"/>
          <p:nvPr/>
        </p:nvSpPr>
        <p:spPr>
          <a:xfrm>
            <a:off x="3803789" y="5605344"/>
            <a:ext cx="332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5V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E3B9242-7617-4232-B8F7-4DE4E4AC43EC}"/>
              </a:ext>
            </a:extLst>
          </p:cNvPr>
          <p:cNvSpPr txBox="1"/>
          <p:nvPr/>
        </p:nvSpPr>
        <p:spPr>
          <a:xfrm>
            <a:off x="3776840" y="5755947"/>
            <a:ext cx="463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3.3V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D8CF347-4E50-4770-B81B-231D0A9E777B}"/>
              </a:ext>
            </a:extLst>
          </p:cNvPr>
          <p:cNvSpPr/>
          <p:nvPr/>
        </p:nvSpPr>
        <p:spPr>
          <a:xfrm>
            <a:off x="9731900" y="5788168"/>
            <a:ext cx="403149" cy="2695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D7DE09A-9525-4150-AC98-83688E472C49}"/>
              </a:ext>
            </a:extLst>
          </p:cNvPr>
          <p:cNvSpPr txBox="1"/>
          <p:nvPr/>
        </p:nvSpPr>
        <p:spPr>
          <a:xfrm>
            <a:off x="9681712" y="5787907"/>
            <a:ext cx="7214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ISO 5V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F5483B4-E368-45A0-9414-BDBD5181E6B2}"/>
              </a:ext>
            </a:extLst>
          </p:cNvPr>
          <p:cNvCxnSpPr>
            <a:cxnSpLocks/>
          </p:cNvCxnSpPr>
          <p:nvPr/>
        </p:nvCxnSpPr>
        <p:spPr>
          <a:xfrm>
            <a:off x="10131189" y="5925449"/>
            <a:ext cx="54386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7BCBD149-95CE-4B0A-A11D-D86DC6206589}"/>
              </a:ext>
            </a:extLst>
          </p:cNvPr>
          <p:cNvSpPr/>
          <p:nvPr/>
        </p:nvSpPr>
        <p:spPr>
          <a:xfrm>
            <a:off x="10714846" y="5764796"/>
            <a:ext cx="707568" cy="48929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Dual CAN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C2E5B65-15CF-4959-A939-64D8CC80F144}"/>
              </a:ext>
            </a:extLst>
          </p:cNvPr>
          <p:cNvSpPr/>
          <p:nvPr/>
        </p:nvSpPr>
        <p:spPr>
          <a:xfrm rot="16200000">
            <a:off x="8594489" y="3252878"/>
            <a:ext cx="5836253" cy="1892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Gehäuse Rückwand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35B31C4-6F1B-480E-8027-1D50C0577C16}"/>
              </a:ext>
            </a:extLst>
          </p:cNvPr>
          <p:cNvSpPr txBox="1"/>
          <p:nvPr/>
        </p:nvSpPr>
        <p:spPr>
          <a:xfrm>
            <a:off x="7600733" y="506643"/>
            <a:ext cx="1168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DIO_ETHERNET 7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02B29E4-2655-44D4-B1BA-4CE29ECE6071}"/>
              </a:ext>
            </a:extLst>
          </p:cNvPr>
          <p:cNvSpPr txBox="1"/>
          <p:nvPr/>
        </p:nvSpPr>
        <p:spPr>
          <a:xfrm>
            <a:off x="7602029" y="1042224"/>
            <a:ext cx="1168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DIO_USB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583EAAAA-6C79-48C6-AD11-C267757B35F6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7251588" y="674015"/>
            <a:ext cx="345624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260D0DF-3A79-4363-93CE-3F2E83AB900D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7248995" y="1226271"/>
            <a:ext cx="34588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913EA515-FEC6-4841-BD5A-71BE958A3EA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7256774" y="1768915"/>
            <a:ext cx="3451062" cy="165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7194FD2E-9F21-48E2-AC27-3EFADA830E65}"/>
              </a:ext>
            </a:extLst>
          </p:cNvPr>
          <p:cNvCxnSpPr>
            <a:cxnSpLocks/>
          </p:cNvCxnSpPr>
          <p:nvPr/>
        </p:nvCxnSpPr>
        <p:spPr>
          <a:xfrm>
            <a:off x="7256774" y="6142505"/>
            <a:ext cx="34588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B348C3B2-715E-409C-BE84-154179AFDB36}"/>
              </a:ext>
            </a:extLst>
          </p:cNvPr>
          <p:cNvSpPr txBox="1"/>
          <p:nvPr/>
        </p:nvSpPr>
        <p:spPr>
          <a:xfrm>
            <a:off x="7694184" y="5991310"/>
            <a:ext cx="707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CAN H/L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7565A1B7-DFF6-4AF2-8F88-291E144BCC6C}"/>
              </a:ext>
            </a:extLst>
          </p:cNvPr>
          <p:cNvSpPr txBox="1"/>
          <p:nvPr/>
        </p:nvSpPr>
        <p:spPr>
          <a:xfrm>
            <a:off x="7660961" y="1628342"/>
            <a:ext cx="707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DIO UART D 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DD26DD4-A0D8-4C98-918F-21474A0E85EB}"/>
              </a:ext>
            </a:extLst>
          </p:cNvPr>
          <p:cNvCxnSpPr>
            <a:cxnSpLocks/>
          </p:cNvCxnSpPr>
          <p:nvPr/>
        </p:nvCxnSpPr>
        <p:spPr>
          <a:xfrm flipV="1">
            <a:off x="3340565" y="2036115"/>
            <a:ext cx="1397540" cy="6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0C74537A-7220-493E-84BF-244440804F23}"/>
              </a:ext>
            </a:extLst>
          </p:cNvPr>
          <p:cNvSpPr txBox="1"/>
          <p:nvPr/>
        </p:nvSpPr>
        <p:spPr>
          <a:xfrm>
            <a:off x="4099342" y="1715815"/>
            <a:ext cx="707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DIO SPI 2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4415DC90-A127-427F-BF04-AFE0A8504003}"/>
              </a:ext>
            </a:extLst>
          </p:cNvPr>
          <p:cNvCxnSpPr>
            <a:cxnSpLocks/>
          </p:cNvCxnSpPr>
          <p:nvPr/>
        </p:nvCxnSpPr>
        <p:spPr>
          <a:xfrm flipV="1">
            <a:off x="3340565" y="1864991"/>
            <a:ext cx="1397540" cy="15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3741065D-3BE2-42A9-8B46-2E6A8E5EFC60}"/>
              </a:ext>
            </a:extLst>
          </p:cNvPr>
          <p:cNvSpPr txBox="1"/>
          <p:nvPr/>
        </p:nvSpPr>
        <p:spPr>
          <a:xfrm>
            <a:off x="3363212" y="1868427"/>
            <a:ext cx="15796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SPI 2 CS0-2 (Adressdecode)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74613A94-12F4-49D1-BFC4-BF38ACA5BA88}"/>
              </a:ext>
            </a:extLst>
          </p:cNvPr>
          <p:cNvSpPr/>
          <p:nvPr/>
        </p:nvSpPr>
        <p:spPr>
          <a:xfrm>
            <a:off x="6723587" y="4993229"/>
            <a:ext cx="529228" cy="646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GPIOx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B4EF8909-6A10-4329-8C39-4EA22ABED0B2}"/>
              </a:ext>
            </a:extLst>
          </p:cNvPr>
          <p:cNvSpPr/>
          <p:nvPr/>
        </p:nvSpPr>
        <p:spPr>
          <a:xfrm>
            <a:off x="4741780" y="1771816"/>
            <a:ext cx="529228" cy="5736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SPI 2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5BF971DB-CF33-45B1-9CEB-8158B35406DA}"/>
              </a:ext>
            </a:extLst>
          </p:cNvPr>
          <p:cNvSpPr/>
          <p:nvPr/>
        </p:nvSpPr>
        <p:spPr>
          <a:xfrm>
            <a:off x="4750330" y="3049972"/>
            <a:ext cx="529229" cy="3118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SPI 1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075EA68-7E48-4FC2-8F65-CF3D5E703C47}"/>
              </a:ext>
            </a:extLst>
          </p:cNvPr>
          <p:cNvSpPr/>
          <p:nvPr/>
        </p:nvSpPr>
        <p:spPr>
          <a:xfrm>
            <a:off x="6723587" y="4663599"/>
            <a:ext cx="530546" cy="2987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SPI 3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265AF911-1A92-45C9-A066-B69C77B28857}"/>
              </a:ext>
            </a:extLst>
          </p:cNvPr>
          <p:cNvSpPr/>
          <p:nvPr/>
        </p:nvSpPr>
        <p:spPr>
          <a:xfrm>
            <a:off x="2842036" y="1802908"/>
            <a:ext cx="500034" cy="3682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SPI 2   RJ45</a:t>
            </a: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AA033DBE-B0B5-4D21-9847-01DFEBC7D438}"/>
              </a:ext>
            </a:extLst>
          </p:cNvPr>
          <p:cNvCxnSpPr>
            <a:cxnSpLocks/>
          </p:cNvCxnSpPr>
          <p:nvPr/>
        </p:nvCxnSpPr>
        <p:spPr>
          <a:xfrm>
            <a:off x="7243016" y="4761428"/>
            <a:ext cx="34588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BE6D6210-E725-495A-810C-4C98592D945F}"/>
              </a:ext>
            </a:extLst>
          </p:cNvPr>
          <p:cNvSpPr txBox="1"/>
          <p:nvPr/>
        </p:nvSpPr>
        <p:spPr>
          <a:xfrm>
            <a:off x="7394378" y="4593170"/>
            <a:ext cx="707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DIO SPI 3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070D3A94-F6CA-45EF-871E-5819C8538E2F}"/>
              </a:ext>
            </a:extLst>
          </p:cNvPr>
          <p:cNvCxnSpPr>
            <a:cxnSpLocks/>
          </p:cNvCxnSpPr>
          <p:nvPr/>
        </p:nvCxnSpPr>
        <p:spPr>
          <a:xfrm flipV="1">
            <a:off x="7248832" y="4891294"/>
            <a:ext cx="3444453" cy="51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F3A98C7C-D8FD-4170-AA18-1B406CC8424A}"/>
              </a:ext>
            </a:extLst>
          </p:cNvPr>
          <p:cNvSpPr txBox="1"/>
          <p:nvPr/>
        </p:nvSpPr>
        <p:spPr>
          <a:xfrm>
            <a:off x="7393950" y="4733141"/>
            <a:ext cx="21371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SPI 3 CS0 – 5 (Adressdecode)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8DAFE0DE-2AED-4B0D-98D0-B0DDCFE2C39D}"/>
              </a:ext>
            </a:extLst>
          </p:cNvPr>
          <p:cNvSpPr/>
          <p:nvPr/>
        </p:nvSpPr>
        <p:spPr>
          <a:xfrm>
            <a:off x="8719231" y="3233375"/>
            <a:ext cx="560853" cy="48929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RJ45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DB9B96A-2346-4B74-915A-F2ABA0B2EE40}"/>
              </a:ext>
            </a:extLst>
          </p:cNvPr>
          <p:cNvSpPr/>
          <p:nvPr/>
        </p:nvSpPr>
        <p:spPr>
          <a:xfrm>
            <a:off x="8719231" y="2807852"/>
            <a:ext cx="560853" cy="4505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Molex</a:t>
            </a:r>
            <a:r>
              <a:rPr lang="de-DE" sz="1000" dirty="0">
                <a:solidFill>
                  <a:schemeClr val="tx1"/>
                </a:solidFill>
              </a:rPr>
              <a:t> 6 pol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CDC9E342-ABD3-4BC2-923D-02B017FE770A}"/>
              </a:ext>
            </a:extLst>
          </p:cNvPr>
          <p:cNvSpPr/>
          <p:nvPr/>
        </p:nvSpPr>
        <p:spPr>
          <a:xfrm rot="5400000">
            <a:off x="1503653" y="3521120"/>
            <a:ext cx="1211639" cy="3736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CON PCI-Socket 1-4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4B5693D5-945F-4F33-9D19-C3E11D2BBF71}"/>
              </a:ext>
            </a:extLst>
          </p:cNvPr>
          <p:cNvCxnSpPr>
            <a:cxnSpLocks/>
          </p:cNvCxnSpPr>
          <p:nvPr/>
        </p:nvCxnSpPr>
        <p:spPr>
          <a:xfrm>
            <a:off x="2305766" y="3676741"/>
            <a:ext cx="24246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feld 79">
            <a:extLst>
              <a:ext uri="{FF2B5EF4-FFF2-40B4-BE49-F238E27FC236}">
                <a16:creationId xmlns:a16="http://schemas.microsoft.com/office/drawing/2014/main" id="{ABE64A03-B7CD-4B6D-95E7-3B578F555A89}"/>
              </a:ext>
            </a:extLst>
          </p:cNvPr>
          <p:cNvSpPr txBox="1"/>
          <p:nvPr/>
        </p:nvSpPr>
        <p:spPr>
          <a:xfrm>
            <a:off x="3659182" y="3529449"/>
            <a:ext cx="1125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RX+/-, TX+/- RS485</a:t>
            </a: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59EBC550-F19D-4444-8EA1-78BD270C95AD}"/>
              </a:ext>
            </a:extLst>
          </p:cNvPr>
          <p:cNvCxnSpPr>
            <a:cxnSpLocks/>
          </p:cNvCxnSpPr>
          <p:nvPr/>
        </p:nvCxnSpPr>
        <p:spPr>
          <a:xfrm>
            <a:off x="7263901" y="3671167"/>
            <a:ext cx="14525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CF8FCE3E-2141-4416-A31C-30349470BB26}"/>
              </a:ext>
            </a:extLst>
          </p:cNvPr>
          <p:cNvSpPr txBox="1"/>
          <p:nvPr/>
        </p:nvSpPr>
        <p:spPr>
          <a:xfrm>
            <a:off x="7375214" y="3516371"/>
            <a:ext cx="1125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RX+/-, TX+/- RS485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3EFF5AAC-20D0-4616-8831-6A068388EA6B}"/>
              </a:ext>
            </a:extLst>
          </p:cNvPr>
          <p:cNvCxnSpPr>
            <a:cxnSpLocks/>
          </p:cNvCxnSpPr>
          <p:nvPr/>
        </p:nvCxnSpPr>
        <p:spPr>
          <a:xfrm flipV="1">
            <a:off x="8394315" y="3173352"/>
            <a:ext cx="303882" cy="503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>
            <a:extLst>
              <a:ext uri="{FF2B5EF4-FFF2-40B4-BE49-F238E27FC236}">
                <a16:creationId xmlns:a16="http://schemas.microsoft.com/office/drawing/2014/main" id="{FE76CB5C-C0E7-42DC-8E02-B75943C75BFB}"/>
              </a:ext>
            </a:extLst>
          </p:cNvPr>
          <p:cNvSpPr/>
          <p:nvPr/>
        </p:nvSpPr>
        <p:spPr>
          <a:xfrm>
            <a:off x="2761416" y="3955544"/>
            <a:ext cx="816586" cy="3294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CON 40p</a:t>
            </a:r>
          </a:p>
        </p:txBody>
      </p: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547D5C79-6C6A-4FD4-9129-67F3F2AB5217}"/>
              </a:ext>
            </a:extLst>
          </p:cNvPr>
          <p:cNvCxnSpPr>
            <a:cxnSpLocks/>
          </p:cNvCxnSpPr>
          <p:nvPr/>
        </p:nvCxnSpPr>
        <p:spPr>
          <a:xfrm>
            <a:off x="3585425" y="4034787"/>
            <a:ext cx="1165377" cy="6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>
            <a:extLst>
              <a:ext uri="{FF2B5EF4-FFF2-40B4-BE49-F238E27FC236}">
                <a16:creationId xmlns:a16="http://schemas.microsoft.com/office/drawing/2014/main" id="{EF957044-0EC8-4BDC-B7D3-FF5F49C85792}"/>
              </a:ext>
            </a:extLst>
          </p:cNvPr>
          <p:cNvSpPr txBox="1"/>
          <p:nvPr/>
        </p:nvSpPr>
        <p:spPr>
          <a:xfrm>
            <a:off x="4193083" y="3885972"/>
            <a:ext cx="707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20 DIO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62F01396-A22C-4CB9-A932-889A4709A127}"/>
              </a:ext>
            </a:extLst>
          </p:cNvPr>
          <p:cNvSpPr txBox="1"/>
          <p:nvPr/>
        </p:nvSpPr>
        <p:spPr>
          <a:xfrm>
            <a:off x="2668857" y="3734964"/>
            <a:ext cx="1054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Display + Touch</a:t>
            </a:r>
          </a:p>
        </p:txBody>
      </p: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04588FB3-B0B5-4C68-9131-CF1D655A2DBF}"/>
              </a:ext>
            </a:extLst>
          </p:cNvPr>
          <p:cNvCxnSpPr>
            <a:cxnSpLocks/>
          </p:cNvCxnSpPr>
          <p:nvPr/>
        </p:nvCxnSpPr>
        <p:spPr>
          <a:xfrm>
            <a:off x="3585425" y="4152775"/>
            <a:ext cx="1152436" cy="5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feld 104">
            <a:extLst>
              <a:ext uri="{FF2B5EF4-FFF2-40B4-BE49-F238E27FC236}">
                <a16:creationId xmlns:a16="http://schemas.microsoft.com/office/drawing/2014/main" id="{9831C290-902C-4604-AA8E-EAA0EAD6242A}"/>
              </a:ext>
            </a:extLst>
          </p:cNvPr>
          <p:cNvSpPr txBox="1"/>
          <p:nvPr/>
        </p:nvSpPr>
        <p:spPr>
          <a:xfrm>
            <a:off x="3936003" y="3998850"/>
            <a:ext cx="7532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4-Wire M / P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A1DD2B60-EF75-48C2-8ECD-08FF5C503831}"/>
              </a:ext>
            </a:extLst>
          </p:cNvPr>
          <p:cNvSpPr/>
          <p:nvPr/>
        </p:nvSpPr>
        <p:spPr>
          <a:xfrm>
            <a:off x="1559034" y="5663355"/>
            <a:ext cx="736588" cy="33571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Power Connector</a:t>
            </a: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7B8D03B7-DC57-42A4-A303-E4DC56AB373F}"/>
              </a:ext>
            </a:extLst>
          </p:cNvPr>
          <p:cNvCxnSpPr>
            <a:cxnSpLocks/>
            <a:stCxn id="108" idx="3"/>
          </p:cNvCxnSpPr>
          <p:nvPr/>
        </p:nvCxnSpPr>
        <p:spPr>
          <a:xfrm>
            <a:off x="2295622" y="5831211"/>
            <a:ext cx="4818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feld 110">
            <a:extLst>
              <a:ext uri="{FF2B5EF4-FFF2-40B4-BE49-F238E27FC236}">
                <a16:creationId xmlns:a16="http://schemas.microsoft.com/office/drawing/2014/main" id="{FEF297D8-6EDA-45B2-8AE2-3295D66A6E42}"/>
              </a:ext>
            </a:extLst>
          </p:cNvPr>
          <p:cNvSpPr txBox="1"/>
          <p:nvPr/>
        </p:nvSpPr>
        <p:spPr>
          <a:xfrm rot="16200000">
            <a:off x="10497831" y="4863705"/>
            <a:ext cx="1282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TDX-Temperatur Control Board</a:t>
            </a:r>
          </a:p>
        </p:txBody>
      </p: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40D392A3-F257-4374-BD54-9392CC02759C}"/>
              </a:ext>
            </a:extLst>
          </p:cNvPr>
          <p:cNvCxnSpPr>
            <a:cxnSpLocks/>
          </p:cNvCxnSpPr>
          <p:nvPr/>
        </p:nvCxnSpPr>
        <p:spPr>
          <a:xfrm>
            <a:off x="2302400" y="3125783"/>
            <a:ext cx="24246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66708423-3BC8-4062-811E-4CF73661E365}"/>
              </a:ext>
            </a:extLst>
          </p:cNvPr>
          <p:cNvSpPr txBox="1"/>
          <p:nvPr/>
        </p:nvSpPr>
        <p:spPr>
          <a:xfrm>
            <a:off x="4093897" y="2974711"/>
            <a:ext cx="1125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DIO SPI 1</a:t>
            </a:r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8FAB1DF0-0219-422B-98AE-6244D67EE417}"/>
              </a:ext>
            </a:extLst>
          </p:cNvPr>
          <p:cNvCxnSpPr>
            <a:cxnSpLocks/>
          </p:cNvCxnSpPr>
          <p:nvPr/>
        </p:nvCxnSpPr>
        <p:spPr>
          <a:xfrm>
            <a:off x="2302400" y="3267985"/>
            <a:ext cx="24246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>
            <a:extLst>
              <a:ext uri="{FF2B5EF4-FFF2-40B4-BE49-F238E27FC236}">
                <a16:creationId xmlns:a16="http://schemas.microsoft.com/office/drawing/2014/main" id="{D296F9BD-AB44-4F5A-891E-779BCC0C5283}"/>
              </a:ext>
            </a:extLst>
          </p:cNvPr>
          <p:cNvSpPr txBox="1"/>
          <p:nvPr/>
        </p:nvSpPr>
        <p:spPr>
          <a:xfrm>
            <a:off x="3355490" y="3102116"/>
            <a:ext cx="13492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SPI 1 CS0-7 (Adressdecode)</a:t>
            </a:r>
          </a:p>
        </p:txBody>
      </p: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90412DAC-9735-4088-A23A-59E5ABE4D36E}"/>
              </a:ext>
            </a:extLst>
          </p:cNvPr>
          <p:cNvCxnSpPr>
            <a:cxnSpLocks/>
          </p:cNvCxnSpPr>
          <p:nvPr/>
        </p:nvCxnSpPr>
        <p:spPr>
          <a:xfrm flipV="1">
            <a:off x="1400135" y="3990449"/>
            <a:ext cx="508078" cy="4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73C0C4E7-D2DA-4586-88C9-78DEDDFF106D}"/>
              </a:ext>
            </a:extLst>
          </p:cNvPr>
          <p:cNvCxnSpPr>
            <a:cxnSpLocks/>
          </p:cNvCxnSpPr>
          <p:nvPr/>
        </p:nvCxnSpPr>
        <p:spPr>
          <a:xfrm flipV="1">
            <a:off x="1422258" y="4236615"/>
            <a:ext cx="485955" cy="1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feld 118">
            <a:extLst>
              <a:ext uri="{FF2B5EF4-FFF2-40B4-BE49-F238E27FC236}">
                <a16:creationId xmlns:a16="http://schemas.microsoft.com/office/drawing/2014/main" id="{FD4247D5-0ACA-41A1-A048-772EE5E1780E}"/>
              </a:ext>
            </a:extLst>
          </p:cNvPr>
          <p:cNvSpPr txBox="1"/>
          <p:nvPr/>
        </p:nvSpPr>
        <p:spPr>
          <a:xfrm>
            <a:off x="1383076" y="3810627"/>
            <a:ext cx="332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5V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A21BD6D6-B090-40D3-8A76-969F7C050E5C}"/>
              </a:ext>
            </a:extLst>
          </p:cNvPr>
          <p:cNvSpPr txBox="1"/>
          <p:nvPr/>
        </p:nvSpPr>
        <p:spPr>
          <a:xfrm>
            <a:off x="1347659" y="4027724"/>
            <a:ext cx="463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3.3V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5CE7F337-0BC7-4E3F-859B-FBC468252BDA}"/>
              </a:ext>
            </a:extLst>
          </p:cNvPr>
          <p:cNvSpPr txBox="1"/>
          <p:nvPr/>
        </p:nvSpPr>
        <p:spPr>
          <a:xfrm>
            <a:off x="7392493" y="4852681"/>
            <a:ext cx="12805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DI_Reserve_X1 (PIN15)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D3808AA5-7B84-4B6D-B279-B0ACCFE0E91A}"/>
              </a:ext>
            </a:extLst>
          </p:cNvPr>
          <p:cNvSpPr txBox="1"/>
          <p:nvPr/>
        </p:nvSpPr>
        <p:spPr>
          <a:xfrm>
            <a:off x="7392494" y="4974820"/>
            <a:ext cx="12805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DI_24V-Ready-Polarity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B2A7C8C3-ECA2-433E-B1B2-745CF56A9AF4}"/>
              </a:ext>
            </a:extLst>
          </p:cNvPr>
          <p:cNvSpPr txBox="1"/>
          <p:nvPr/>
        </p:nvSpPr>
        <p:spPr>
          <a:xfrm>
            <a:off x="7392495" y="5127818"/>
            <a:ext cx="12805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DI_Speed-Signal FAN-(A)</a:t>
            </a: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620849BB-495E-4BB6-8E76-E13F4865AA34}"/>
              </a:ext>
            </a:extLst>
          </p:cNvPr>
          <p:cNvSpPr txBox="1"/>
          <p:nvPr/>
        </p:nvSpPr>
        <p:spPr>
          <a:xfrm>
            <a:off x="7384751" y="5268845"/>
            <a:ext cx="12805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>
                <a:solidFill>
                  <a:schemeClr val="accent2">
                    <a:lumMod val="50000"/>
                  </a:schemeClr>
                </a:solidFill>
              </a:rPr>
              <a:t>DI_Speed</a:t>
            </a:r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-Signal FAN-(B)</a:t>
            </a: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37CD5EFD-1007-4C85-9B68-32C421C44474}"/>
              </a:ext>
            </a:extLst>
          </p:cNvPr>
          <p:cNvSpPr txBox="1"/>
          <p:nvPr/>
        </p:nvSpPr>
        <p:spPr>
          <a:xfrm>
            <a:off x="7391055" y="5442998"/>
            <a:ext cx="12805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DIO_ONEWIRE-Data</a:t>
            </a:r>
          </a:p>
        </p:txBody>
      </p: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78E7E5DC-84CF-475C-BEBC-8056A073C4D5}"/>
              </a:ext>
            </a:extLst>
          </p:cNvPr>
          <p:cNvCxnSpPr>
            <a:cxnSpLocks/>
          </p:cNvCxnSpPr>
          <p:nvPr/>
        </p:nvCxnSpPr>
        <p:spPr>
          <a:xfrm flipV="1">
            <a:off x="7256774" y="5580228"/>
            <a:ext cx="3438457" cy="161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feld 133">
            <a:extLst>
              <a:ext uri="{FF2B5EF4-FFF2-40B4-BE49-F238E27FC236}">
                <a16:creationId xmlns:a16="http://schemas.microsoft.com/office/drawing/2014/main" id="{8C89F13F-781F-4C16-B931-181A6CF78793}"/>
              </a:ext>
            </a:extLst>
          </p:cNvPr>
          <p:cNvSpPr txBox="1"/>
          <p:nvPr/>
        </p:nvSpPr>
        <p:spPr>
          <a:xfrm>
            <a:off x="4624602" y="142875"/>
            <a:ext cx="14432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TDX Colibri 6ULL</a:t>
            </a: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1B0A2B86-3DA1-481D-8F4A-6D0177359326}"/>
              </a:ext>
            </a:extLst>
          </p:cNvPr>
          <p:cNvCxnSpPr>
            <a:cxnSpLocks/>
          </p:cNvCxnSpPr>
          <p:nvPr/>
        </p:nvCxnSpPr>
        <p:spPr>
          <a:xfrm flipV="1">
            <a:off x="8769984" y="5706824"/>
            <a:ext cx="1927516" cy="3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feld 135">
            <a:extLst>
              <a:ext uri="{FF2B5EF4-FFF2-40B4-BE49-F238E27FC236}">
                <a16:creationId xmlns:a16="http://schemas.microsoft.com/office/drawing/2014/main" id="{7A0B7C38-9316-4020-B209-41F2DAFA638B}"/>
              </a:ext>
            </a:extLst>
          </p:cNvPr>
          <p:cNvSpPr txBox="1"/>
          <p:nvPr/>
        </p:nvSpPr>
        <p:spPr>
          <a:xfrm>
            <a:off x="8673761" y="5529389"/>
            <a:ext cx="463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3.3V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7D0418B-91B9-4A6F-83E1-5B6E0C960491}"/>
              </a:ext>
            </a:extLst>
          </p:cNvPr>
          <p:cNvSpPr/>
          <p:nvPr/>
        </p:nvSpPr>
        <p:spPr>
          <a:xfrm>
            <a:off x="4744131" y="2596155"/>
            <a:ext cx="535427" cy="4301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GPIOx</a:t>
            </a: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93A321B2-AA98-4068-BC19-5952448DD78E}"/>
              </a:ext>
            </a:extLst>
          </p:cNvPr>
          <p:cNvCxnSpPr>
            <a:cxnSpLocks/>
          </p:cNvCxnSpPr>
          <p:nvPr/>
        </p:nvCxnSpPr>
        <p:spPr>
          <a:xfrm flipV="1">
            <a:off x="512368" y="5771568"/>
            <a:ext cx="1032806" cy="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feld 139">
            <a:extLst>
              <a:ext uri="{FF2B5EF4-FFF2-40B4-BE49-F238E27FC236}">
                <a16:creationId xmlns:a16="http://schemas.microsoft.com/office/drawing/2014/main" id="{59ACC23D-F20F-46E2-8DC6-24DABC378492}"/>
              </a:ext>
            </a:extLst>
          </p:cNvPr>
          <p:cNvSpPr txBox="1"/>
          <p:nvPr/>
        </p:nvSpPr>
        <p:spPr>
          <a:xfrm>
            <a:off x="860745" y="5559478"/>
            <a:ext cx="486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24V</a:t>
            </a: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292993D9-7499-4585-B07E-AD2EAE87EBA7}"/>
              </a:ext>
            </a:extLst>
          </p:cNvPr>
          <p:cNvSpPr txBox="1"/>
          <p:nvPr/>
        </p:nvSpPr>
        <p:spPr>
          <a:xfrm>
            <a:off x="2802704" y="5503862"/>
            <a:ext cx="1125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Supply</a:t>
            </a:r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BFA4C99D-722C-4AE6-BCED-DC29F12B41DC}"/>
              </a:ext>
            </a:extLst>
          </p:cNvPr>
          <p:cNvCxnSpPr>
            <a:cxnSpLocks/>
          </p:cNvCxnSpPr>
          <p:nvPr/>
        </p:nvCxnSpPr>
        <p:spPr>
          <a:xfrm flipH="1">
            <a:off x="7243016" y="5409392"/>
            <a:ext cx="3418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91574A38-E032-4126-87CC-EA41379989FE}"/>
              </a:ext>
            </a:extLst>
          </p:cNvPr>
          <p:cNvCxnSpPr>
            <a:cxnSpLocks/>
          </p:cNvCxnSpPr>
          <p:nvPr/>
        </p:nvCxnSpPr>
        <p:spPr>
          <a:xfrm flipH="1">
            <a:off x="7249690" y="5295226"/>
            <a:ext cx="3418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A67A6092-9AAE-495E-B327-6044D41537A4}"/>
              </a:ext>
            </a:extLst>
          </p:cNvPr>
          <p:cNvCxnSpPr>
            <a:cxnSpLocks/>
          </p:cNvCxnSpPr>
          <p:nvPr/>
        </p:nvCxnSpPr>
        <p:spPr>
          <a:xfrm flipH="1">
            <a:off x="7249690" y="5144287"/>
            <a:ext cx="3418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6AFA8066-2559-4484-9874-DA0EE453440A}"/>
              </a:ext>
            </a:extLst>
          </p:cNvPr>
          <p:cNvCxnSpPr>
            <a:cxnSpLocks/>
          </p:cNvCxnSpPr>
          <p:nvPr/>
        </p:nvCxnSpPr>
        <p:spPr>
          <a:xfrm flipH="1">
            <a:off x="7258172" y="5026528"/>
            <a:ext cx="3418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59291343-E0CE-4089-8FFD-A0CB2B04DBC6}"/>
              </a:ext>
            </a:extLst>
          </p:cNvPr>
          <p:cNvCxnSpPr>
            <a:cxnSpLocks/>
          </p:cNvCxnSpPr>
          <p:nvPr/>
        </p:nvCxnSpPr>
        <p:spPr>
          <a:xfrm flipH="1">
            <a:off x="3340565" y="2947861"/>
            <a:ext cx="1411514" cy="3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5EFA99B9-F614-41D4-80E8-E075A60DB2F1}"/>
              </a:ext>
            </a:extLst>
          </p:cNvPr>
          <p:cNvSpPr/>
          <p:nvPr/>
        </p:nvSpPr>
        <p:spPr>
          <a:xfrm>
            <a:off x="2835236" y="2696921"/>
            <a:ext cx="494468" cy="375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SPI 1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088E2721-D0AB-44EC-8810-FD5086149836}"/>
              </a:ext>
            </a:extLst>
          </p:cNvPr>
          <p:cNvSpPr txBox="1"/>
          <p:nvPr/>
        </p:nvSpPr>
        <p:spPr>
          <a:xfrm>
            <a:off x="3584972" y="2788897"/>
            <a:ext cx="13492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SPI 1 IN-OUT-/</a:t>
            </a:r>
            <a:r>
              <a:rPr lang="de-DE" sz="800" b="1" dirty="0" err="1">
                <a:solidFill>
                  <a:schemeClr val="accent2">
                    <a:lumMod val="50000"/>
                  </a:schemeClr>
                </a:solidFill>
              </a:rPr>
              <a:t>Enable</a:t>
            </a:r>
            <a:endParaRPr lang="de-DE" sz="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E7BEB341-8393-434F-BF57-B076B632454E}"/>
              </a:ext>
            </a:extLst>
          </p:cNvPr>
          <p:cNvSpPr txBox="1"/>
          <p:nvPr/>
        </p:nvSpPr>
        <p:spPr>
          <a:xfrm>
            <a:off x="3750133" y="2647650"/>
            <a:ext cx="13492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SPI 1 </a:t>
            </a:r>
            <a:r>
              <a:rPr lang="de-DE" sz="800" b="1" dirty="0" err="1">
                <a:solidFill>
                  <a:schemeClr val="accent2">
                    <a:lumMod val="50000"/>
                  </a:schemeClr>
                </a:solidFill>
              </a:rPr>
              <a:t>CSx</a:t>
            </a:r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-/</a:t>
            </a:r>
            <a:r>
              <a:rPr lang="de-DE" sz="800" b="1" dirty="0" err="1">
                <a:solidFill>
                  <a:schemeClr val="accent2">
                    <a:lumMod val="50000"/>
                  </a:schemeClr>
                </a:solidFill>
              </a:rPr>
              <a:t>Enable</a:t>
            </a:r>
            <a:endParaRPr lang="de-DE" sz="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420B1B0C-E149-4100-93A9-209D366051FA}"/>
              </a:ext>
            </a:extLst>
          </p:cNvPr>
          <p:cNvCxnSpPr>
            <a:cxnSpLocks/>
          </p:cNvCxnSpPr>
          <p:nvPr/>
        </p:nvCxnSpPr>
        <p:spPr>
          <a:xfrm flipH="1">
            <a:off x="3340565" y="2805867"/>
            <a:ext cx="1406575" cy="17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hteck 140">
            <a:extLst>
              <a:ext uri="{FF2B5EF4-FFF2-40B4-BE49-F238E27FC236}">
                <a16:creationId xmlns:a16="http://schemas.microsoft.com/office/drawing/2014/main" id="{258F626C-1602-42A1-A852-A1FBF04116F7}"/>
              </a:ext>
            </a:extLst>
          </p:cNvPr>
          <p:cNvSpPr/>
          <p:nvPr/>
        </p:nvSpPr>
        <p:spPr>
          <a:xfrm>
            <a:off x="4743031" y="1437810"/>
            <a:ext cx="529228" cy="295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GPIOx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B6E3C886-9D10-4B96-ADE6-E1B138D7A2D2}"/>
              </a:ext>
            </a:extLst>
          </p:cNvPr>
          <p:cNvCxnSpPr>
            <a:cxnSpLocks/>
          </p:cNvCxnSpPr>
          <p:nvPr/>
        </p:nvCxnSpPr>
        <p:spPr>
          <a:xfrm flipH="1" flipV="1">
            <a:off x="3333504" y="1682677"/>
            <a:ext cx="1397287" cy="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467A319F-264F-4F33-8FF8-1ED5B39CF69A}"/>
              </a:ext>
            </a:extLst>
          </p:cNvPr>
          <p:cNvSpPr/>
          <p:nvPr/>
        </p:nvSpPr>
        <p:spPr>
          <a:xfrm>
            <a:off x="2841462" y="1458065"/>
            <a:ext cx="500034" cy="3417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SPI 2</a:t>
            </a: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C47B2CFF-1EA8-475E-BCE7-ECFB62568349}"/>
              </a:ext>
            </a:extLst>
          </p:cNvPr>
          <p:cNvSpPr txBox="1"/>
          <p:nvPr/>
        </p:nvSpPr>
        <p:spPr>
          <a:xfrm>
            <a:off x="3587201" y="1517830"/>
            <a:ext cx="13492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SPI 2 IN-OUT-/</a:t>
            </a:r>
            <a:r>
              <a:rPr lang="de-DE" sz="800" b="1" dirty="0" err="1">
                <a:solidFill>
                  <a:schemeClr val="accent2">
                    <a:lumMod val="50000"/>
                  </a:schemeClr>
                </a:solidFill>
              </a:rPr>
              <a:t>Enable</a:t>
            </a:r>
            <a:endParaRPr lang="de-DE" sz="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2C0B723A-AA3F-45A4-B3BF-15B1A3870825}"/>
              </a:ext>
            </a:extLst>
          </p:cNvPr>
          <p:cNvSpPr txBox="1"/>
          <p:nvPr/>
        </p:nvSpPr>
        <p:spPr>
          <a:xfrm>
            <a:off x="3752814" y="1388349"/>
            <a:ext cx="9449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SPI 2 </a:t>
            </a:r>
            <a:r>
              <a:rPr lang="de-DE" sz="800" b="1" dirty="0" err="1">
                <a:solidFill>
                  <a:schemeClr val="accent2">
                    <a:lumMod val="50000"/>
                  </a:schemeClr>
                </a:solidFill>
              </a:rPr>
              <a:t>CSx</a:t>
            </a:r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-/</a:t>
            </a:r>
            <a:r>
              <a:rPr lang="de-DE" sz="800" b="1" dirty="0" err="1">
                <a:solidFill>
                  <a:schemeClr val="accent2">
                    <a:lumMod val="50000"/>
                  </a:schemeClr>
                </a:solidFill>
              </a:rPr>
              <a:t>Enable</a:t>
            </a:r>
            <a:endParaRPr lang="de-DE" sz="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48" name="Gerade Verbindung mit Pfeil 147">
            <a:extLst>
              <a:ext uri="{FF2B5EF4-FFF2-40B4-BE49-F238E27FC236}">
                <a16:creationId xmlns:a16="http://schemas.microsoft.com/office/drawing/2014/main" id="{00D80511-B944-4639-965F-9B02E4D4EE68}"/>
              </a:ext>
            </a:extLst>
          </p:cNvPr>
          <p:cNvCxnSpPr>
            <a:cxnSpLocks/>
          </p:cNvCxnSpPr>
          <p:nvPr/>
        </p:nvCxnSpPr>
        <p:spPr>
          <a:xfrm flipH="1">
            <a:off x="3322904" y="1562670"/>
            <a:ext cx="140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fik 33">
            <a:extLst>
              <a:ext uri="{FF2B5EF4-FFF2-40B4-BE49-F238E27FC236}">
                <a16:creationId xmlns:a16="http://schemas.microsoft.com/office/drawing/2014/main" id="{EFBE9044-FFA5-4413-9D3A-4B9642A17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586" y="3139105"/>
            <a:ext cx="329457" cy="3167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55" name="Textfeld 154">
            <a:extLst>
              <a:ext uri="{FF2B5EF4-FFF2-40B4-BE49-F238E27FC236}">
                <a16:creationId xmlns:a16="http://schemas.microsoft.com/office/drawing/2014/main" id="{C66755D1-9823-4891-8B8B-CB47911EB056}"/>
              </a:ext>
            </a:extLst>
          </p:cNvPr>
          <p:cNvSpPr txBox="1"/>
          <p:nvPr/>
        </p:nvSpPr>
        <p:spPr>
          <a:xfrm>
            <a:off x="6678099" y="2764050"/>
            <a:ext cx="588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RTC</a:t>
            </a:r>
          </a:p>
          <a:p>
            <a:r>
              <a:rPr lang="de-DE" sz="1000" dirty="0"/>
              <a:t>Internal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C21372BA-A28A-4F8F-9C47-C174741DC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197" y="849197"/>
            <a:ext cx="316427" cy="214652"/>
          </a:xfrm>
          <a:prstGeom prst="rect">
            <a:avLst/>
          </a:prstGeom>
        </p:spPr>
      </p:pic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2B1C39BB-1A02-44D3-AC8A-67CEBA101630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3365624" y="955585"/>
            <a:ext cx="1374379" cy="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feld 157">
            <a:extLst>
              <a:ext uri="{FF2B5EF4-FFF2-40B4-BE49-F238E27FC236}">
                <a16:creationId xmlns:a16="http://schemas.microsoft.com/office/drawing/2014/main" id="{05747013-2532-4868-8295-C4155CC9C1BC}"/>
              </a:ext>
            </a:extLst>
          </p:cNvPr>
          <p:cNvSpPr txBox="1"/>
          <p:nvPr/>
        </p:nvSpPr>
        <p:spPr>
          <a:xfrm>
            <a:off x="2707777" y="836075"/>
            <a:ext cx="463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3.3V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FFBEBFCC-2360-45EF-AA38-3DAF41A5DF6A}"/>
              </a:ext>
            </a:extLst>
          </p:cNvPr>
          <p:cNvSpPr txBox="1"/>
          <p:nvPr/>
        </p:nvSpPr>
        <p:spPr>
          <a:xfrm>
            <a:off x="3997200" y="329306"/>
            <a:ext cx="823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I2C_2_SDA</a:t>
            </a: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97F5EBF6-5CE9-4E16-B352-65884D4E8923}"/>
              </a:ext>
            </a:extLst>
          </p:cNvPr>
          <p:cNvSpPr txBox="1"/>
          <p:nvPr/>
        </p:nvSpPr>
        <p:spPr>
          <a:xfrm>
            <a:off x="4006061" y="453504"/>
            <a:ext cx="7703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I2C_2_SCL</a:t>
            </a:r>
          </a:p>
        </p:txBody>
      </p: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030F0E44-FBDA-460A-8113-0923B1839267}"/>
              </a:ext>
            </a:extLst>
          </p:cNvPr>
          <p:cNvCxnSpPr>
            <a:cxnSpLocks/>
          </p:cNvCxnSpPr>
          <p:nvPr/>
        </p:nvCxnSpPr>
        <p:spPr>
          <a:xfrm flipV="1">
            <a:off x="1662510" y="610315"/>
            <a:ext cx="3095761" cy="1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4DCF1E92-9956-4B6A-A56F-ACEA6F9538C5}"/>
              </a:ext>
            </a:extLst>
          </p:cNvPr>
          <p:cNvCxnSpPr>
            <a:cxnSpLocks/>
          </p:cNvCxnSpPr>
          <p:nvPr/>
        </p:nvCxnSpPr>
        <p:spPr>
          <a:xfrm>
            <a:off x="1649971" y="488075"/>
            <a:ext cx="30918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34D02315-45D2-4E99-9BF1-4717DCC921E2}"/>
              </a:ext>
            </a:extLst>
          </p:cNvPr>
          <p:cNvCxnSpPr>
            <a:cxnSpLocks/>
          </p:cNvCxnSpPr>
          <p:nvPr/>
        </p:nvCxnSpPr>
        <p:spPr>
          <a:xfrm>
            <a:off x="1657854" y="815402"/>
            <a:ext cx="3090731" cy="98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feld 164">
            <a:extLst>
              <a:ext uri="{FF2B5EF4-FFF2-40B4-BE49-F238E27FC236}">
                <a16:creationId xmlns:a16="http://schemas.microsoft.com/office/drawing/2014/main" id="{5FCDFE4C-36CF-42C1-9A0B-1A11590C330A}"/>
              </a:ext>
            </a:extLst>
          </p:cNvPr>
          <p:cNvSpPr txBox="1"/>
          <p:nvPr/>
        </p:nvSpPr>
        <p:spPr>
          <a:xfrm>
            <a:off x="3438323" y="664756"/>
            <a:ext cx="13492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I2C_2_Repeater-ON-OFF</a:t>
            </a: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2E918B96-C1C1-4FB9-89F1-0CD6D1A8A0FC}"/>
              </a:ext>
            </a:extLst>
          </p:cNvPr>
          <p:cNvSpPr/>
          <p:nvPr/>
        </p:nvSpPr>
        <p:spPr>
          <a:xfrm>
            <a:off x="4745566" y="735113"/>
            <a:ext cx="529228" cy="1704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GPIOx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B9DE3081-6045-46D3-A8A2-57C0AE3E3970}"/>
              </a:ext>
            </a:extLst>
          </p:cNvPr>
          <p:cNvSpPr/>
          <p:nvPr/>
        </p:nvSpPr>
        <p:spPr>
          <a:xfrm>
            <a:off x="907482" y="588598"/>
            <a:ext cx="624125" cy="4722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Int. PCB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E84F048C-2490-4CDD-84C5-E140697B3DF6}"/>
              </a:ext>
            </a:extLst>
          </p:cNvPr>
          <p:cNvSpPr/>
          <p:nvPr/>
        </p:nvSpPr>
        <p:spPr>
          <a:xfrm>
            <a:off x="377210" y="1212316"/>
            <a:ext cx="1139170" cy="3112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4x AI, Analog AD 16 Bit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43D9D0AE-0BCE-49A1-AD20-096A12086FC5}"/>
              </a:ext>
            </a:extLst>
          </p:cNvPr>
          <p:cNvCxnSpPr>
            <a:cxnSpLocks/>
          </p:cNvCxnSpPr>
          <p:nvPr/>
        </p:nvCxnSpPr>
        <p:spPr>
          <a:xfrm>
            <a:off x="268676" y="673655"/>
            <a:ext cx="631013" cy="4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192A39DA-B43F-4FB5-9D0F-4DBCC4C68AD3}"/>
              </a:ext>
            </a:extLst>
          </p:cNvPr>
          <p:cNvCxnSpPr>
            <a:cxnSpLocks/>
          </p:cNvCxnSpPr>
          <p:nvPr/>
        </p:nvCxnSpPr>
        <p:spPr>
          <a:xfrm>
            <a:off x="282558" y="846378"/>
            <a:ext cx="624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feld 177">
            <a:extLst>
              <a:ext uri="{FF2B5EF4-FFF2-40B4-BE49-F238E27FC236}">
                <a16:creationId xmlns:a16="http://schemas.microsoft.com/office/drawing/2014/main" id="{63BA648A-FA2F-4206-937C-0224FB7FFE53}"/>
              </a:ext>
            </a:extLst>
          </p:cNvPr>
          <p:cNvSpPr txBox="1"/>
          <p:nvPr/>
        </p:nvSpPr>
        <p:spPr>
          <a:xfrm>
            <a:off x="472305" y="488075"/>
            <a:ext cx="332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5V</a:t>
            </a:r>
          </a:p>
        </p:txBody>
      </p:sp>
      <p:sp>
        <p:nvSpPr>
          <p:cNvPr id="179" name="Textfeld 178">
            <a:extLst>
              <a:ext uri="{FF2B5EF4-FFF2-40B4-BE49-F238E27FC236}">
                <a16:creationId xmlns:a16="http://schemas.microsoft.com/office/drawing/2014/main" id="{5D6EDEF5-D686-41D8-8164-43A4B94E42E7}"/>
              </a:ext>
            </a:extLst>
          </p:cNvPr>
          <p:cNvSpPr txBox="1"/>
          <p:nvPr/>
        </p:nvSpPr>
        <p:spPr>
          <a:xfrm>
            <a:off x="387245" y="645177"/>
            <a:ext cx="478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3.3V</a:t>
            </a:r>
          </a:p>
        </p:txBody>
      </p:sp>
      <p:cxnSp>
        <p:nvCxnSpPr>
          <p:cNvPr id="180" name="Gerade Verbindung mit Pfeil 179">
            <a:extLst>
              <a:ext uri="{FF2B5EF4-FFF2-40B4-BE49-F238E27FC236}">
                <a16:creationId xmlns:a16="http://schemas.microsoft.com/office/drawing/2014/main" id="{39DE0F34-9F5A-4D7D-8522-65C44341DAA0}"/>
              </a:ext>
            </a:extLst>
          </p:cNvPr>
          <p:cNvCxnSpPr>
            <a:cxnSpLocks/>
            <a:stCxn id="174" idx="2"/>
          </p:cNvCxnSpPr>
          <p:nvPr/>
        </p:nvCxnSpPr>
        <p:spPr>
          <a:xfrm flipH="1">
            <a:off x="1214874" y="1060827"/>
            <a:ext cx="4671" cy="143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DD87E53B-5577-4BA8-B3DC-794034C86B54}"/>
              </a:ext>
            </a:extLst>
          </p:cNvPr>
          <p:cNvCxnSpPr>
            <a:cxnSpLocks/>
          </p:cNvCxnSpPr>
          <p:nvPr/>
        </p:nvCxnSpPr>
        <p:spPr>
          <a:xfrm>
            <a:off x="512368" y="5903405"/>
            <a:ext cx="1026637" cy="1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mit Pfeil 186">
            <a:extLst>
              <a:ext uri="{FF2B5EF4-FFF2-40B4-BE49-F238E27FC236}">
                <a16:creationId xmlns:a16="http://schemas.microsoft.com/office/drawing/2014/main" id="{14B7DBB2-A97C-45CD-87FB-508226628621}"/>
              </a:ext>
            </a:extLst>
          </p:cNvPr>
          <p:cNvCxnSpPr>
            <a:cxnSpLocks/>
          </p:cNvCxnSpPr>
          <p:nvPr/>
        </p:nvCxnSpPr>
        <p:spPr>
          <a:xfrm>
            <a:off x="308696" y="1001652"/>
            <a:ext cx="59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feld 187">
            <a:extLst>
              <a:ext uri="{FF2B5EF4-FFF2-40B4-BE49-F238E27FC236}">
                <a16:creationId xmlns:a16="http://schemas.microsoft.com/office/drawing/2014/main" id="{507F1504-517F-489B-9538-7192A2540623}"/>
              </a:ext>
            </a:extLst>
          </p:cNvPr>
          <p:cNvSpPr txBox="1"/>
          <p:nvPr/>
        </p:nvSpPr>
        <p:spPr>
          <a:xfrm>
            <a:off x="384164" y="814606"/>
            <a:ext cx="4693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GND</a:t>
            </a:r>
          </a:p>
        </p:txBody>
      </p:sp>
      <p:sp>
        <p:nvSpPr>
          <p:cNvPr id="191" name="Textfeld 190">
            <a:extLst>
              <a:ext uri="{FF2B5EF4-FFF2-40B4-BE49-F238E27FC236}">
                <a16:creationId xmlns:a16="http://schemas.microsoft.com/office/drawing/2014/main" id="{06EE652B-B5AE-459E-A564-46B93A37481D}"/>
              </a:ext>
            </a:extLst>
          </p:cNvPr>
          <p:cNvSpPr txBox="1"/>
          <p:nvPr/>
        </p:nvSpPr>
        <p:spPr>
          <a:xfrm>
            <a:off x="818122" y="4788921"/>
            <a:ext cx="28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*</a:t>
            </a:r>
          </a:p>
        </p:txBody>
      </p:sp>
      <p:sp>
        <p:nvSpPr>
          <p:cNvPr id="192" name="Textfeld 191">
            <a:extLst>
              <a:ext uri="{FF2B5EF4-FFF2-40B4-BE49-F238E27FC236}">
                <a16:creationId xmlns:a16="http://schemas.microsoft.com/office/drawing/2014/main" id="{EF978284-D233-4D62-98E9-CC24D5E74ADB}"/>
              </a:ext>
            </a:extLst>
          </p:cNvPr>
          <p:cNvSpPr txBox="1"/>
          <p:nvPr/>
        </p:nvSpPr>
        <p:spPr>
          <a:xfrm>
            <a:off x="1001757" y="4626225"/>
            <a:ext cx="363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5V</a:t>
            </a:r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id="{0A2D7955-22C2-4766-B887-77D41A883BFE}"/>
              </a:ext>
            </a:extLst>
          </p:cNvPr>
          <p:cNvSpPr txBox="1"/>
          <p:nvPr/>
        </p:nvSpPr>
        <p:spPr>
          <a:xfrm>
            <a:off x="547814" y="4588690"/>
            <a:ext cx="476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24V</a:t>
            </a:r>
          </a:p>
        </p:txBody>
      </p:sp>
      <p:sp>
        <p:nvSpPr>
          <p:cNvPr id="194" name="Textfeld 193">
            <a:extLst>
              <a:ext uri="{FF2B5EF4-FFF2-40B4-BE49-F238E27FC236}">
                <a16:creationId xmlns:a16="http://schemas.microsoft.com/office/drawing/2014/main" id="{98D50B00-568D-467C-9A8F-B90D24DD759F}"/>
              </a:ext>
            </a:extLst>
          </p:cNvPr>
          <p:cNvSpPr txBox="1"/>
          <p:nvPr/>
        </p:nvSpPr>
        <p:spPr>
          <a:xfrm>
            <a:off x="1031850" y="4959833"/>
            <a:ext cx="732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GND_24V</a:t>
            </a:r>
          </a:p>
        </p:txBody>
      </p:sp>
      <p:cxnSp>
        <p:nvCxnSpPr>
          <p:cNvPr id="195" name="Gerader Verbinder 194">
            <a:extLst>
              <a:ext uri="{FF2B5EF4-FFF2-40B4-BE49-F238E27FC236}">
                <a16:creationId xmlns:a16="http://schemas.microsoft.com/office/drawing/2014/main" id="{08E88823-6037-46D9-A7A4-6AE30A13FDB2}"/>
              </a:ext>
            </a:extLst>
          </p:cNvPr>
          <p:cNvCxnSpPr>
            <a:cxnSpLocks/>
          </p:cNvCxnSpPr>
          <p:nvPr/>
        </p:nvCxnSpPr>
        <p:spPr>
          <a:xfrm flipV="1">
            <a:off x="843199" y="4794694"/>
            <a:ext cx="210398" cy="25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r Verbinder 195">
            <a:extLst>
              <a:ext uri="{FF2B5EF4-FFF2-40B4-BE49-F238E27FC236}">
                <a16:creationId xmlns:a16="http://schemas.microsoft.com/office/drawing/2014/main" id="{BC57D6EF-B4C9-41A6-B0ED-9D858BD4FD63}"/>
              </a:ext>
            </a:extLst>
          </p:cNvPr>
          <p:cNvCxnSpPr>
            <a:cxnSpLocks/>
          </p:cNvCxnSpPr>
          <p:nvPr/>
        </p:nvCxnSpPr>
        <p:spPr>
          <a:xfrm flipH="1" flipV="1">
            <a:off x="788940" y="4786635"/>
            <a:ext cx="321463" cy="256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feld 196">
            <a:extLst>
              <a:ext uri="{FF2B5EF4-FFF2-40B4-BE49-F238E27FC236}">
                <a16:creationId xmlns:a16="http://schemas.microsoft.com/office/drawing/2014/main" id="{2E28B16D-B0D4-4133-820B-8D995A0B16FE}"/>
              </a:ext>
            </a:extLst>
          </p:cNvPr>
          <p:cNvSpPr txBox="1"/>
          <p:nvPr/>
        </p:nvSpPr>
        <p:spPr>
          <a:xfrm>
            <a:off x="477111" y="4927141"/>
            <a:ext cx="480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3.3V</a:t>
            </a:r>
          </a:p>
        </p:txBody>
      </p:sp>
      <p:sp>
        <p:nvSpPr>
          <p:cNvPr id="198" name="Textfeld 197">
            <a:extLst>
              <a:ext uri="{FF2B5EF4-FFF2-40B4-BE49-F238E27FC236}">
                <a16:creationId xmlns:a16="http://schemas.microsoft.com/office/drawing/2014/main" id="{ED1541FF-7E4B-4717-949D-3E969F606483}"/>
              </a:ext>
            </a:extLst>
          </p:cNvPr>
          <p:cNvSpPr txBox="1"/>
          <p:nvPr/>
        </p:nvSpPr>
        <p:spPr>
          <a:xfrm>
            <a:off x="511812" y="4178511"/>
            <a:ext cx="1090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ISO_5V (CAN)</a:t>
            </a:r>
          </a:p>
        </p:txBody>
      </p:sp>
      <p:cxnSp>
        <p:nvCxnSpPr>
          <p:cNvPr id="199" name="Gerader Verbinder 198">
            <a:extLst>
              <a:ext uri="{FF2B5EF4-FFF2-40B4-BE49-F238E27FC236}">
                <a16:creationId xmlns:a16="http://schemas.microsoft.com/office/drawing/2014/main" id="{6104320E-AC14-42CE-9B6F-E49DB75E2844}"/>
              </a:ext>
            </a:extLst>
          </p:cNvPr>
          <p:cNvCxnSpPr>
            <a:cxnSpLocks/>
          </p:cNvCxnSpPr>
          <p:nvPr/>
        </p:nvCxnSpPr>
        <p:spPr>
          <a:xfrm flipV="1">
            <a:off x="634574" y="4368034"/>
            <a:ext cx="672155" cy="2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feld 199">
            <a:extLst>
              <a:ext uri="{FF2B5EF4-FFF2-40B4-BE49-F238E27FC236}">
                <a16:creationId xmlns:a16="http://schemas.microsoft.com/office/drawing/2014/main" id="{98B1AF76-13F6-4E52-9764-1A76A3AF449C}"/>
              </a:ext>
            </a:extLst>
          </p:cNvPr>
          <p:cNvSpPr txBox="1"/>
          <p:nvPr/>
        </p:nvSpPr>
        <p:spPr>
          <a:xfrm>
            <a:off x="608354" y="4348953"/>
            <a:ext cx="1090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3.3V (BAT)</a:t>
            </a:r>
          </a:p>
        </p:txBody>
      </p:sp>
      <p:cxnSp>
        <p:nvCxnSpPr>
          <p:cNvPr id="201" name="Gerader Verbinder 200">
            <a:extLst>
              <a:ext uri="{FF2B5EF4-FFF2-40B4-BE49-F238E27FC236}">
                <a16:creationId xmlns:a16="http://schemas.microsoft.com/office/drawing/2014/main" id="{86AE6944-8178-4B4E-BAEE-D297CA903EBD}"/>
              </a:ext>
            </a:extLst>
          </p:cNvPr>
          <p:cNvCxnSpPr>
            <a:cxnSpLocks/>
          </p:cNvCxnSpPr>
          <p:nvPr/>
        </p:nvCxnSpPr>
        <p:spPr>
          <a:xfrm flipV="1">
            <a:off x="694575" y="4538784"/>
            <a:ext cx="576485" cy="21203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2" name="Rechteck 201">
            <a:extLst>
              <a:ext uri="{FF2B5EF4-FFF2-40B4-BE49-F238E27FC236}">
                <a16:creationId xmlns:a16="http://schemas.microsoft.com/office/drawing/2014/main" id="{AE684F92-B67A-486A-B4F7-3482958BBFE3}"/>
              </a:ext>
            </a:extLst>
          </p:cNvPr>
          <p:cNvSpPr/>
          <p:nvPr/>
        </p:nvSpPr>
        <p:spPr>
          <a:xfrm>
            <a:off x="179552" y="409372"/>
            <a:ext cx="1464805" cy="1235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0BBB9FFF-1A2D-4812-AEB0-613E4C68C2C8}"/>
              </a:ext>
            </a:extLst>
          </p:cNvPr>
          <p:cNvSpPr/>
          <p:nvPr/>
        </p:nvSpPr>
        <p:spPr>
          <a:xfrm>
            <a:off x="178978" y="1530106"/>
            <a:ext cx="1464805" cy="204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Gehäuse Rückwand</a:t>
            </a:r>
          </a:p>
        </p:txBody>
      </p:sp>
      <p:sp>
        <p:nvSpPr>
          <p:cNvPr id="205" name="Textfeld 204">
            <a:extLst>
              <a:ext uri="{FF2B5EF4-FFF2-40B4-BE49-F238E27FC236}">
                <a16:creationId xmlns:a16="http://schemas.microsoft.com/office/drawing/2014/main" id="{DB9A0F23-F3FD-45F8-B9A7-35627399A497}"/>
              </a:ext>
            </a:extLst>
          </p:cNvPr>
          <p:cNvSpPr txBox="1"/>
          <p:nvPr/>
        </p:nvSpPr>
        <p:spPr>
          <a:xfrm>
            <a:off x="6433185" y="381214"/>
            <a:ext cx="707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bg1">
                    <a:lumMod val="75000"/>
                  </a:schemeClr>
                </a:solidFill>
              </a:rPr>
              <a:t>TOP</a:t>
            </a:r>
          </a:p>
        </p:txBody>
      </p:sp>
      <p:sp>
        <p:nvSpPr>
          <p:cNvPr id="206" name="Textfeld 205">
            <a:extLst>
              <a:ext uri="{FF2B5EF4-FFF2-40B4-BE49-F238E27FC236}">
                <a16:creationId xmlns:a16="http://schemas.microsoft.com/office/drawing/2014/main" id="{320ABAC7-A5B0-40D2-B7C1-088CCC54B5D2}"/>
              </a:ext>
            </a:extLst>
          </p:cNvPr>
          <p:cNvSpPr txBox="1"/>
          <p:nvPr/>
        </p:nvSpPr>
        <p:spPr>
          <a:xfrm>
            <a:off x="6445914" y="970746"/>
            <a:ext cx="707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bg1">
                    <a:lumMod val="75000"/>
                  </a:schemeClr>
                </a:solidFill>
              </a:rPr>
              <a:t>TOP</a:t>
            </a:r>
          </a:p>
        </p:txBody>
      </p:sp>
      <p:sp>
        <p:nvSpPr>
          <p:cNvPr id="207" name="Textfeld 206">
            <a:extLst>
              <a:ext uri="{FF2B5EF4-FFF2-40B4-BE49-F238E27FC236}">
                <a16:creationId xmlns:a16="http://schemas.microsoft.com/office/drawing/2014/main" id="{AE75DB10-D277-4EB4-9F8C-365B6E812E90}"/>
              </a:ext>
            </a:extLst>
          </p:cNvPr>
          <p:cNvSpPr txBox="1"/>
          <p:nvPr/>
        </p:nvSpPr>
        <p:spPr>
          <a:xfrm>
            <a:off x="6433186" y="5901179"/>
            <a:ext cx="707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bg1">
                    <a:lumMod val="75000"/>
                  </a:schemeClr>
                </a:solidFill>
              </a:rPr>
              <a:t>TOP</a:t>
            </a:r>
          </a:p>
        </p:txBody>
      </p:sp>
      <p:sp>
        <p:nvSpPr>
          <p:cNvPr id="208" name="Textfeld 207">
            <a:extLst>
              <a:ext uri="{FF2B5EF4-FFF2-40B4-BE49-F238E27FC236}">
                <a16:creationId xmlns:a16="http://schemas.microsoft.com/office/drawing/2014/main" id="{17B2308D-A8BE-4718-B5B8-8CF0D33A74A5}"/>
              </a:ext>
            </a:extLst>
          </p:cNvPr>
          <p:cNvSpPr txBox="1"/>
          <p:nvPr/>
        </p:nvSpPr>
        <p:spPr>
          <a:xfrm>
            <a:off x="5185894" y="4021327"/>
            <a:ext cx="707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bg1">
                    <a:lumMod val="75000"/>
                  </a:schemeClr>
                </a:solidFill>
              </a:rPr>
              <a:t>TOP</a:t>
            </a:r>
          </a:p>
        </p:txBody>
      </p:sp>
      <p:sp>
        <p:nvSpPr>
          <p:cNvPr id="209" name="Textfeld 208">
            <a:extLst>
              <a:ext uri="{FF2B5EF4-FFF2-40B4-BE49-F238E27FC236}">
                <a16:creationId xmlns:a16="http://schemas.microsoft.com/office/drawing/2014/main" id="{C40B7E88-84FF-426C-8531-A588A78052BF}"/>
              </a:ext>
            </a:extLst>
          </p:cNvPr>
          <p:cNvSpPr txBox="1"/>
          <p:nvPr/>
        </p:nvSpPr>
        <p:spPr>
          <a:xfrm>
            <a:off x="852341" y="3283308"/>
            <a:ext cx="912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I2C Repeater</a:t>
            </a:r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CDFE127C-2BD3-4731-93C3-5E3C1AC4894D}"/>
              </a:ext>
            </a:extLst>
          </p:cNvPr>
          <p:cNvSpPr/>
          <p:nvPr/>
        </p:nvSpPr>
        <p:spPr>
          <a:xfrm>
            <a:off x="901326" y="3473393"/>
            <a:ext cx="771767" cy="310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SIGNALE</a:t>
            </a:r>
          </a:p>
          <a:p>
            <a:pPr algn="ctr"/>
            <a:r>
              <a:rPr lang="de-DE" sz="1000" dirty="0">
                <a:solidFill>
                  <a:schemeClr val="tx1"/>
                </a:solidFill>
              </a:rPr>
              <a:t>3.3V / 5V</a:t>
            </a:r>
          </a:p>
        </p:txBody>
      </p:sp>
      <p:sp>
        <p:nvSpPr>
          <p:cNvPr id="211" name="Rechteck 210">
            <a:extLst>
              <a:ext uri="{FF2B5EF4-FFF2-40B4-BE49-F238E27FC236}">
                <a16:creationId xmlns:a16="http://schemas.microsoft.com/office/drawing/2014/main" id="{9DFD4D56-E58F-470E-B2B8-B6B28D50FE69}"/>
              </a:ext>
            </a:extLst>
          </p:cNvPr>
          <p:cNvSpPr/>
          <p:nvPr/>
        </p:nvSpPr>
        <p:spPr>
          <a:xfrm>
            <a:off x="265141" y="3387251"/>
            <a:ext cx="386621" cy="4121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I2C 2</a:t>
            </a:r>
          </a:p>
        </p:txBody>
      </p:sp>
      <p:cxnSp>
        <p:nvCxnSpPr>
          <p:cNvPr id="213" name="Gerade Verbindung mit Pfeil 212">
            <a:extLst>
              <a:ext uri="{FF2B5EF4-FFF2-40B4-BE49-F238E27FC236}">
                <a16:creationId xmlns:a16="http://schemas.microsoft.com/office/drawing/2014/main" id="{D88AD2C7-62AB-41E4-8151-BA359FB9F23E}"/>
              </a:ext>
            </a:extLst>
          </p:cNvPr>
          <p:cNvCxnSpPr>
            <a:cxnSpLocks/>
            <a:stCxn id="210" idx="3"/>
          </p:cNvCxnSpPr>
          <p:nvPr/>
        </p:nvCxnSpPr>
        <p:spPr>
          <a:xfrm flipV="1">
            <a:off x="1673093" y="3568700"/>
            <a:ext cx="248521" cy="598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 Verbindung mit Pfeil 213">
            <a:extLst>
              <a:ext uri="{FF2B5EF4-FFF2-40B4-BE49-F238E27FC236}">
                <a16:creationId xmlns:a16="http://schemas.microsoft.com/office/drawing/2014/main" id="{41D1D762-A025-4EB7-9118-3A265A48C6B6}"/>
              </a:ext>
            </a:extLst>
          </p:cNvPr>
          <p:cNvCxnSpPr>
            <a:cxnSpLocks/>
            <a:stCxn id="211" idx="3"/>
          </p:cNvCxnSpPr>
          <p:nvPr/>
        </p:nvCxnSpPr>
        <p:spPr>
          <a:xfrm>
            <a:off x="651762" y="3593315"/>
            <a:ext cx="235037" cy="38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hteck 214">
            <a:extLst>
              <a:ext uri="{FF2B5EF4-FFF2-40B4-BE49-F238E27FC236}">
                <a16:creationId xmlns:a16="http://schemas.microsoft.com/office/drawing/2014/main" id="{A3B2CF04-AD03-440F-86D6-7B7E07C81FB4}"/>
              </a:ext>
            </a:extLst>
          </p:cNvPr>
          <p:cNvSpPr/>
          <p:nvPr/>
        </p:nvSpPr>
        <p:spPr>
          <a:xfrm>
            <a:off x="552858" y="2222206"/>
            <a:ext cx="724684" cy="2181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CON 2x3p</a:t>
            </a:r>
          </a:p>
        </p:txBody>
      </p:sp>
      <p:sp>
        <p:nvSpPr>
          <p:cNvPr id="223" name="Textfeld 222">
            <a:extLst>
              <a:ext uri="{FF2B5EF4-FFF2-40B4-BE49-F238E27FC236}">
                <a16:creationId xmlns:a16="http://schemas.microsoft.com/office/drawing/2014/main" id="{B92BAC13-60DF-4132-8435-823A28CE1E04}"/>
              </a:ext>
            </a:extLst>
          </p:cNvPr>
          <p:cNvSpPr txBox="1"/>
          <p:nvPr/>
        </p:nvSpPr>
        <p:spPr>
          <a:xfrm>
            <a:off x="8787708" y="2609144"/>
            <a:ext cx="5379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RS485</a:t>
            </a: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84E46774-7883-41C7-98D4-B6194C0AAFC4}"/>
              </a:ext>
            </a:extLst>
          </p:cNvPr>
          <p:cNvSpPr/>
          <p:nvPr/>
        </p:nvSpPr>
        <p:spPr>
          <a:xfrm>
            <a:off x="8709367" y="2092212"/>
            <a:ext cx="834984" cy="4029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CON 2x3p</a:t>
            </a:r>
          </a:p>
        </p:txBody>
      </p:sp>
      <p:cxnSp>
        <p:nvCxnSpPr>
          <p:cNvPr id="227" name="Gerade Verbindung mit Pfeil 226">
            <a:extLst>
              <a:ext uri="{FF2B5EF4-FFF2-40B4-BE49-F238E27FC236}">
                <a16:creationId xmlns:a16="http://schemas.microsoft.com/office/drawing/2014/main" id="{46367E3A-4A69-4B8D-9847-F6A1FD6D665C}"/>
              </a:ext>
            </a:extLst>
          </p:cNvPr>
          <p:cNvCxnSpPr>
            <a:cxnSpLocks/>
          </p:cNvCxnSpPr>
          <p:nvPr/>
        </p:nvCxnSpPr>
        <p:spPr>
          <a:xfrm flipH="1">
            <a:off x="7256221" y="2315616"/>
            <a:ext cx="1433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Gerade Verbindung mit Pfeil 227">
            <a:extLst>
              <a:ext uri="{FF2B5EF4-FFF2-40B4-BE49-F238E27FC236}">
                <a16:creationId xmlns:a16="http://schemas.microsoft.com/office/drawing/2014/main" id="{51511C60-8D12-4B3F-88D2-55B6E3731334}"/>
              </a:ext>
            </a:extLst>
          </p:cNvPr>
          <p:cNvCxnSpPr>
            <a:cxnSpLocks/>
          </p:cNvCxnSpPr>
          <p:nvPr/>
        </p:nvCxnSpPr>
        <p:spPr>
          <a:xfrm flipH="1">
            <a:off x="7256221" y="2189332"/>
            <a:ext cx="1434395" cy="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feld 228">
            <a:extLst>
              <a:ext uri="{FF2B5EF4-FFF2-40B4-BE49-F238E27FC236}">
                <a16:creationId xmlns:a16="http://schemas.microsoft.com/office/drawing/2014/main" id="{ADF0AFC3-CA3B-4D05-9A1C-C6C0879EE2EE}"/>
              </a:ext>
            </a:extLst>
          </p:cNvPr>
          <p:cNvSpPr txBox="1"/>
          <p:nvPr/>
        </p:nvSpPr>
        <p:spPr>
          <a:xfrm>
            <a:off x="7372544" y="2161739"/>
            <a:ext cx="10778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AI_ PressureSense_II</a:t>
            </a:r>
          </a:p>
        </p:txBody>
      </p:sp>
      <p:sp>
        <p:nvSpPr>
          <p:cNvPr id="230" name="Textfeld 229">
            <a:extLst>
              <a:ext uri="{FF2B5EF4-FFF2-40B4-BE49-F238E27FC236}">
                <a16:creationId xmlns:a16="http://schemas.microsoft.com/office/drawing/2014/main" id="{D2FA7DC1-8D3A-4886-AD2F-E9BB93D880F8}"/>
              </a:ext>
            </a:extLst>
          </p:cNvPr>
          <p:cNvSpPr txBox="1"/>
          <p:nvPr/>
        </p:nvSpPr>
        <p:spPr>
          <a:xfrm>
            <a:off x="7368087" y="2034938"/>
            <a:ext cx="10573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AI_PressureSense_I</a:t>
            </a:r>
          </a:p>
        </p:txBody>
      </p:sp>
      <p:cxnSp>
        <p:nvCxnSpPr>
          <p:cNvPr id="231" name="Gerade Verbindung mit Pfeil 230">
            <a:extLst>
              <a:ext uri="{FF2B5EF4-FFF2-40B4-BE49-F238E27FC236}">
                <a16:creationId xmlns:a16="http://schemas.microsoft.com/office/drawing/2014/main" id="{DC208FD1-C6B3-437F-8409-3BB6851805E0}"/>
              </a:ext>
            </a:extLst>
          </p:cNvPr>
          <p:cNvCxnSpPr>
            <a:cxnSpLocks/>
          </p:cNvCxnSpPr>
          <p:nvPr/>
        </p:nvCxnSpPr>
        <p:spPr>
          <a:xfrm flipH="1" flipV="1">
            <a:off x="9546178" y="2203563"/>
            <a:ext cx="544308" cy="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feld 232">
            <a:extLst>
              <a:ext uri="{FF2B5EF4-FFF2-40B4-BE49-F238E27FC236}">
                <a16:creationId xmlns:a16="http://schemas.microsoft.com/office/drawing/2014/main" id="{ECB46BDE-AC19-4A29-A21C-07FE9553CB91}"/>
              </a:ext>
            </a:extLst>
          </p:cNvPr>
          <p:cNvSpPr txBox="1"/>
          <p:nvPr/>
        </p:nvSpPr>
        <p:spPr>
          <a:xfrm>
            <a:off x="9681347" y="2018520"/>
            <a:ext cx="332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5V</a:t>
            </a:r>
          </a:p>
        </p:txBody>
      </p:sp>
      <p:cxnSp>
        <p:nvCxnSpPr>
          <p:cNvPr id="236" name="Gerade Verbindung mit Pfeil 235">
            <a:extLst>
              <a:ext uri="{FF2B5EF4-FFF2-40B4-BE49-F238E27FC236}">
                <a16:creationId xmlns:a16="http://schemas.microsoft.com/office/drawing/2014/main" id="{25785910-9C14-47E0-9BDF-0C13BE58DCB3}"/>
              </a:ext>
            </a:extLst>
          </p:cNvPr>
          <p:cNvCxnSpPr>
            <a:cxnSpLocks/>
          </p:cNvCxnSpPr>
          <p:nvPr/>
        </p:nvCxnSpPr>
        <p:spPr>
          <a:xfrm flipH="1">
            <a:off x="9543259" y="2359552"/>
            <a:ext cx="546546" cy="1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feld 236">
            <a:extLst>
              <a:ext uri="{FF2B5EF4-FFF2-40B4-BE49-F238E27FC236}">
                <a16:creationId xmlns:a16="http://schemas.microsoft.com/office/drawing/2014/main" id="{AE639B92-AA30-43AA-9BC0-5B6671341773}"/>
              </a:ext>
            </a:extLst>
          </p:cNvPr>
          <p:cNvSpPr txBox="1"/>
          <p:nvPr/>
        </p:nvSpPr>
        <p:spPr>
          <a:xfrm>
            <a:off x="9643440" y="2185040"/>
            <a:ext cx="4693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GND</a:t>
            </a:r>
          </a:p>
        </p:txBody>
      </p:sp>
      <p:cxnSp>
        <p:nvCxnSpPr>
          <p:cNvPr id="245" name="Gerade Verbindung mit Pfeil 244">
            <a:extLst>
              <a:ext uri="{FF2B5EF4-FFF2-40B4-BE49-F238E27FC236}">
                <a16:creationId xmlns:a16="http://schemas.microsoft.com/office/drawing/2014/main" id="{9DC1CD95-EEDC-41B9-B862-5363623D6E92}"/>
              </a:ext>
            </a:extLst>
          </p:cNvPr>
          <p:cNvCxnSpPr>
            <a:cxnSpLocks/>
          </p:cNvCxnSpPr>
          <p:nvPr/>
        </p:nvCxnSpPr>
        <p:spPr>
          <a:xfrm flipH="1">
            <a:off x="3570545" y="4470555"/>
            <a:ext cx="1157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hteck 247">
            <a:extLst>
              <a:ext uri="{FF2B5EF4-FFF2-40B4-BE49-F238E27FC236}">
                <a16:creationId xmlns:a16="http://schemas.microsoft.com/office/drawing/2014/main" id="{32A3D5BF-E641-42FD-A2EC-33B444DE67A3}"/>
              </a:ext>
            </a:extLst>
          </p:cNvPr>
          <p:cNvSpPr/>
          <p:nvPr/>
        </p:nvSpPr>
        <p:spPr>
          <a:xfrm>
            <a:off x="4740676" y="5156905"/>
            <a:ext cx="519679" cy="569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GPIOx</a:t>
            </a:r>
          </a:p>
        </p:txBody>
      </p:sp>
      <p:cxnSp>
        <p:nvCxnSpPr>
          <p:cNvPr id="249" name="Gerade Verbindung mit Pfeil 248">
            <a:extLst>
              <a:ext uri="{FF2B5EF4-FFF2-40B4-BE49-F238E27FC236}">
                <a16:creationId xmlns:a16="http://schemas.microsoft.com/office/drawing/2014/main" id="{00A8F0D9-1CE9-47B0-9213-000C30D43373}"/>
              </a:ext>
            </a:extLst>
          </p:cNvPr>
          <p:cNvCxnSpPr>
            <a:cxnSpLocks/>
          </p:cNvCxnSpPr>
          <p:nvPr/>
        </p:nvCxnSpPr>
        <p:spPr>
          <a:xfrm flipH="1">
            <a:off x="2305766" y="3486653"/>
            <a:ext cx="2437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feld 249">
            <a:extLst>
              <a:ext uri="{FF2B5EF4-FFF2-40B4-BE49-F238E27FC236}">
                <a16:creationId xmlns:a16="http://schemas.microsoft.com/office/drawing/2014/main" id="{C6126215-C511-4A45-AEA8-3AC3253B3681}"/>
              </a:ext>
            </a:extLst>
          </p:cNvPr>
          <p:cNvSpPr txBox="1"/>
          <p:nvPr/>
        </p:nvSpPr>
        <p:spPr>
          <a:xfrm>
            <a:off x="3951228" y="4317779"/>
            <a:ext cx="707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DO_PWM_1  </a:t>
            </a:r>
          </a:p>
        </p:txBody>
      </p:sp>
      <p:sp>
        <p:nvSpPr>
          <p:cNvPr id="251" name="Textfeld 250">
            <a:extLst>
              <a:ext uri="{FF2B5EF4-FFF2-40B4-BE49-F238E27FC236}">
                <a16:creationId xmlns:a16="http://schemas.microsoft.com/office/drawing/2014/main" id="{C9FB337B-CFB5-42DF-B81F-E34E0AFF4D46}"/>
              </a:ext>
            </a:extLst>
          </p:cNvPr>
          <p:cNvSpPr txBox="1"/>
          <p:nvPr/>
        </p:nvSpPr>
        <p:spPr>
          <a:xfrm>
            <a:off x="3952977" y="4439879"/>
            <a:ext cx="707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DO_PWM_2 </a:t>
            </a:r>
          </a:p>
        </p:txBody>
      </p:sp>
      <p:sp>
        <p:nvSpPr>
          <p:cNvPr id="252" name="Textfeld 251">
            <a:extLst>
              <a:ext uri="{FF2B5EF4-FFF2-40B4-BE49-F238E27FC236}">
                <a16:creationId xmlns:a16="http://schemas.microsoft.com/office/drawing/2014/main" id="{944E520A-D87E-4D9F-968A-659EC42B5D86}"/>
              </a:ext>
            </a:extLst>
          </p:cNvPr>
          <p:cNvSpPr txBox="1"/>
          <p:nvPr/>
        </p:nvSpPr>
        <p:spPr>
          <a:xfrm>
            <a:off x="3540351" y="3332541"/>
            <a:ext cx="13643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DO_RESET-Socket_1-4</a:t>
            </a:r>
          </a:p>
        </p:txBody>
      </p:sp>
      <p:cxnSp>
        <p:nvCxnSpPr>
          <p:cNvPr id="258" name="Gerade Verbindung mit Pfeil 257">
            <a:extLst>
              <a:ext uri="{FF2B5EF4-FFF2-40B4-BE49-F238E27FC236}">
                <a16:creationId xmlns:a16="http://schemas.microsoft.com/office/drawing/2014/main" id="{C7EF319E-FC2D-4573-8C10-5E6370AB976E}"/>
              </a:ext>
            </a:extLst>
          </p:cNvPr>
          <p:cNvCxnSpPr>
            <a:cxnSpLocks/>
          </p:cNvCxnSpPr>
          <p:nvPr/>
        </p:nvCxnSpPr>
        <p:spPr>
          <a:xfrm flipH="1" flipV="1">
            <a:off x="3583101" y="5039685"/>
            <a:ext cx="1159181" cy="7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Gerade Verbindung mit Pfeil 260">
            <a:extLst>
              <a:ext uri="{FF2B5EF4-FFF2-40B4-BE49-F238E27FC236}">
                <a16:creationId xmlns:a16="http://schemas.microsoft.com/office/drawing/2014/main" id="{D0FB6326-4542-48C1-AFBB-C956907AAD67}"/>
              </a:ext>
            </a:extLst>
          </p:cNvPr>
          <p:cNvCxnSpPr>
            <a:cxnSpLocks/>
          </p:cNvCxnSpPr>
          <p:nvPr/>
        </p:nvCxnSpPr>
        <p:spPr>
          <a:xfrm>
            <a:off x="3575848" y="5351702"/>
            <a:ext cx="1150021" cy="4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hteck 262">
            <a:extLst>
              <a:ext uri="{FF2B5EF4-FFF2-40B4-BE49-F238E27FC236}">
                <a16:creationId xmlns:a16="http://schemas.microsoft.com/office/drawing/2014/main" id="{2A681972-C87D-4BC7-986F-4B4BFBCF69BA}"/>
              </a:ext>
            </a:extLst>
          </p:cNvPr>
          <p:cNvSpPr/>
          <p:nvPr/>
        </p:nvSpPr>
        <p:spPr>
          <a:xfrm>
            <a:off x="2762983" y="5000665"/>
            <a:ext cx="813592" cy="3937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CON 2x4p</a:t>
            </a:r>
          </a:p>
        </p:txBody>
      </p:sp>
      <p:sp>
        <p:nvSpPr>
          <p:cNvPr id="266" name="Textfeld 265">
            <a:extLst>
              <a:ext uri="{FF2B5EF4-FFF2-40B4-BE49-F238E27FC236}">
                <a16:creationId xmlns:a16="http://schemas.microsoft.com/office/drawing/2014/main" id="{D49CE641-AFD3-44A8-B999-433760E8276D}"/>
              </a:ext>
            </a:extLst>
          </p:cNvPr>
          <p:cNvSpPr txBox="1"/>
          <p:nvPr/>
        </p:nvSpPr>
        <p:spPr>
          <a:xfrm>
            <a:off x="3955220" y="4657186"/>
            <a:ext cx="707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DO_PWM_4 </a:t>
            </a:r>
          </a:p>
        </p:txBody>
      </p:sp>
      <p:sp>
        <p:nvSpPr>
          <p:cNvPr id="267" name="Textfeld 266">
            <a:extLst>
              <a:ext uri="{FF2B5EF4-FFF2-40B4-BE49-F238E27FC236}">
                <a16:creationId xmlns:a16="http://schemas.microsoft.com/office/drawing/2014/main" id="{7C5CA07B-9797-4B8D-822F-E9B3F2CC02BA}"/>
              </a:ext>
            </a:extLst>
          </p:cNvPr>
          <p:cNvSpPr txBox="1"/>
          <p:nvPr/>
        </p:nvSpPr>
        <p:spPr>
          <a:xfrm>
            <a:off x="3908021" y="4892804"/>
            <a:ext cx="707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DO_PWM_5 </a:t>
            </a:r>
          </a:p>
        </p:txBody>
      </p:sp>
      <p:cxnSp>
        <p:nvCxnSpPr>
          <p:cNvPr id="271" name="Gerade Verbindung mit Pfeil 270">
            <a:extLst>
              <a:ext uri="{FF2B5EF4-FFF2-40B4-BE49-F238E27FC236}">
                <a16:creationId xmlns:a16="http://schemas.microsoft.com/office/drawing/2014/main" id="{04C82099-6890-45B8-B469-ED3C590AB586}"/>
              </a:ext>
            </a:extLst>
          </p:cNvPr>
          <p:cNvCxnSpPr>
            <a:cxnSpLocks/>
            <a:endCxn id="311" idx="3"/>
          </p:cNvCxnSpPr>
          <p:nvPr/>
        </p:nvCxnSpPr>
        <p:spPr>
          <a:xfrm flipH="1" flipV="1">
            <a:off x="1272017" y="2689574"/>
            <a:ext cx="945980" cy="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feld 271">
            <a:extLst>
              <a:ext uri="{FF2B5EF4-FFF2-40B4-BE49-F238E27FC236}">
                <a16:creationId xmlns:a16="http://schemas.microsoft.com/office/drawing/2014/main" id="{3834A50F-30E2-4B9F-9C70-8FBDD684A9D2}"/>
              </a:ext>
            </a:extLst>
          </p:cNvPr>
          <p:cNvSpPr txBox="1"/>
          <p:nvPr/>
        </p:nvSpPr>
        <p:spPr>
          <a:xfrm>
            <a:off x="1336705" y="2539928"/>
            <a:ext cx="9759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2 </a:t>
            </a:r>
            <a:r>
              <a:rPr lang="de-DE" sz="800" b="1" dirty="0" err="1">
                <a:solidFill>
                  <a:schemeClr val="accent2">
                    <a:lumMod val="50000"/>
                  </a:schemeClr>
                </a:solidFill>
              </a:rPr>
              <a:t>DI_LightBarrier</a:t>
            </a:r>
            <a:endParaRPr lang="de-DE" sz="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84" name="Textfeld 283">
            <a:extLst>
              <a:ext uri="{FF2B5EF4-FFF2-40B4-BE49-F238E27FC236}">
                <a16:creationId xmlns:a16="http://schemas.microsoft.com/office/drawing/2014/main" id="{EA1457A5-2C9A-42A8-8957-E5A0DED26A6A}"/>
              </a:ext>
            </a:extLst>
          </p:cNvPr>
          <p:cNvSpPr txBox="1"/>
          <p:nvPr/>
        </p:nvSpPr>
        <p:spPr>
          <a:xfrm>
            <a:off x="852675" y="5717824"/>
            <a:ext cx="502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GND</a:t>
            </a:r>
          </a:p>
        </p:txBody>
      </p:sp>
      <p:sp>
        <p:nvSpPr>
          <p:cNvPr id="308" name="Textfeld 307">
            <a:extLst>
              <a:ext uri="{FF2B5EF4-FFF2-40B4-BE49-F238E27FC236}">
                <a16:creationId xmlns:a16="http://schemas.microsoft.com/office/drawing/2014/main" id="{B27B0969-EC54-4934-B051-646CEE67F6AE}"/>
              </a:ext>
            </a:extLst>
          </p:cNvPr>
          <p:cNvSpPr txBox="1"/>
          <p:nvPr/>
        </p:nvSpPr>
        <p:spPr>
          <a:xfrm>
            <a:off x="298158" y="196169"/>
            <a:ext cx="1330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PCB Stacked SPI / I2C</a:t>
            </a:r>
          </a:p>
        </p:txBody>
      </p:sp>
      <p:sp>
        <p:nvSpPr>
          <p:cNvPr id="314" name="Rechteck 313">
            <a:extLst>
              <a:ext uri="{FF2B5EF4-FFF2-40B4-BE49-F238E27FC236}">
                <a16:creationId xmlns:a16="http://schemas.microsoft.com/office/drawing/2014/main" id="{36AC8D37-70CC-4B95-8C25-109A9B4909D3}"/>
              </a:ext>
            </a:extLst>
          </p:cNvPr>
          <p:cNvSpPr/>
          <p:nvPr/>
        </p:nvSpPr>
        <p:spPr>
          <a:xfrm>
            <a:off x="10527783" y="2686842"/>
            <a:ext cx="462166" cy="3479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CON 2p</a:t>
            </a:r>
          </a:p>
        </p:txBody>
      </p:sp>
      <p:sp>
        <p:nvSpPr>
          <p:cNvPr id="315" name="Textfeld 314">
            <a:extLst>
              <a:ext uri="{FF2B5EF4-FFF2-40B4-BE49-F238E27FC236}">
                <a16:creationId xmlns:a16="http://schemas.microsoft.com/office/drawing/2014/main" id="{9DC5B954-7884-4C03-8183-8D80B2F98D72}"/>
              </a:ext>
            </a:extLst>
          </p:cNvPr>
          <p:cNvSpPr txBox="1"/>
          <p:nvPr/>
        </p:nvSpPr>
        <p:spPr>
          <a:xfrm>
            <a:off x="10327550" y="3022264"/>
            <a:ext cx="806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Reset Front  </a:t>
            </a:r>
          </a:p>
        </p:txBody>
      </p:sp>
      <p:sp>
        <p:nvSpPr>
          <p:cNvPr id="318" name="Rechteck 317">
            <a:extLst>
              <a:ext uri="{FF2B5EF4-FFF2-40B4-BE49-F238E27FC236}">
                <a16:creationId xmlns:a16="http://schemas.microsoft.com/office/drawing/2014/main" id="{EB61CB99-CA6B-4DE6-9980-9CDBAEFBB72E}"/>
              </a:ext>
            </a:extLst>
          </p:cNvPr>
          <p:cNvSpPr/>
          <p:nvPr/>
        </p:nvSpPr>
        <p:spPr>
          <a:xfrm>
            <a:off x="10522876" y="3251237"/>
            <a:ext cx="462166" cy="3479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CON 2p</a:t>
            </a:r>
          </a:p>
        </p:txBody>
      </p:sp>
      <p:sp>
        <p:nvSpPr>
          <p:cNvPr id="319" name="Rechteck 318">
            <a:extLst>
              <a:ext uri="{FF2B5EF4-FFF2-40B4-BE49-F238E27FC236}">
                <a16:creationId xmlns:a16="http://schemas.microsoft.com/office/drawing/2014/main" id="{9EE69E40-7FB9-4A01-AFA6-1A1C0A9A3395}"/>
              </a:ext>
            </a:extLst>
          </p:cNvPr>
          <p:cNvSpPr/>
          <p:nvPr/>
        </p:nvSpPr>
        <p:spPr>
          <a:xfrm>
            <a:off x="10534294" y="3774284"/>
            <a:ext cx="462166" cy="3479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CON 2p</a:t>
            </a:r>
          </a:p>
        </p:txBody>
      </p:sp>
      <p:sp>
        <p:nvSpPr>
          <p:cNvPr id="320" name="Textfeld 319">
            <a:extLst>
              <a:ext uri="{FF2B5EF4-FFF2-40B4-BE49-F238E27FC236}">
                <a16:creationId xmlns:a16="http://schemas.microsoft.com/office/drawing/2014/main" id="{ED7D8970-902F-43EC-B8CE-3B16487EFAE4}"/>
              </a:ext>
            </a:extLst>
          </p:cNvPr>
          <p:cNvSpPr txBox="1"/>
          <p:nvPr/>
        </p:nvSpPr>
        <p:spPr>
          <a:xfrm>
            <a:off x="10243284" y="3561622"/>
            <a:ext cx="1021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 LED ON / Front </a:t>
            </a:r>
          </a:p>
        </p:txBody>
      </p:sp>
      <p:sp>
        <p:nvSpPr>
          <p:cNvPr id="259" name="Textfeld 258">
            <a:extLst>
              <a:ext uri="{FF2B5EF4-FFF2-40B4-BE49-F238E27FC236}">
                <a16:creationId xmlns:a16="http://schemas.microsoft.com/office/drawing/2014/main" id="{43DD16EC-734E-49D1-8B1E-0B5DA93FDE5E}"/>
              </a:ext>
            </a:extLst>
          </p:cNvPr>
          <p:cNvSpPr txBox="1"/>
          <p:nvPr/>
        </p:nvSpPr>
        <p:spPr>
          <a:xfrm>
            <a:off x="4045990" y="2124150"/>
            <a:ext cx="13492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SPI 2  /CS3</a:t>
            </a:r>
          </a:p>
        </p:txBody>
      </p:sp>
      <p:cxnSp>
        <p:nvCxnSpPr>
          <p:cNvPr id="260" name="Gerade Verbindung mit Pfeil 259">
            <a:extLst>
              <a:ext uri="{FF2B5EF4-FFF2-40B4-BE49-F238E27FC236}">
                <a16:creationId xmlns:a16="http://schemas.microsoft.com/office/drawing/2014/main" id="{9B50E263-73D9-4F60-8434-BF51A0BC4747}"/>
              </a:ext>
            </a:extLst>
          </p:cNvPr>
          <p:cNvCxnSpPr>
            <a:cxnSpLocks/>
          </p:cNvCxnSpPr>
          <p:nvPr/>
        </p:nvCxnSpPr>
        <p:spPr>
          <a:xfrm>
            <a:off x="2766947" y="2281421"/>
            <a:ext cx="1975335" cy="20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hteck 261">
            <a:extLst>
              <a:ext uri="{FF2B5EF4-FFF2-40B4-BE49-F238E27FC236}">
                <a16:creationId xmlns:a16="http://schemas.microsoft.com/office/drawing/2014/main" id="{04052298-77D6-4EEB-B566-B3AA4DD93E37}"/>
              </a:ext>
            </a:extLst>
          </p:cNvPr>
          <p:cNvSpPr/>
          <p:nvPr/>
        </p:nvSpPr>
        <p:spPr>
          <a:xfrm>
            <a:off x="2226722" y="1960037"/>
            <a:ext cx="529278" cy="11120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Digital I/O</a:t>
            </a:r>
          </a:p>
        </p:txBody>
      </p:sp>
      <p:cxnSp>
        <p:nvCxnSpPr>
          <p:cNvPr id="269" name="Gerade Verbindung mit Pfeil 268">
            <a:extLst>
              <a:ext uri="{FF2B5EF4-FFF2-40B4-BE49-F238E27FC236}">
                <a16:creationId xmlns:a16="http://schemas.microsoft.com/office/drawing/2014/main" id="{22671621-AE70-43E4-85C3-93290D53E907}"/>
              </a:ext>
            </a:extLst>
          </p:cNvPr>
          <p:cNvCxnSpPr>
            <a:cxnSpLocks/>
          </p:cNvCxnSpPr>
          <p:nvPr/>
        </p:nvCxnSpPr>
        <p:spPr>
          <a:xfrm>
            <a:off x="1278187" y="2009463"/>
            <a:ext cx="936293" cy="37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feld 269">
            <a:extLst>
              <a:ext uri="{FF2B5EF4-FFF2-40B4-BE49-F238E27FC236}">
                <a16:creationId xmlns:a16="http://schemas.microsoft.com/office/drawing/2014/main" id="{C0BC5EAC-7C0D-4805-9DEA-F35A46F58928}"/>
              </a:ext>
            </a:extLst>
          </p:cNvPr>
          <p:cNvSpPr txBox="1"/>
          <p:nvPr/>
        </p:nvSpPr>
        <p:spPr>
          <a:xfrm>
            <a:off x="1302075" y="1831156"/>
            <a:ext cx="10134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4 DI / 2DO + GND</a:t>
            </a:r>
          </a:p>
        </p:txBody>
      </p:sp>
      <p:cxnSp>
        <p:nvCxnSpPr>
          <p:cNvPr id="279" name="Gerade Verbindung mit Pfeil 278">
            <a:extLst>
              <a:ext uri="{FF2B5EF4-FFF2-40B4-BE49-F238E27FC236}">
                <a16:creationId xmlns:a16="http://schemas.microsoft.com/office/drawing/2014/main" id="{DE5E15E1-1D1A-43B7-85F4-03F44526F7B7}"/>
              </a:ext>
            </a:extLst>
          </p:cNvPr>
          <p:cNvCxnSpPr>
            <a:cxnSpLocks/>
            <a:stCxn id="215" idx="3"/>
          </p:cNvCxnSpPr>
          <p:nvPr/>
        </p:nvCxnSpPr>
        <p:spPr>
          <a:xfrm flipV="1">
            <a:off x="1277542" y="2328220"/>
            <a:ext cx="949464" cy="30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feld 279">
            <a:extLst>
              <a:ext uri="{FF2B5EF4-FFF2-40B4-BE49-F238E27FC236}">
                <a16:creationId xmlns:a16="http://schemas.microsoft.com/office/drawing/2014/main" id="{33FC0E61-AD04-4BAD-BBE7-F704B21D2677}"/>
              </a:ext>
            </a:extLst>
          </p:cNvPr>
          <p:cNvSpPr txBox="1"/>
          <p:nvPr/>
        </p:nvSpPr>
        <p:spPr>
          <a:xfrm>
            <a:off x="1329561" y="2174205"/>
            <a:ext cx="858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2 DI </a:t>
            </a:r>
            <a:r>
              <a:rPr lang="de-DE" sz="800" b="1" dirty="0" err="1">
                <a:solidFill>
                  <a:schemeClr val="accent2">
                    <a:lumMod val="50000"/>
                  </a:schemeClr>
                </a:solidFill>
              </a:rPr>
              <a:t>Leak_Sense</a:t>
            </a:r>
            <a:endParaRPr lang="de-DE" sz="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FD50004B-3433-4D7A-B91C-05D3769E448A}"/>
              </a:ext>
            </a:extLst>
          </p:cNvPr>
          <p:cNvSpPr txBox="1"/>
          <p:nvPr/>
        </p:nvSpPr>
        <p:spPr>
          <a:xfrm>
            <a:off x="3949763" y="4541812"/>
            <a:ext cx="707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DO_PWM_3 </a:t>
            </a:r>
          </a:p>
        </p:txBody>
      </p:sp>
      <p:cxnSp>
        <p:nvCxnSpPr>
          <p:cNvPr id="297" name="Gerade Verbindung mit Pfeil 296">
            <a:extLst>
              <a:ext uri="{FF2B5EF4-FFF2-40B4-BE49-F238E27FC236}">
                <a16:creationId xmlns:a16="http://schemas.microsoft.com/office/drawing/2014/main" id="{93BA426C-64C1-4223-B425-958DB2ADC6B5}"/>
              </a:ext>
            </a:extLst>
          </p:cNvPr>
          <p:cNvCxnSpPr>
            <a:cxnSpLocks/>
          </p:cNvCxnSpPr>
          <p:nvPr/>
        </p:nvCxnSpPr>
        <p:spPr>
          <a:xfrm>
            <a:off x="3583222" y="5211592"/>
            <a:ext cx="1138922" cy="9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feld 302">
            <a:extLst>
              <a:ext uri="{FF2B5EF4-FFF2-40B4-BE49-F238E27FC236}">
                <a16:creationId xmlns:a16="http://schemas.microsoft.com/office/drawing/2014/main" id="{C649BDDA-C8DF-430B-857F-26EE2BBA52C9}"/>
              </a:ext>
            </a:extLst>
          </p:cNvPr>
          <p:cNvSpPr txBox="1"/>
          <p:nvPr/>
        </p:nvSpPr>
        <p:spPr>
          <a:xfrm>
            <a:off x="3826121" y="5051759"/>
            <a:ext cx="9208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DI_Speed_Fan A </a:t>
            </a:r>
          </a:p>
        </p:txBody>
      </p:sp>
      <p:sp>
        <p:nvSpPr>
          <p:cNvPr id="304" name="Textfeld 303">
            <a:extLst>
              <a:ext uri="{FF2B5EF4-FFF2-40B4-BE49-F238E27FC236}">
                <a16:creationId xmlns:a16="http://schemas.microsoft.com/office/drawing/2014/main" id="{AD0ECFC9-EF6C-41C7-A8F0-530D24390B19}"/>
              </a:ext>
            </a:extLst>
          </p:cNvPr>
          <p:cNvSpPr txBox="1"/>
          <p:nvPr/>
        </p:nvSpPr>
        <p:spPr>
          <a:xfrm>
            <a:off x="3826121" y="5190032"/>
            <a:ext cx="9208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DI_Speed_Fan B </a:t>
            </a:r>
          </a:p>
        </p:txBody>
      </p:sp>
      <p:sp>
        <p:nvSpPr>
          <p:cNvPr id="311" name="Rechteck 310">
            <a:extLst>
              <a:ext uri="{FF2B5EF4-FFF2-40B4-BE49-F238E27FC236}">
                <a16:creationId xmlns:a16="http://schemas.microsoft.com/office/drawing/2014/main" id="{7B74102A-FF63-4F04-A12D-79FB4F787706}"/>
              </a:ext>
            </a:extLst>
          </p:cNvPr>
          <p:cNvSpPr/>
          <p:nvPr/>
        </p:nvSpPr>
        <p:spPr>
          <a:xfrm>
            <a:off x="546868" y="2590102"/>
            <a:ext cx="725149" cy="1989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CON 2x3p</a:t>
            </a:r>
          </a:p>
        </p:txBody>
      </p:sp>
      <p:sp>
        <p:nvSpPr>
          <p:cNvPr id="313" name="Textfeld 312">
            <a:extLst>
              <a:ext uri="{FF2B5EF4-FFF2-40B4-BE49-F238E27FC236}">
                <a16:creationId xmlns:a16="http://schemas.microsoft.com/office/drawing/2014/main" id="{6AECEA67-2074-444F-A8D4-08115F1193AE}"/>
              </a:ext>
            </a:extLst>
          </p:cNvPr>
          <p:cNvSpPr txBox="1"/>
          <p:nvPr/>
        </p:nvSpPr>
        <p:spPr>
          <a:xfrm>
            <a:off x="506946" y="2385528"/>
            <a:ext cx="1009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Light-</a:t>
            </a:r>
            <a:r>
              <a:rPr lang="de-DE" sz="1000" dirty="0" err="1"/>
              <a:t>Barrier</a:t>
            </a:r>
            <a:endParaRPr lang="de-DE" sz="1000" dirty="0"/>
          </a:p>
        </p:txBody>
      </p:sp>
      <p:cxnSp>
        <p:nvCxnSpPr>
          <p:cNvPr id="317" name="Gerade Verbindung mit Pfeil 316">
            <a:extLst>
              <a:ext uri="{FF2B5EF4-FFF2-40B4-BE49-F238E27FC236}">
                <a16:creationId xmlns:a16="http://schemas.microsoft.com/office/drawing/2014/main" id="{738E8980-08C4-4922-A783-F680A01F4081}"/>
              </a:ext>
            </a:extLst>
          </p:cNvPr>
          <p:cNvCxnSpPr>
            <a:cxnSpLocks/>
          </p:cNvCxnSpPr>
          <p:nvPr/>
        </p:nvCxnSpPr>
        <p:spPr>
          <a:xfrm>
            <a:off x="2359820" y="5115098"/>
            <a:ext cx="390908" cy="2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feld 320">
            <a:extLst>
              <a:ext uri="{FF2B5EF4-FFF2-40B4-BE49-F238E27FC236}">
                <a16:creationId xmlns:a16="http://schemas.microsoft.com/office/drawing/2014/main" id="{61652031-AEDB-40E8-BD20-92771CF13300}"/>
              </a:ext>
            </a:extLst>
          </p:cNvPr>
          <p:cNvSpPr txBox="1"/>
          <p:nvPr/>
        </p:nvSpPr>
        <p:spPr>
          <a:xfrm>
            <a:off x="2310805" y="5108248"/>
            <a:ext cx="502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GND</a:t>
            </a:r>
          </a:p>
        </p:txBody>
      </p:sp>
      <p:cxnSp>
        <p:nvCxnSpPr>
          <p:cNvPr id="322" name="Gerade Verbindung mit Pfeil 321">
            <a:extLst>
              <a:ext uri="{FF2B5EF4-FFF2-40B4-BE49-F238E27FC236}">
                <a16:creationId xmlns:a16="http://schemas.microsoft.com/office/drawing/2014/main" id="{15D9DF4B-2CF9-4D27-A1FD-A664B3CEA827}"/>
              </a:ext>
            </a:extLst>
          </p:cNvPr>
          <p:cNvCxnSpPr>
            <a:cxnSpLocks/>
          </p:cNvCxnSpPr>
          <p:nvPr/>
        </p:nvCxnSpPr>
        <p:spPr>
          <a:xfrm>
            <a:off x="2367766" y="5288973"/>
            <a:ext cx="388454" cy="2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feld 322">
            <a:extLst>
              <a:ext uri="{FF2B5EF4-FFF2-40B4-BE49-F238E27FC236}">
                <a16:creationId xmlns:a16="http://schemas.microsoft.com/office/drawing/2014/main" id="{70576E07-0CA2-49CD-B1D4-C2C7E64DE3B6}"/>
              </a:ext>
            </a:extLst>
          </p:cNvPr>
          <p:cNvSpPr txBox="1"/>
          <p:nvPr/>
        </p:nvSpPr>
        <p:spPr>
          <a:xfrm>
            <a:off x="2325291" y="4940651"/>
            <a:ext cx="486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24V</a:t>
            </a: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E0A97DBC-4214-4D7C-8159-390D6B1F8968}"/>
              </a:ext>
            </a:extLst>
          </p:cNvPr>
          <p:cNvSpPr/>
          <p:nvPr/>
        </p:nvSpPr>
        <p:spPr>
          <a:xfrm>
            <a:off x="4748585" y="3390195"/>
            <a:ext cx="505488" cy="192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GPIOx</a:t>
            </a:r>
          </a:p>
        </p:txBody>
      </p:sp>
      <p:cxnSp>
        <p:nvCxnSpPr>
          <p:cNvPr id="232" name="Gerade Verbindung mit Pfeil 231">
            <a:extLst>
              <a:ext uri="{FF2B5EF4-FFF2-40B4-BE49-F238E27FC236}">
                <a16:creationId xmlns:a16="http://schemas.microsoft.com/office/drawing/2014/main" id="{7EC5B702-9074-4D2B-B083-8B1ABFDF0B34}"/>
              </a:ext>
            </a:extLst>
          </p:cNvPr>
          <p:cNvCxnSpPr>
            <a:cxnSpLocks/>
          </p:cNvCxnSpPr>
          <p:nvPr/>
        </p:nvCxnSpPr>
        <p:spPr>
          <a:xfrm flipH="1">
            <a:off x="3567400" y="4590856"/>
            <a:ext cx="1157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97A5679D-00DA-41AD-AA0D-11F873B0BCFC}"/>
              </a:ext>
            </a:extLst>
          </p:cNvPr>
          <p:cNvCxnSpPr>
            <a:cxnSpLocks/>
          </p:cNvCxnSpPr>
          <p:nvPr/>
        </p:nvCxnSpPr>
        <p:spPr>
          <a:xfrm flipH="1">
            <a:off x="3567400" y="4812961"/>
            <a:ext cx="1157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mit Pfeil 234">
            <a:extLst>
              <a:ext uri="{FF2B5EF4-FFF2-40B4-BE49-F238E27FC236}">
                <a16:creationId xmlns:a16="http://schemas.microsoft.com/office/drawing/2014/main" id="{FFB57A67-EB35-425B-90EF-2C998F794043}"/>
              </a:ext>
            </a:extLst>
          </p:cNvPr>
          <p:cNvCxnSpPr>
            <a:cxnSpLocks/>
          </p:cNvCxnSpPr>
          <p:nvPr/>
        </p:nvCxnSpPr>
        <p:spPr>
          <a:xfrm flipH="1">
            <a:off x="3573849" y="4696093"/>
            <a:ext cx="1157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hteck 238">
            <a:extLst>
              <a:ext uri="{FF2B5EF4-FFF2-40B4-BE49-F238E27FC236}">
                <a16:creationId xmlns:a16="http://schemas.microsoft.com/office/drawing/2014/main" id="{AF225066-D029-4C92-908E-C78716122823}"/>
              </a:ext>
            </a:extLst>
          </p:cNvPr>
          <p:cNvSpPr/>
          <p:nvPr/>
        </p:nvSpPr>
        <p:spPr>
          <a:xfrm>
            <a:off x="2761294" y="4429428"/>
            <a:ext cx="808801" cy="4319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CON 4 x 2p</a:t>
            </a:r>
          </a:p>
        </p:txBody>
      </p:sp>
      <p:sp>
        <p:nvSpPr>
          <p:cNvPr id="256" name="Textfeld 255">
            <a:extLst>
              <a:ext uri="{FF2B5EF4-FFF2-40B4-BE49-F238E27FC236}">
                <a16:creationId xmlns:a16="http://schemas.microsoft.com/office/drawing/2014/main" id="{FFF513E7-7BBF-42BF-89F6-88C1DAE83893}"/>
              </a:ext>
            </a:extLst>
          </p:cNvPr>
          <p:cNvSpPr txBox="1"/>
          <p:nvPr/>
        </p:nvSpPr>
        <p:spPr>
          <a:xfrm>
            <a:off x="2755846" y="4803393"/>
            <a:ext cx="861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2x Fan</a:t>
            </a:r>
          </a:p>
        </p:txBody>
      </p:sp>
      <p:sp>
        <p:nvSpPr>
          <p:cNvPr id="264" name="Textfeld 263">
            <a:extLst>
              <a:ext uri="{FF2B5EF4-FFF2-40B4-BE49-F238E27FC236}">
                <a16:creationId xmlns:a16="http://schemas.microsoft.com/office/drawing/2014/main" id="{47049ECD-25BA-418B-B27F-2FB7DAC49817}"/>
              </a:ext>
            </a:extLst>
          </p:cNvPr>
          <p:cNvSpPr txBox="1"/>
          <p:nvPr/>
        </p:nvSpPr>
        <p:spPr>
          <a:xfrm>
            <a:off x="2686884" y="4241115"/>
            <a:ext cx="1098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4 x HPLC </a:t>
            </a:r>
            <a:r>
              <a:rPr lang="de-DE" sz="1000" dirty="0" err="1"/>
              <a:t>Valves</a:t>
            </a:r>
            <a:endParaRPr lang="de-DE" sz="1000" dirty="0"/>
          </a:p>
        </p:txBody>
      </p:sp>
      <p:cxnSp>
        <p:nvCxnSpPr>
          <p:cNvPr id="276" name="Gerade Verbindung mit Pfeil 275">
            <a:extLst>
              <a:ext uri="{FF2B5EF4-FFF2-40B4-BE49-F238E27FC236}">
                <a16:creationId xmlns:a16="http://schemas.microsoft.com/office/drawing/2014/main" id="{98EB7A3D-6B0B-4BFF-A895-63112F1878EA}"/>
              </a:ext>
            </a:extLst>
          </p:cNvPr>
          <p:cNvCxnSpPr>
            <a:cxnSpLocks/>
          </p:cNvCxnSpPr>
          <p:nvPr/>
        </p:nvCxnSpPr>
        <p:spPr>
          <a:xfrm flipV="1">
            <a:off x="3583175" y="5930084"/>
            <a:ext cx="1149454" cy="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feld 288">
            <a:extLst>
              <a:ext uri="{FF2B5EF4-FFF2-40B4-BE49-F238E27FC236}">
                <a16:creationId xmlns:a16="http://schemas.microsoft.com/office/drawing/2014/main" id="{285EBDCB-2544-4D9B-97F1-83850CE0B55F}"/>
              </a:ext>
            </a:extLst>
          </p:cNvPr>
          <p:cNvSpPr txBox="1"/>
          <p:nvPr/>
        </p:nvSpPr>
        <p:spPr>
          <a:xfrm>
            <a:off x="8564407" y="1888443"/>
            <a:ext cx="1230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2x Pressure Sense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2341B877-E031-47DD-845E-8F5D5B3E61E6}"/>
              </a:ext>
            </a:extLst>
          </p:cNvPr>
          <p:cNvSpPr txBox="1"/>
          <p:nvPr/>
        </p:nvSpPr>
        <p:spPr>
          <a:xfrm>
            <a:off x="10238453" y="2461093"/>
            <a:ext cx="1069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Switch ON/OFF</a:t>
            </a:r>
          </a:p>
        </p:txBody>
      </p:sp>
      <p:sp>
        <p:nvSpPr>
          <p:cNvPr id="294" name="Textfeld 293">
            <a:extLst>
              <a:ext uri="{FF2B5EF4-FFF2-40B4-BE49-F238E27FC236}">
                <a16:creationId xmlns:a16="http://schemas.microsoft.com/office/drawing/2014/main" id="{E73BB6CE-1C47-42DA-8BB7-D67E2B5BA52E}"/>
              </a:ext>
            </a:extLst>
          </p:cNvPr>
          <p:cNvSpPr txBox="1"/>
          <p:nvPr/>
        </p:nvSpPr>
        <p:spPr>
          <a:xfrm>
            <a:off x="457825" y="1675727"/>
            <a:ext cx="912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Digital IO ext.</a:t>
            </a:r>
          </a:p>
        </p:txBody>
      </p:sp>
      <p:sp>
        <p:nvSpPr>
          <p:cNvPr id="295" name="Textfeld 294">
            <a:extLst>
              <a:ext uri="{FF2B5EF4-FFF2-40B4-BE49-F238E27FC236}">
                <a16:creationId xmlns:a16="http://schemas.microsoft.com/office/drawing/2014/main" id="{0764AEA0-4FDB-4181-84AD-E9F59D022E99}"/>
              </a:ext>
            </a:extLst>
          </p:cNvPr>
          <p:cNvSpPr txBox="1"/>
          <p:nvPr/>
        </p:nvSpPr>
        <p:spPr>
          <a:xfrm>
            <a:off x="552858" y="2026796"/>
            <a:ext cx="912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Leak Sense</a:t>
            </a:r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60F93B51-645B-4483-BBE9-D89478B57D55}"/>
              </a:ext>
            </a:extLst>
          </p:cNvPr>
          <p:cNvSpPr/>
          <p:nvPr/>
        </p:nvSpPr>
        <p:spPr>
          <a:xfrm rot="16200000">
            <a:off x="-301696" y="2213798"/>
            <a:ext cx="1174541" cy="213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Gehäuse Rückwand</a:t>
            </a:r>
          </a:p>
        </p:txBody>
      </p:sp>
      <p:cxnSp>
        <p:nvCxnSpPr>
          <p:cNvPr id="307" name="Gerade Verbindung mit Pfeil 306">
            <a:extLst>
              <a:ext uri="{FF2B5EF4-FFF2-40B4-BE49-F238E27FC236}">
                <a16:creationId xmlns:a16="http://schemas.microsoft.com/office/drawing/2014/main" id="{D0380D00-F273-4468-A9AE-55F9D74AAE0D}"/>
              </a:ext>
            </a:extLst>
          </p:cNvPr>
          <p:cNvCxnSpPr>
            <a:cxnSpLocks/>
          </p:cNvCxnSpPr>
          <p:nvPr/>
        </p:nvCxnSpPr>
        <p:spPr>
          <a:xfrm flipH="1">
            <a:off x="7264960" y="2470355"/>
            <a:ext cx="1200614" cy="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feld 308">
            <a:extLst>
              <a:ext uri="{FF2B5EF4-FFF2-40B4-BE49-F238E27FC236}">
                <a16:creationId xmlns:a16="http://schemas.microsoft.com/office/drawing/2014/main" id="{44435E78-307A-4F16-8F5A-4E2A3738248E}"/>
              </a:ext>
            </a:extLst>
          </p:cNvPr>
          <p:cNvSpPr txBox="1"/>
          <p:nvPr/>
        </p:nvSpPr>
        <p:spPr>
          <a:xfrm>
            <a:off x="8060202" y="2300777"/>
            <a:ext cx="332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5V</a:t>
            </a:r>
          </a:p>
        </p:txBody>
      </p:sp>
      <p:cxnSp>
        <p:nvCxnSpPr>
          <p:cNvPr id="310" name="Gerade Verbindung mit Pfeil 309">
            <a:extLst>
              <a:ext uri="{FF2B5EF4-FFF2-40B4-BE49-F238E27FC236}">
                <a16:creationId xmlns:a16="http://schemas.microsoft.com/office/drawing/2014/main" id="{965367EB-CD9F-41E1-985B-549E3D8DCB85}"/>
              </a:ext>
            </a:extLst>
          </p:cNvPr>
          <p:cNvCxnSpPr>
            <a:cxnSpLocks/>
          </p:cNvCxnSpPr>
          <p:nvPr/>
        </p:nvCxnSpPr>
        <p:spPr>
          <a:xfrm flipH="1" flipV="1">
            <a:off x="7262041" y="2629790"/>
            <a:ext cx="1203533" cy="2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feld 311">
            <a:extLst>
              <a:ext uri="{FF2B5EF4-FFF2-40B4-BE49-F238E27FC236}">
                <a16:creationId xmlns:a16="http://schemas.microsoft.com/office/drawing/2014/main" id="{640647CA-7A54-40DA-A17B-455670E1D9C3}"/>
              </a:ext>
            </a:extLst>
          </p:cNvPr>
          <p:cNvSpPr txBox="1"/>
          <p:nvPr/>
        </p:nvSpPr>
        <p:spPr>
          <a:xfrm>
            <a:off x="8056094" y="2444048"/>
            <a:ext cx="4693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24V</a:t>
            </a:r>
          </a:p>
        </p:txBody>
      </p:sp>
      <p:sp>
        <p:nvSpPr>
          <p:cNvPr id="324" name="Textfeld 323">
            <a:extLst>
              <a:ext uri="{FF2B5EF4-FFF2-40B4-BE49-F238E27FC236}">
                <a16:creationId xmlns:a16="http://schemas.microsoft.com/office/drawing/2014/main" id="{0E0E90BB-E152-49FC-9FA9-9AAA34C82A76}"/>
              </a:ext>
            </a:extLst>
          </p:cNvPr>
          <p:cNvSpPr txBox="1"/>
          <p:nvPr/>
        </p:nvSpPr>
        <p:spPr>
          <a:xfrm>
            <a:off x="7380153" y="2314056"/>
            <a:ext cx="10573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AI_Mess-5V</a:t>
            </a:r>
          </a:p>
        </p:txBody>
      </p:sp>
      <p:sp>
        <p:nvSpPr>
          <p:cNvPr id="325" name="Textfeld 324">
            <a:extLst>
              <a:ext uri="{FF2B5EF4-FFF2-40B4-BE49-F238E27FC236}">
                <a16:creationId xmlns:a16="http://schemas.microsoft.com/office/drawing/2014/main" id="{E2DD5EB7-192D-4B12-8F19-E6DE87C4F4DF}"/>
              </a:ext>
            </a:extLst>
          </p:cNvPr>
          <p:cNvSpPr txBox="1"/>
          <p:nvPr/>
        </p:nvSpPr>
        <p:spPr>
          <a:xfrm>
            <a:off x="7385286" y="2474259"/>
            <a:ext cx="10573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AI_Mess-24V</a:t>
            </a:r>
          </a:p>
        </p:txBody>
      </p:sp>
      <p:sp>
        <p:nvSpPr>
          <p:cNvPr id="335" name="Textfeld 334">
            <a:extLst>
              <a:ext uri="{FF2B5EF4-FFF2-40B4-BE49-F238E27FC236}">
                <a16:creationId xmlns:a16="http://schemas.microsoft.com/office/drawing/2014/main" id="{00B0D909-BE86-4B51-991A-479269BB96DE}"/>
              </a:ext>
            </a:extLst>
          </p:cNvPr>
          <p:cNvSpPr txBox="1"/>
          <p:nvPr/>
        </p:nvSpPr>
        <p:spPr>
          <a:xfrm>
            <a:off x="2862855" y="1029040"/>
            <a:ext cx="6919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I2C_1_SDA</a:t>
            </a:r>
          </a:p>
        </p:txBody>
      </p:sp>
      <p:sp>
        <p:nvSpPr>
          <p:cNvPr id="336" name="Textfeld 335">
            <a:extLst>
              <a:ext uri="{FF2B5EF4-FFF2-40B4-BE49-F238E27FC236}">
                <a16:creationId xmlns:a16="http://schemas.microsoft.com/office/drawing/2014/main" id="{325635B3-2E4C-4EFA-9DDE-C30C8754254A}"/>
              </a:ext>
            </a:extLst>
          </p:cNvPr>
          <p:cNvSpPr txBox="1"/>
          <p:nvPr/>
        </p:nvSpPr>
        <p:spPr>
          <a:xfrm>
            <a:off x="2868945" y="1153135"/>
            <a:ext cx="620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I2C_1_SCL</a:t>
            </a:r>
          </a:p>
        </p:txBody>
      </p:sp>
      <p:cxnSp>
        <p:nvCxnSpPr>
          <p:cNvPr id="337" name="Gerade Verbindung mit Pfeil 336">
            <a:extLst>
              <a:ext uri="{FF2B5EF4-FFF2-40B4-BE49-F238E27FC236}">
                <a16:creationId xmlns:a16="http://schemas.microsoft.com/office/drawing/2014/main" id="{9642D047-F940-43AA-B9B3-6401A94ADEB9}"/>
              </a:ext>
            </a:extLst>
          </p:cNvPr>
          <p:cNvCxnSpPr>
            <a:cxnSpLocks/>
          </p:cNvCxnSpPr>
          <p:nvPr/>
        </p:nvCxnSpPr>
        <p:spPr>
          <a:xfrm flipV="1">
            <a:off x="2381865" y="1304014"/>
            <a:ext cx="2341210" cy="85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Gerade Verbindung mit Pfeil 337">
            <a:extLst>
              <a:ext uri="{FF2B5EF4-FFF2-40B4-BE49-F238E27FC236}">
                <a16:creationId xmlns:a16="http://schemas.microsoft.com/office/drawing/2014/main" id="{F629330E-DE38-44D0-8B58-C689C41AB2D2}"/>
              </a:ext>
            </a:extLst>
          </p:cNvPr>
          <p:cNvCxnSpPr>
            <a:cxnSpLocks/>
          </p:cNvCxnSpPr>
          <p:nvPr/>
        </p:nvCxnSpPr>
        <p:spPr>
          <a:xfrm>
            <a:off x="2381865" y="1187246"/>
            <a:ext cx="2349161" cy="54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hteck 338">
            <a:extLst>
              <a:ext uri="{FF2B5EF4-FFF2-40B4-BE49-F238E27FC236}">
                <a16:creationId xmlns:a16="http://schemas.microsoft.com/office/drawing/2014/main" id="{C80E48E4-E1AB-4FE3-AF3E-E0DBD77F13EB}"/>
              </a:ext>
            </a:extLst>
          </p:cNvPr>
          <p:cNvSpPr/>
          <p:nvPr/>
        </p:nvSpPr>
        <p:spPr>
          <a:xfrm>
            <a:off x="1906475" y="1063299"/>
            <a:ext cx="489024" cy="3982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°C</a:t>
            </a:r>
          </a:p>
        </p:txBody>
      </p:sp>
      <p:sp>
        <p:nvSpPr>
          <p:cNvPr id="341" name="Textfeld 340">
            <a:extLst>
              <a:ext uri="{FF2B5EF4-FFF2-40B4-BE49-F238E27FC236}">
                <a16:creationId xmlns:a16="http://schemas.microsoft.com/office/drawing/2014/main" id="{C298F0FD-EFEA-4FB6-B534-E47F2B074AAE}"/>
              </a:ext>
            </a:extLst>
          </p:cNvPr>
          <p:cNvSpPr txBox="1"/>
          <p:nvPr/>
        </p:nvSpPr>
        <p:spPr>
          <a:xfrm>
            <a:off x="1591136" y="853339"/>
            <a:ext cx="1223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Temperature Sense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FD1457E9-08BB-4125-B026-0A9BA6CBE373}"/>
              </a:ext>
            </a:extLst>
          </p:cNvPr>
          <p:cNvCxnSpPr>
            <a:cxnSpLocks/>
          </p:cNvCxnSpPr>
          <p:nvPr/>
        </p:nvCxnSpPr>
        <p:spPr>
          <a:xfrm flipH="1">
            <a:off x="2165680" y="5563896"/>
            <a:ext cx="2554933" cy="1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Gerade Verbindung mit Pfeil 237">
            <a:extLst>
              <a:ext uri="{FF2B5EF4-FFF2-40B4-BE49-F238E27FC236}">
                <a16:creationId xmlns:a16="http://schemas.microsoft.com/office/drawing/2014/main" id="{9E277EF3-9A3B-409A-BCBA-CA3D3246B816}"/>
              </a:ext>
            </a:extLst>
          </p:cNvPr>
          <p:cNvCxnSpPr>
            <a:cxnSpLocks/>
          </p:cNvCxnSpPr>
          <p:nvPr/>
        </p:nvCxnSpPr>
        <p:spPr>
          <a:xfrm flipH="1" flipV="1">
            <a:off x="2085787" y="4313151"/>
            <a:ext cx="78581" cy="124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feld 246">
            <a:extLst>
              <a:ext uri="{FF2B5EF4-FFF2-40B4-BE49-F238E27FC236}">
                <a16:creationId xmlns:a16="http://schemas.microsoft.com/office/drawing/2014/main" id="{3543F00B-D033-4613-B3E5-BA54BC66B3C2}"/>
              </a:ext>
            </a:extLst>
          </p:cNvPr>
          <p:cNvSpPr txBox="1"/>
          <p:nvPr/>
        </p:nvSpPr>
        <p:spPr>
          <a:xfrm>
            <a:off x="3568828" y="5414334"/>
            <a:ext cx="12805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4x DIO_ONEWIRE-Data</a:t>
            </a: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2704D969-1A6B-48FF-B075-BE2E24066EAB}"/>
              </a:ext>
            </a:extLst>
          </p:cNvPr>
          <p:cNvSpPr/>
          <p:nvPr/>
        </p:nvSpPr>
        <p:spPr>
          <a:xfrm>
            <a:off x="6713527" y="4021327"/>
            <a:ext cx="535879" cy="391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I2C 1</a:t>
            </a:r>
          </a:p>
        </p:txBody>
      </p:sp>
      <p:cxnSp>
        <p:nvCxnSpPr>
          <p:cNvPr id="225" name="Gerade Verbindung mit Pfeil 224">
            <a:extLst>
              <a:ext uri="{FF2B5EF4-FFF2-40B4-BE49-F238E27FC236}">
                <a16:creationId xmlns:a16="http://schemas.microsoft.com/office/drawing/2014/main" id="{99FDB0B3-DCA3-4EC4-8F3A-DB53DCA897C5}"/>
              </a:ext>
            </a:extLst>
          </p:cNvPr>
          <p:cNvCxnSpPr>
            <a:cxnSpLocks/>
          </p:cNvCxnSpPr>
          <p:nvPr/>
        </p:nvCxnSpPr>
        <p:spPr>
          <a:xfrm>
            <a:off x="7249406" y="4152775"/>
            <a:ext cx="6939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 Verbindung mit Pfeil 239">
            <a:extLst>
              <a:ext uri="{FF2B5EF4-FFF2-40B4-BE49-F238E27FC236}">
                <a16:creationId xmlns:a16="http://schemas.microsoft.com/office/drawing/2014/main" id="{A1B68635-6D1C-4022-89F5-12FB49507C84}"/>
              </a:ext>
            </a:extLst>
          </p:cNvPr>
          <p:cNvCxnSpPr>
            <a:cxnSpLocks/>
          </p:cNvCxnSpPr>
          <p:nvPr/>
        </p:nvCxnSpPr>
        <p:spPr>
          <a:xfrm>
            <a:off x="7256221" y="4313151"/>
            <a:ext cx="6939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feld 240">
            <a:extLst>
              <a:ext uri="{FF2B5EF4-FFF2-40B4-BE49-F238E27FC236}">
                <a16:creationId xmlns:a16="http://schemas.microsoft.com/office/drawing/2014/main" id="{9572FFB7-9BA6-40AE-9333-33F35F617D1F}"/>
              </a:ext>
            </a:extLst>
          </p:cNvPr>
          <p:cNvSpPr txBox="1"/>
          <p:nvPr/>
        </p:nvSpPr>
        <p:spPr>
          <a:xfrm>
            <a:off x="7284903" y="3988898"/>
            <a:ext cx="6919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I2C_1_SDA</a:t>
            </a:r>
          </a:p>
        </p:txBody>
      </p:sp>
      <p:sp>
        <p:nvSpPr>
          <p:cNvPr id="242" name="Textfeld 241">
            <a:extLst>
              <a:ext uri="{FF2B5EF4-FFF2-40B4-BE49-F238E27FC236}">
                <a16:creationId xmlns:a16="http://schemas.microsoft.com/office/drawing/2014/main" id="{5893D258-A7B6-4F66-B02F-73B09A9B6091}"/>
              </a:ext>
            </a:extLst>
          </p:cNvPr>
          <p:cNvSpPr txBox="1"/>
          <p:nvPr/>
        </p:nvSpPr>
        <p:spPr>
          <a:xfrm>
            <a:off x="7308163" y="4152775"/>
            <a:ext cx="620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I2C_1_SCL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6B8E931F-CEB6-439A-9787-F5B6334DE779}"/>
              </a:ext>
            </a:extLst>
          </p:cNvPr>
          <p:cNvSpPr/>
          <p:nvPr/>
        </p:nvSpPr>
        <p:spPr>
          <a:xfrm>
            <a:off x="7954945" y="3762176"/>
            <a:ext cx="529278" cy="9609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Digital I/O</a:t>
            </a:r>
          </a:p>
        </p:txBody>
      </p:sp>
      <p:cxnSp>
        <p:nvCxnSpPr>
          <p:cNvPr id="244" name="Gerade Verbindung mit Pfeil 243">
            <a:extLst>
              <a:ext uri="{FF2B5EF4-FFF2-40B4-BE49-F238E27FC236}">
                <a16:creationId xmlns:a16="http://schemas.microsoft.com/office/drawing/2014/main" id="{13DB12BF-19BB-4BA8-94C1-A67B5ECA9A83}"/>
              </a:ext>
            </a:extLst>
          </p:cNvPr>
          <p:cNvCxnSpPr>
            <a:cxnSpLocks/>
          </p:cNvCxnSpPr>
          <p:nvPr/>
        </p:nvCxnSpPr>
        <p:spPr>
          <a:xfrm>
            <a:off x="8475471" y="3832321"/>
            <a:ext cx="1323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 Verbindung mit Pfeil 245">
            <a:extLst>
              <a:ext uri="{FF2B5EF4-FFF2-40B4-BE49-F238E27FC236}">
                <a16:creationId xmlns:a16="http://schemas.microsoft.com/office/drawing/2014/main" id="{0A305111-75F4-430C-BCD2-4C86059E3BE9}"/>
              </a:ext>
            </a:extLst>
          </p:cNvPr>
          <p:cNvCxnSpPr>
            <a:cxnSpLocks/>
          </p:cNvCxnSpPr>
          <p:nvPr/>
        </p:nvCxnSpPr>
        <p:spPr>
          <a:xfrm>
            <a:off x="8475470" y="3944680"/>
            <a:ext cx="1323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Gerade Verbindung mit Pfeil 252">
            <a:extLst>
              <a:ext uri="{FF2B5EF4-FFF2-40B4-BE49-F238E27FC236}">
                <a16:creationId xmlns:a16="http://schemas.microsoft.com/office/drawing/2014/main" id="{5B9735FD-F2E5-401B-B8D3-39AA95998FF8}"/>
              </a:ext>
            </a:extLst>
          </p:cNvPr>
          <p:cNvCxnSpPr>
            <a:cxnSpLocks/>
          </p:cNvCxnSpPr>
          <p:nvPr/>
        </p:nvCxnSpPr>
        <p:spPr>
          <a:xfrm>
            <a:off x="8485205" y="4063453"/>
            <a:ext cx="1323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mit Pfeil 253">
            <a:extLst>
              <a:ext uri="{FF2B5EF4-FFF2-40B4-BE49-F238E27FC236}">
                <a16:creationId xmlns:a16="http://schemas.microsoft.com/office/drawing/2014/main" id="{8D95E607-1913-45C3-818C-9EACF8A1D3D4}"/>
              </a:ext>
            </a:extLst>
          </p:cNvPr>
          <p:cNvCxnSpPr>
            <a:cxnSpLocks/>
          </p:cNvCxnSpPr>
          <p:nvPr/>
        </p:nvCxnSpPr>
        <p:spPr>
          <a:xfrm>
            <a:off x="8475470" y="4185243"/>
            <a:ext cx="1323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Gerade Verbindung mit Pfeil 254">
            <a:extLst>
              <a:ext uri="{FF2B5EF4-FFF2-40B4-BE49-F238E27FC236}">
                <a16:creationId xmlns:a16="http://schemas.microsoft.com/office/drawing/2014/main" id="{104A286F-DFCE-4573-92DE-B39B9DA803B1}"/>
              </a:ext>
            </a:extLst>
          </p:cNvPr>
          <p:cNvCxnSpPr>
            <a:cxnSpLocks/>
          </p:cNvCxnSpPr>
          <p:nvPr/>
        </p:nvCxnSpPr>
        <p:spPr>
          <a:xfrm>
            <a:off x="8485204" y="4296792"/>
            <a:ext cx="1323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Gerade Verbindung mit Pfeil 256">
            <a:extLst>
              <a:ext uri="{FF2B5EF4-FFF2-40B4-BE49-F238E27FC236}">
                <a16:creationId xmlns:a16="http://schemas.microsoft.com/office/drawing/2014/main" id="{29F64657-F513-4BFB-9A12-371676056050}"/>
              </a:ext>
            </a:extLst>
          </p:cNvPr>
          <p:cNvCxnSpPr>
            <a:cxnSpLocks/>
          </p:cNvCxnSpPr>
          <p:nvPr/>
        </p:nvCxnSpPr>
        <p:spPr>
          <a:xfrm>
            <a:off x="8475470" y="4412082"/>
            <a:ext cx="1323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hteck 264">
            <a:extLst>
              <a:ext uri="{FF2B5EF4-FFF2-40B4-BE49-F238E27FC236}">
                <a16:creationId xmlns:a16="http://schemas.microsoft.com/office/drawing/2014/main" id="{2746D304-4569-47BC-B803-53BD9C9958A6}"/>
              </a:ext>
            </a:extLst>
          </p:cNvPr>
          <p:cNvSpPr/>
          <p:nvPr/>
        </p:nvSpPr>
        <p:spPr>
          <a:xfrm>
            <a:off x="9792944" y="3556061"/>
            <a:ext cx="439370" cy="9087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CON 10p</a:t>
            </a:r>
          </a:p>
        </p:txBody>
      </p:sp>
      <p:cxnSp>
        <p:nvCxnSpPr>
          <p:cNvPr id="268" name="Gerade Verbindung mit Pfeil 267">
            <a:extLst>
              <a:ext uri="{FF2B5EF4-FFF2-40B4-BE49-F238E27FC236}">
                <a16:creationId xmlns:a16="http://schemas.microsoft.com/office/drawing/2014/main" id="{A585EE94-C0D4-4506-98FD-19055FE4B1F3}"/>
              </a:ext>
            </a:extLst>
          </p:cNvPr>
          <p:cNvCxnSpPr>
            <a:cxnSpLocks/>
          </p:cNvCxnSpPr>
          <p:nvPr/>
        </p:nvCxnSpPr>
        <p:spPr>
          <a:xfrm>
            <a:off x="8478961" y="4521256"/>
            <a:ext cx="2056517" cy="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Gerade Verbindung mit Pfeil 272">
            <a:extLst>
              <a:ext uri="{FF2B5EF4-FFF2-40B4-BE49-F238E27FC236}">
                <a16:creationId xmlns:a16="http://schemas.microsoft.com/office/drawing/2014/main" id="{3213239E-4D8C-48C2-8BAD-CCB9C7E9CA15}"/>
              </a:ext>
            </a:extLst>
          </p:cNvPr>
          <p:cNvCxnSpPr>
            <a:cxnSpLocks/>
          </p:cNvCxnSpPr>
          <p:nvPr/>
        </p:nvCxnSpPr>
        <p:spPr>
          <a:xfrm flipV="1">
            <a:off x="8469227" y="4627659"/>
            <a:ext cx="2066251" cy="8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feld 273">
            <a:extLst>
              <a:ext uri="{FF2B5EF4-FFF2-40B4-BE49-F238E27FC236}">
                <a16:creationId xmlns:a16="http://schemas.microsoft.com/office/drawing/2014/main" id="{A3252ABD-C571-4C66-A944-FDDC6D3C62AB}"/>
              </a:ext>
            </a:extLst>
          </p:cNvPr>
          <p:cNvSpPr txBox="1"/>
          <p:nvPr/>
        </p:nvSpPr>
        <p:spPr>
          <a:xfrm>
            <a:off x="8524119" y="3678058"/>
            <a:ext cx="1168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DO_LED1-blue</a:t>
            </a:r>
          </a:p>
        </p:txBody>
      </p:sp>
      <p:sp>
        <p:nvSpPr>
          <p:cNvPr id="275" name="Textfeld 274">
            <a:extLst>
              <a:ext uri="{FF2B5EF4-FFF2-40B4-BE49-F238E27FC236}">
                <a16:creationId xmlns:a16="http://schemas.microsoft.com/office/drawing/2014/main" id="{717CE20B-B34B-4CDC-A465-7879E4A26A19}"/>
              </a:ext>
            </a:extLst>
          </p:cNvPr>
          <p:cNvSpPr txBox="1"/>
          <p:nvPr/>
        </p:nvSpPr>
        <p:spPr>
          <a:xfrm>
            <a:off x="8524119" y="3782978"/>
            <a:ext cx="1168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DO_LED1-red</a:t>
            </a:r>
          </a:p>
        </p:txBody>
      </p:sp>
      <p:sp>
        <p:nvSpPr>
          <p:cNvPr id="277" name="Textfeld 276">
            <a:extLst>
              <a:ext uri="{FF2B5EF4-FFF2-40B4-BE49-F238E27FC236}">
                <a16:creationId xmlns:a16="http://schemas.microsoft.com/office/drawing/2014/main" id="{3E3EC8C4-9506-4D5A-8CCA-64445528F855}"/>
              </a:ext>
            </a:extLst>
          </p:cNvPr>
          <p:cNvSpPr txBox="1"/>
          <p:nvPr/>
        </p:nvSpPr>
        <p:spPr>
          <a:xfrm>
            <a:off x="8515854" y="3910048"/>
            <a:ext cx="1168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DO_LED1-green-OnOff</a:t>
            </a:r>
          </a:p>
        </p:txBody>
      </p:sp>
      <p:sp>
        <p:nvSpPr>
          <p:cNvPr id="278" name="Textfeld 277">
            <a:extLst>
              <a:ext uri="{FF2B5EF4-FFF2-40B4-BE49-F238E27FC236}">
                <a16:creationId xmlns:a16="http://schemas.microsoft.com/office/drawing/2014/main" id="{5821C0A9-B423-4A76-A3B0-D6D64FEF2F20}"/>
              </a:ext>
            </a:extLst>
          </p:cNvPr>
          <p:cNvSpPr txBox="1"/>
          <p:nvPr/>
        </p:nvSpPr>
        <p:spPr>
          <a:xfrm>
            <a:off x="8515853" y="4020900"/>
            <a:ext cx="1168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DO_LED2-blue</a:t>
            </a:r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2CA5A435-AB3A-4F4F-8E6B-8000E4DFDEA8}"/>
              </a:ext>
            </a:extLst>
          </p:cNvPr>
          <p:cNvSpPr txBox="1"/>
          <p:nvPr/>
        </p:nvSpPr>
        <p:spPr>
          <a:xfrm>
            <a:off x="8524119" y="4140480"/>
            <a:ext cx="1168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DO_LED2-red</a:t>
            </a:r>
          </a:p>
        </p:txBody>
      </p:sp>
      <p:sp>
        <p:nvSpPr>
          <p:cNvPr id="282" name="Textfeld 281">
            <a:extLst>
              <a:ext uri="{FF2B5EF4-FFF2-40B4-BE49-F238E27FC236}">
                <a16:creationId xmlns:a16="http://schemas.microsoft.com/office/drawing/2014/main" id="{DEF58D31-6130-4BAB-AF93-2F63A26AC727}"/>
              </a:ext>
            </a:extLst>
          </p:cNvPr>
          <p:cNvSpPr txBox="1"/>
          <p:nvPr/>
        </p:nvSpPr>
        <p:spPr>
          <a:xfrm>
            <a:off x="8524118" y="4252666"/>
            <a:ext cx="1168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DO_LED1-green</a:t>
            </a:r>
          </a:p>
        </p:txBody>
      </p:sp>
      <p:sp>
        <p:nvSpPr>
          <p:cNvPr id="283" name="Textfeld 282">
            <a:extLst>
              <a:ext uri="{FF2B5EF4-FFF2-40B4-BE49-F238E27FC236}">
                <a16:creationId xmlns:a16="http://schemas.microsoft.com/office/drawing/2014/main" id="{71741F2D-0221-49CC-8736-8AD83AF1CE77}"/>
              </a:ext>
            </a:extLst>
          </p:cNvPr>
          <p:cNvSpPr txBox="1"/>
          <p:nvPr/>
        </p:nvSpPr>
        <p:spPr>
          <a:xfrm>
            <a:off x="9328848" y="3400828"/>
            <a:ext cx="363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5V</a:t>
            </a:r>
          </a:p>
        </p:txBody>
      </p:sp>
      <p:sp>
        <p:nvSpPr>
          <p:cNvPr id="285" name="Textfeld 284">
            <a:extLst>
              <a:ext uri="{FF2B5EF4-FFF2-40B4-BE49-F238E27FC236}">
                <a16:creationId xmlns:a16="http://schemas.microsoft.com/office/drawing/2014/main" id="{71DB1837-02D5-492B-9AC9-652E9E10D325}"/>
              </a:ext>
            </a:extLst>
          </p:cNvPr>
          <p:cNvSpPr txBox="1"/>
          <p:nvPr/>
        </p:nvSpPr>
        <p:spPr>
          <a:xfrm>
            <a:off x="9378678" y="3546449"/>
            <a:ext cx="400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VST</a:t>
            </a:r>
          </a:p>
        </p:txBody>
      </p:sp>
      <p:cxnSp>
        <p:nvCxnSpPr>
          <p:cNvPr id="286" name="Gerade Verbindung mit Pfeil 285">
            <a:extLst>
              <a:ext uri="{FF2B5EF4-FFF2-40B4-BE49-F238E27FC236}">
                <a16:creationId xmlns:a16="http://schemas.microsoft.com/office/drawing/2014/main" id="{2E3C8F68-CDD1-4F71-946B-669B2D7BB853}"/>
              </a:ext>
            </a:extLst>
          </p:cNvPr>
          <p:cNvCxnSpPr>
            <a:cxnSpLocks/>
          </p:cNvCxnSpPr>
          <p:nvPr/>
        </p:nvCxnSpPr>
        <p:spPr>
          <a:xfrm>
            <a:off x="9395218" y="3729832"/>
            <a:ext cx="397726" cy="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rade Verbindung mit Pfeil 286">
            <a:extLst>
              <a:ext uri="{FF2B5EF4-FFF2-40B4-BE49-F238E27FC236}">
                <a16:creationId xmlns:a16="http://schemas.microsoft.com/office/drawing/2014/main" id="{D5642161-FEC8-4933-8EFE-4F48166B4C5F}"/>
              </a:ext>
            </a:extLst>
          </p:cNvPr>
          <p:cNvCxnSpPr>
            <a:cxnSpLocks/>
          </p:cNvCxnSpPr>
          <p:nvPr/>
        </p:nvCxnSpPr>
        <p:spPr>
          <a:xfrm>
            <a:off x="9387571" y="3604341"/>
            <a:ext cx="397726" cy="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hteck 287">
            <a:extLst>
              <a:ext uri="{FF2B5EF4-FFF2-40B4-BE49-F238E27FC236}">
                <a16:creationId xmlns:a16="http://schemas.microsoft.com/office/drawing/2014/main" id="{FFA06520-26B8-4022-9576-47786701941C}"/>
              </a:ext>
            </a:extLst>
          </p:cNvPr>
          <p:cNvSpPr/>
          <p:nvPr/>
        </p:nvSpPr>
        <p:spPr>
          <a:xfrm>
            <a:off x="10534294" y="4332823"/>
            <a:ext cx="462166" cy="3479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CON 2x2p</a:t>
            </a:r>
          </a:p>
        </p:txBody>
      </p:sp>
      <p:sp>
        <p:nvSpPr>
          <p:cNvPr id="290" name="Textfeld 289">
            <a:extLst>
              <a:ext uri="{FF2B5EF4-FFF2-40B4-BE49-F238E27FC236}">
                <a16:creationId xmlns:a16="http://schemas.microsoft.com/office/drawing/2014/main" id="{75773A2C-26B5-493C-B9AB-59A3E7ABD560}"/>
              </a:ext>
            </a:extLst>
          </p:cNvPr>
          <p:cNvSpPr txBox="1"/>
          <p:nvPr/>
        </p:nvSpPr>
        <p:spPr>
          <a:xfrm>
            <a:off x="8523484" y="4376230"/>
            <a:ext cx="10573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DI_I2C_GPIO_1</a:t>
            </a:r>
          </a:p>
        </p:txBody>
      </p:sp>
      <p:sp>
        <p:nvSpPr>
          <p:cNvPr id="293" name="Textfeld 292">
            <a:extLst>
              <a:ext uri="{FF2B5EF4-FFF2-40B4-BE49-F238E27FC236}">
                <a16:creationId xmlns:a16="http://schemas.microsoft.com/office/drawing/2014/main" id="{CB2373C5-BBA3-4FCE-80C3-C8178B787763}"/>
              </a:ext>
            </a:extLst>
          </p:cNvPr>
          <p:cNvSpPr txBox="1"/>
          <p:nvPr/>
        </p:nvSpPr>
        <p:spPr>
          <a:xfrm>
            <a:off x="8529995" y="4488855"/>
            <a:ext cx="10573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DI_I2C_GPIO_2</a:t>
            </a:r>
          </a:p>
        </p:txBody>
      </p:sp>
      <p:sp>
        <p:nvSpPr>
          <p:cNvPr id="296" name="Textfeld 295">
            <a:extLst>
              <a:ext uri="{FF2B5EF4-FFF2-40B4-BE49-F238E27FC236}">
                <a16:creationId xmlns:a16="http://schemas.microsoft.com/office/drawing/2014/main" id="{0D71A62F-258A-47D8-B26B-A343AAFE0636}"/>
              </a:ext>
            </a:extLst>
          </p:cNvPr>
          <p:cNvSpPr txBox="1"/>
          <p:nvPr/>
        </p:nvSpPr>
        <p:spPr>
          <a:xfrm>
            <a:off x="10268892" y="4111065"/>
            <a:ext cx="1021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 </a:t>
            </a:r>
          </a:p>
        </p:txBody>
      </p:sp>
      <p:sp>
        <p:nvSpPr>
          <p:cNvPr id="298" name="Textfeld 297">
            <a:extLst>
              <a:ext uri="{FF2B5EF4-FFF2-40B4-BE49-F238E27FC236}">
                <a16:creationId xmlns:a16="http://schemas.microsoft.com/office/drawing/2014/main" id="{AA3D50BA-F23E-484E-AF51-5213290ECAF9}"/>
              </a:ext>
            </a:extLst>
          </p:cNvPr>
          <p:cNvSpPr txBox="1"/>
          <p:nvPr/>
        </p:nvSpPr>
        <p:spPr>
          <a:xfrm>
            <a:off x="10294070" y="4118004"/>
            <a:ext cx="1021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 Reserve 2x DI</a:t>
            </a:r>
          </a:p>
        </p:txBody>
      </p:sp>
      <p:sp>
        <p:nvSpPr>
          <p:cNvPr id="299" name="Textfeld 298">
            <a:extLst>
              <a:ext uri="{FF2B5EF4-FFF2-40B4-BE49-F238E27FC236}">
                <a16:creationId xmlns:a16="http://schemas.microsoft.com/office/drawing/2014/main" id="{8FD95D7B-A0F5-4CF3-AFC6-31BEC28D4584}"/>
              </a:ext>
            </a:extLst>
          </p:cNvPr>
          <p:cNvSpPr txBox="1"/>
          <p:nvPr/>
        </p:nvSpPr>
        <p:spPr>
          <a:xfrm>
            <a:off x="9602472" y="3171752"/>
            <a:ext cx="912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Signal LEDs</a:t>
            </a:r>
          </a:p>
          <a:p>
            <a:r>
              <a:rPr lang="de-DE" sz="1000" dirty="0"/>
              <a:t>Chassis Front</a:t>
            </a: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6F315ADF-1E65-4D81-9ED1-3520DCF4EE2E}"/>
              </a:ext>
            </a:extLst>
          </p:cNvPr>
          <p:cNvSpPr/>
          <p:nvPr/>
        </p:nvSpPr>
        <p:spPr>
          <a:xfrm>
            <a:off x="545533" y="2835126"/>
            <a:ext cx="394516" cy="3223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CON 2x2p</a:t>
            </a:r>
          </a:p>
        </p:txBody>
      </p:sp>
      <p:cxnSp>
        <p:nvCxnSpPr>
          <p:cNvPr id="301" name="Gerade Verbindung mit Pfeil 300">
            <a:extLst>
              <a:ext uri="{FF2B5EF4-FFF2-40B4-BE49-F238E27FC236}">
                <a16:creationId xmlns:a16="http://schemas.microsoft.com/office/drawing/2014/main" id="{7B1F98DB-A0B7-4662-80D6-A318C49FBAF8}"/>
              </a:ext>
            </a:extLst>
          </p:cNvPr>
          <p:cNvCxnSpPr>
            <a:cxnSpLocks/>
          </p:cNvCxnSpPr>
          <p:nvPr/>
        </p:nvCxnSpPr>
        <p:spPr>
          <a:xfrm flipH="1" flipV="1">
            <a:off x="930303" y="3021496"/>
            <a:ext cx="1277719" cy="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Gerade Verbindung mit Pfeil 301">
            <a:extLst>
              <a:ext uri="{FF2B5EF4-FFF2-40B4-BE49-F238E27FC236}">
                <a16:creationId xmlns:a16="http://schemas.microsoft.com/office/drawing/2014/main" id="{EC799D37-1416-435F-B800-FD39EA394112}"/>
              </a:ext>
            </a:extLst>
          </p:cNvPr>
          <p:cNvCxnSpPr>
            <a:cxnSpLocks/>
          </p:cNvCxnSpPr>
          <p:nvPr/>
        </p:nvCxnSpPr>
        <p:spPr>
          <a:xfrm flipH="1" flipV="1">
            <a:off x="938486" y="2905579"/>
            <a:ext cx="1277719" cy="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feld 315">
            <a:extLst>
              <a:ext uri="{FF2B5EF4-FFF2-40B4-BE49-F238E27FC236}">
                <a16:creationId xmlns:a16="http://schemas.microsoft.com/office/drawing/2014/main" id="{11489997-A503-47DB-8FB2-C229AD489323}"/>
              </a:ext>
            </a:extLst>
          </p:cNvPr>
          <p:cNvSpPr txBox="1"/>
          <p:nvPr/>
        </p:nvSpPr>
        <p:spPr>
          <a:xfrm>
            <a:off x="300578" y="3101493"/>
            <a:ext cx="1021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 Reserve 2x DO</a:t>
            </a:r>
          </a:p>
        </p:txBody>
      </p:sp>
      <p:sp>
        <p:nvSpPr>
          <p:cNvPr id="327" name="Textfeld 326">
            <a:extLst>
              <a:ext uri="{FF2B5EF4-FFF2-40B4-BE49-F238E27FC236}">
                <a16:creationId xmlns:a16="http://schemas.microsoft.com/office/drawing/2014/main" id="{9D2593B3-A402-47C8-B81F-79F2B5DCE39B}"/>
              </a:ext>
            </a:extLst>
          </p:cNvPr>
          <p:cNvSpPr txBox="1"/>
          <p:nvPr/>
        </p:nvSpPr>
        <p:spPr>
          <a:xfrm>
            <a:off x="1070384" y="2751567"/>
            <a:ext cx="13492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DO_SPI_2_GPA6</a:t>
            </a:r>
          </a:p>
        </p:txBody>
      </p:sp>
      <p:sp>
        <p:nvSpPr>
          <p:cNvPr id="328" name="Textfeld 327">
            <a:extLst>
              <a:ext uri="{FF2B5EF4-FFF2-40B4-BE49-F238E27FC236}">
                <a16:creationId xmlns:a16="http://schemas.microsoft.com/office/drawing/2014/main" id="{5298E9C9-33BB-416E-AB4B-8686BA5AD04E}"/>
              </a:ext>
            </a:extLst>
          </p:cNvPr>
          <p:cNvSpPr txBox="1"/>
          <p:nvPr/>
        </p:nvSpPr>
        <p:spPr>
          <a:xfrm>
            <a:off x="1070385" y="2873547"/>
            <a:ext cx="13492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50000"/>
                  </a:schemeClr>
                </a:solidFill>
              </a:rPr>
              <a:t>DO_SPI_2_GPA7</a:t>
            </a:r>
          </a:p>
        </p:txBody>
      </p:sp>
    </p:spTree>
    <p:extLst>
      <p:ext uri="{BB962C8B-B14F-4D97-AF65-F5344CB8AC3E}">
        <p14:creationId xmlns:p14="http://schemas.microsoft.com/office/powerpoint/2010/main" val="3645752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</Words>
  <Application>Microsoft Office PowerPoint</Application>
  <PresentationFormat>Breitbild</PresentationFormat>
  <Paragraphs>171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Stephan Diel</dc:creator>
  <cp:lastModifiedBy>Stephan Diel</cp:lastModifiedBy>
  <cp:revision>160</cp:revision>
  <cp:lastPrinted>2020-09-03T09:48:05Z</cp:lastPrinted>
  <dcterms:created xsi:type="dcterms:W3CDTF">2020-05-20T10:05:52Z</dcterms:created>
  <dcterms:modified xsi:type="dcterms:W3CDTF">2020-10-15T09:40:41Z</dcterms:modified>
</cp:coreProperties>
</file>