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663"/>
  </p:normalViewPr>
  <p:slideViewPr>
    <p:cSldViewPr snapToGrid="0" snapToObjects="1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AB762-6372-C940-8577-5E09D348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B95B1-A513-CA48-810D-14BE467B9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B407B-2A58-1147-872F-8A1FCD6C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1A9A9-6B04-4544-B7AB-3533721D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C2055F-C6E0-3A48-9EAC-A7F3F630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23508-3265-DD49-85C5-707355D2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158946-B6BE-4E41-B371-3CB6D69AE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D2138-3F17-7145-B5F6-E2BAC888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F9A0C-1E45-8248-A650-96FAFE6A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35C50-73B6-954D-9E8F-C823D6C6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8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E2EBB5-CFE1-E24F-97A4-D432E4C03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E899E0-1138-F949-975B-DDF8FC87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03D9C-52B8-2C49-B59C-F7B4BEB0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13511-53F5-D549-A1F1-B72BA95B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3B6A5-C9B2-CF40-A402-6DA7EC9B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DE473-93A8-6A47-B755-66E08C6D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33D4C-CC75-7340-8856-1BEBC28E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AE222-0B45-5145-BD14-DFAA6337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0E7E9A-5965-CE4C-9462-4E1E4A2C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EBBB2-3FDE-F441-9907-324330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9C86E-3AFA-FE4B-8706-8E3D95AC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E751F7-5754-B34C-9563-697D6021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F2629-A7AC-A74F-8114-08DCE1C7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60A84-87CE-F24B-A036-0F62A928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ED44E-A6CB-2046-B2CC-29D6B309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7752D-B031-3441-8A27-BA3C9669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9B1A1-C06D-4D49-8401-1D289592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707C8-8CC2-0040-8FB6-31C6017B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27B60C-8B06-5B4B-A57B-BAE5AB80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94FA49-6556-0940-BE7D-0ADD60E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34D31-82DA-BF45-83E2-19E34287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7EC2F-10A9-D14D-A556-DC89E197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241B6-F584-B04C-B20A-54E8CEE5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3B58C5-CC32-AC4A-981B-BAC5F648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6B2A12-DC66-414D-9507-6FF246D1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8D46F-5B39-B948-8AF6-1A217F9C0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334F9-9319-1749-92D2-70E52A94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17A351-DB1D-BD43-A7C4-B39EBC59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5457A-311E-2445-8AEF-F7C5250F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0750-5407-B640-B818-4E3D1EF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E48DAA-4BC2-0648-8DE6-E2D3F516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C5CFBE-A341-7A4B-B978-53467956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A082D2-563A-DB41-8072-05876CE4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A4751D-58C3-1249-BEE3-9C93DDAC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B89153-298B-E740-9090-8BDD5F8E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F2604-A385-A141-A396-D7D48413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5B6E1-10B2-BD4D-BD91-5DF6E0D0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2A794-258E-6E42-9AFB-4B636417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FCDE0-2035-7A43-9B61-CB1FECDA9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3054F8-95D4-1E42-B850-F8D192B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76881-0696-B542-B6E8-65015E04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DAF26E-DAA0-F94F-84B5-64ABED78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D251-5506-204F-B33A-21405D33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3C1CE4-215D-EB47-B209-12C51A89E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690C8-C461-9B41-AE19-5C21EF1D8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272A51-A0A3-A443-9BDB-132CCC2E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99788-7575-3540-BAE6-AC3EA5BC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9924C6-1370-AD4E-90C5-04A24F82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1BD794-0A66-954C-8E20-29A4CCA7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BA52B-1E7C-B849-9C5E-DE33FCC8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70E5C-C4BC-574D-A7DC-EE9FA58BB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70FB-4148-8244-AB67-AAD16E4B263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55B437-288F-8441-9F9E-D5F4B5DB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68D54-F222-1049-BE7A-2E37F443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5FE5-44B1-C043-8406-F5D33F08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B4E863-47A2-B74C-9426-252BBFAC45E9}"/>
              </a:ext>
            </a:extLst>
          </p:cNvPr>
          <p:cNvSpPr/>
          <p:nvPr/>
        </p:nvSpPr>
        <p:spPr>
          <a:xfrm>
            <a:off x="4506686" y="1049066"/>
            <a:ext cx="2403456" cy="2920181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37AC21-D43F-A749-9FB6-A01842087226}"/>
              </a:ext>
            </a:extLst>
          </p:cNvPr>
          <p:cNvSpPr/>
          <p:nvPr/>
        </p:nvSpPr>
        <p:spPr>
          <a:xfrm>
            <a:off x="4554783" y="2100943"/>
            <a:ext cx="2270560" cy="816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openCryptoki</a:t>
            </a:r>
            <a:r>
              <a:rPr lang="en-US" dirty="0">
                <a:solidFill>
                  <a:schemeClr val="tx1"/>
                </a:solidFill>
              </a:rPr>
              <a:t> common code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AA23D0-7439-624B-BA59-69AE5928A093}"/>
              </a:ext>
            </a:extLst>
          </p:cNvPr>
          <p:cNvSpPr/>
          <p:nvPr/>
        </p:nvSpPr>
        <p:spPr>
          <a:xfrm>
            <a:off x="4644628" y="2918243"/>
            <a:ext cx="990407" cy="947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stdll</a:t>
            </a:r>
            <a:r>
              <a:rPr lang="en-US" dirty="0">
                <a:solidFill>
                  <a:schemeClr val="tx1"/>
                </a:solidFill>
              </a:rPr>
              <a:t> for token type1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82BD1E-98B2-1E43-8A1D-F717ECF48FF9}"/>
              </a:ext>
            </a:extLst>
          </p:cNvPr>
          <p:cNvSpPr/>
          <p:nvPr/>
        </p:nvSpPr>
        <p:spPr>
          <a:xfrm>
            <a:off x="5724880" y="2917372"/>
            <a:ext cx="1027737" cy="94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stdll</a:t>
            </a:r>
            <a:r>
              <a:rPr lang="en-US" dirty="0">
                <a:solidFill>
                  <a:schemeClr val="tx1"/>
                </a:solidFill>
              </a:rPr>
              <a:t> for token type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92FBD6-7CB5-1141-B4BA-BFE5253320BF}"/>
              </a:ext>
            </a:extLst>
          </p:cNvPr>
          <p:cNvSpPr/>
          <p:nvPr/>
        </p:nvSpPr>
        <p:spPr>
          <a:xfrm>
            <a:off x="7644753" y="1868303"/>
            <a:ext cx="1498718" cy="14042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pkcsslot</a:t>
            </a:r>
            <a:r>
              <a:rPr lang="en-US" dirty="0">
                <a:solidFill>
                  <a:schemeClr val="tx1"/>
                </a:solidFill>
              </a:rPr>
              <a:t> daemon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pkcsslotd</a:t>
            </a:r>
            <a:r>
              <a:rPr lang="en-US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311F2860-28E1-4E42-9391-482B585D80AD}"/>
              </a:ext>
            </a:extLst>
          </p:cNvPr>
          <p:cNvSpPr/>
          <p:nvPr/>
        </p:nvSpPr>
        <p:spPr>
          <a:xfrm>
            <a:off x="383459" y="383458"/>
            <a:ext cx="3917886" cy="6073702"/>
          </a:xfrm>
          <a:prstGeom prst="ca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hrere Dokumente 9">
            <a:extLst>
              <a:ext uri="{FF2B5EF4-FFF2-40B4-BE49-F238E27FC236}">
                <a16:creationId xmlns:a16="http://schemas.microsoft.com/office/drawing/2014/main" id="{AFF4702C-5D68-094B-A695-C7537BA21586}"/>
              </a:ext>
            </a:extLst>
          </p:cNvPr>
          <p:cNvSpPr/>
          <p:nvPr/>
        </p:nvSpPr>
        <p:spPr>
          <a:xfrm>
            <a:off x="448701" y="3259565"/>
            <a:ext cx="1123338" cy="889995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1 </a:t>
            </a:r>
            <a:r>
              <a:rPr lang="en-US" dirty="0" err="1">
                <a:solidFill>
                  <a:schemeClr val="tx1"/>
                </a:solidFill>
              </a:rPr>
              <a:t>dir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ehrere Dokumente 10">
            <a:extLst>
              <a:ext uri="{FF2B5EF4-FFF2-40B4-BE49-F238E27FC236}">
                <a16:creationId xmlns:a16="http://schemas.microsoft.com/office/drawing/2014/main" id="{47E4BB46-2483-FD4C-B3AF-A92307B63B18}"/>
              </a:ext>
            </a:extLst>
          </p:cNvPr>
          <p:cNvSpPr/>
          <p:nvPr/>
        </p:nvSpPr>
        <p:spPr>
          <a:xfrm>
            <a:off x="1768195" y="3272560"/>
            <a:ext cx="1123338" cy="88999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2 </a:t>
            </a:r>
            <a:r>
              <a:rPr lang="en-US" dirty="0" err="1">
                <a:solidFill>
                  <a:schemeClr val="tx1"/>
                </a:solidFill>
              </a:rPr>
              <a:t>dir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kument 11">
            <a:extLst>
              <a:ext uri="{FF2B5EF4-FFF2-40B4-BE49-F238E27FC236}">
                <a16:creationId xmlns:a16="http://schemas.microsoft.com/office/drawing/2014/main" id="{2E079B6F-CB2B-9C47-982A-D486EAA3F021}"/>
              </a:ext>
            </a:extLst>
          </p:cNvPr>
          <p:cNvSpPr/>
          <p:nvPr/>
        </p:nvSpPr>
        <p:spPr>
          <a:xfrm>
            <a:off x="1144577" y="1469572"/>
            <a:ext cx="1981200" cy="631371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opencryptoki.conf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kument 13">
            <a:extLst>
              <a:ext uri="{FF2B5EF4-FFF2-40B4-BE49-F238E27FC236}">
                <a16:creationId xmlns:a16="http://schemas.microsoft.com/office/drawing/2014/main" id="{1266A878-CF6A-AC4D-A193-17CCD713C4FB}"/>
              </a:ext>
            </a:extLst>
          </p:cNvPr>
          <p:cNvSpPr/>
          <p:nvPr/>
        </p:nvSpPr>
        <p:spPr>
          <a:xfrm>
            <a:off x="1478521" y="2193473"/>
            <a:ext cx="1981200" cy="631371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ep11token1</a:t>
            </a:r>
            <a:r>
              <a:rPr lang="en-US" dirty="0">
                <a:solidFill>
                  <a:schemeClr val="tx1"/>
                </a:solidFill>
              </a:rPr>
              <a:t>.conf</a:t>
            </a:r>
          </a:p>
        </p:txBody>
      </p:sp>
      <p:sp>
        <p:nvSpPr>
          <p:cNvPr id="15" name="Daten 14">
            <a:extLst>
              <a:ext uri="{FF2B5EF4-FFF2-40B4-BE49-F238E27FC236}">
                <a16:creationId xmlns:a16="http://schemas.microsoft.com/office/drawing/2014/main" id="{0A4A7F3D-EBDB-2549-8D38-93E69A68AB94}"/>
              </a:ext>
            </a:extLst>
          </p:cNvPr>
          <p:cNvSpPr/>
          <p:nvPr/>
        </p:nvSpPr>
        <p:spPr>
          <a:xfrm>
            <a:off x="6924256" y="4125687"/>
            <a:ext cx="2224214" cy="1470622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Shared memory + Unix domain sockets</a:t>
            </a:r>
          </a:p>
        </p:txBody>
      </p:sp>
      <p:sp>
        <p:nvSpPr>
          <p:cNvPr id="18" name="Mehrere Dokumente 17">
            <a:extLst>
              <a:ext uri="{FF2B5EF4-FFF2-40B4-BE49-F238E27FC236}">
                <a16:creationId xmlns:a16="http://schemas.microsoft.com/office/drawing/2014/main" id="{DA6B7F40-16FC-1547-9F7C-B18C8CC3DB06}"/>
              </a:ext>
            </a:extLst>
          </p:cNvPr>
          <p:cNvSpPr/>
          <p:nvPr/>
        </p:nvSpPr>
        <p:spPr>
          <a:xfrm>
            <a:off x="3006369" y="3278702"/>
            <a:ext cx="1123338" cy="889995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 3 </a:t>
            </a:r>
            <a:r>
              <a:rPr lang="en-US" dirty="0" err="1">
                <a:solidFill>
                  <a:schemeClr val="tx1"/>
                </a:solidFill>
              </a:rPr>
              <a:t>dir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kument 18">
            <a:extLst>
              <a:ext uri="{FF2B5EF4-FFF2-40B4-BE49-F238E27FC236}">
                <a16:creationId xmlns:a16="http://schemas.microsoft.com/office/drawing/2014/main" id="{370AE31B-317C-9244-AD58-ADD29CCD1D27}"/>
              </a:ext>
            </a:extLst>
          </p:cNvPr>
          <p:cNvSpPr/>
          <p:nvPr/>
        </p:nvSpPr>
        <p:spPr>
          <a:xfrm>
            <a:off x="584139" y="5180547"/>
            <a:ext cx="1981200" cy="415762"/>
          </a:xfrm>
          <a:prstGeom prst="flowChartDocumen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OCKlog</a:t>
            </a:r>
            <a:r>
              <a:rPr lang="en-US" dirty="0">
                <a:solidFill>
                  <a:schemeClr val="tx1"/>
                </a:solidFill>
              </a:rPr>
              <a:t> of app1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40FE00C-2CE9-F24B-9DD9-D226C2E900B3}"/>
              </a:ext>
            </a:extLst>
          </p:cNvPr>
          <p:cNvSpPr/>
          <p:nvPr/>
        </p:nvSpPr>
        <p:spPr>
          <a:xfrm>
            <a:off x="9761383" y="1065229"/>
            <a:ext cx="2302149" cy="2904018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A386844-2EB6-2B4D-B2B8-6E9E914B1797}"/>
              </a:ext>
            </a:extLst>
          </p:cNvPr>
          <p:cNvSpPr/>
          <p:nvPr/>
        </p:nvSpPr>
        <p:spPr>
          <a:xfrm>
            <a:off x="9825148" y="2094604"/>
            <a:ext cx="2169564" cy="816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openCryptoki</a:t>
            </a:r>
            <a:r>
              <a:rPr lang="en-US" dirty="0">
                <a:solidFill>
                  <a:schemeClr val="tx1"/>
                </a:solidFill>
              </a:rPr>
              <a:t> common code</a:t>
            </a: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E68B655D-BC24-7B4D-8E6D-5E7351996051}"/>
              </a:ext>
            </a:extLst>
          </p:cNvPr>
          <p:cNvCxnSpPr>
            <a:cxnSpLocks/>
            <a:stCxn id="4" idx="2"/>
            <a:endCxn id="15" idx="2"/>
          </p:cNvCxnSpPr>
          <p:nvPr/>
        </p:nvCxnSpPr>
        <p:spPr>
          <a:xfrm>
            <a:off x="5708414" y="3969247"/>
            <a:ext cx="1438263" cy="891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A8424752-53E7-094A-98C1-AE7C04DC1B83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258784" y="3272560"/>
            <a:ext cx="135328" cy="85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6C0F4FB1-BFC8-E747-9836-50D4EA04EE44}"/>
              </a:ext>
            </a:extLst>
          </p:cNvPr>
          <p:cNvCxnSpPr>
            <a:cxnSpLocks/>
            <a:stCxn id="20" idx="2"/>
            <a:endCxn id="15" idx="5"/>
          </p:cNvCxnSpPr>
          <p:nvPr/>
        </p:nvCxnSpPr>
        <p:spPr>
          <a:xfrm flipH="1">
            <a:off x="8926049" y="3969247"/>
            <a:ext cx="1986409" cy="891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kument 32">
            <a:extLst>
              <a:ext uri="{FF2B5EF4-FFF2-40B4-BE49-F238E27FC236}">
                <a16:creationId xmlns:a16="http://schemas.microsoft.com/office/drawing/2014/main" id="{8578A719-BB1A-DA4D-8949-F5F9F8548F69}"/>
              </a:ext>
            </a:extLst>
          </p:cNvPr>
          <p:cNvSpPr/>
          <p:nvPr/>
        </p:nvSpPr>
        <p:spPr>
          <a:xfrm>
            <a:off x="1165466" y="5726235"/>
            <a:ext cx="1981200" cy="415762"/>
          </a:xfrm>
          <a:prstGeom prst="flowChartDocumen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OCKlog</a:t>
            </a:r>
            <a:r>
              <a:rPr lang="en-US" dirty="0">
                <a:solidFill>
                  <a:schemeClr val="tx1"/>
                </a:solidFill>
              </a:rPr>
              <a:t> of app2</a:t>
            </a:r>
          </a:p>
        </p:txBody>
      </p:sp>
      <p:sp>
        <p:nvSpPr>
          <p:cNvPr id="34" name="Dokument 33">
            <a:extLst>
              <a:ext uri="{FF2B5EF4-FFF2-40B4-BE49-F238E27FC236}">
                <a16:creationId xmlns:a16="http://schemas.microsoft.com/office/drawing/2014/main" id="{624DEC21-5BC8-7141-94C0-059A176141C4}"/>
              </a:ext>
            </a:extLst>
          </p:cNvPr>
          <p:cNvSpPr/>
          <p:nvPr/>
        </p:nvSpPr>
        <p:spPr>
          <a:xfrm>
            <a:off x="584139" y="4547114"/>
            <a:ext cx="1465887" cy="325955"/>
          </a:xfrm>
          <a:prstGeom prst="flowChartDocumen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lock file</a:t>
            </a:r>
          </a:p>
        </p:txBody>
      </p:sp>
      <p:sp>
        <p:nvSpPr>
          <p:cNvPr id="26" name="Rechteck 5">
            <a:extLst>
              <a:ext uri="{FF2B5EF4-FFF2-40B4-BE49-F238E27FC236}">
                <a16:creationId xmlns:a16="http://schemas.microsoft.com/office/drawing/2014/main" id="{A597B1E2-7E86-4FE7-86F6-0563C1C1F2BF}"/>
              </a:ext>
            </a:extLst>
          </p:cNvPr>
          <p:cNvSpPr/>
          <p:nvPr/>
        </p:nvSpPr>
        <p:spPr>
          <a:xfrm>
            <a:off x="9878082" y="2911033"/>
            <a:ext cx="990407" cy="9476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stdll</a:t>
            </a:r>
            <a:r>
              <a:rPr lang="en-US" dirty="0">
                <a:solidFill>
                  <a:schemeClr val="tx1"/>
                </a:solidFill>
              </a:rPr>
              <a:t> for token type1</a:t>
            </a:r>
          </a:p>
        </p:txBody>
      </p:sp>
      <p:sp>
        <p:nvSpPr>
          <p:cNvPr id="32" name="Rechteck 6">
            <a:extLst>
              <a:ext uri="{FF2B5EF4-FFF2-40B4-BE49-F238E27FC236}">
                <a16:creationId xmlns:a16="http://schemas.microsoft.com/office/drawing/2014/main" id="{5D51D340-87CC-49FF-8F9A-B116A939DA19}"/>
              </a:ext>
            </a:extLst>
          </p:cNvPr>
          <p:cNvSpPr/>
          <p:nvPr/>
        </p:nvSpPr>
        <p:spPr>
          <a:xfrm>
            <a:off x="10908314" y="2911033"/>
            <a:ext cx="1027737" cy="94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stdll</a:t>
            </a:r>
            <a:r>
              <a:rPr lang="en-US" dirty="0">
                <a:solidFill>
                  <a:schemeClr val="tx1"/>
                </a:solidFill>
              </a:rPr>
              <a:t> for token type 2</a:t>
            </a:r>
          </a:p>
        </p:txBody>
      </p:sp>
    </p:spTree>
    <p:extLst>
      <p:ext uri="{BB962C8B-B14F-4D97-AF65-F5344CB8AC3E}">
        <p14:creationId xmlns:p14="http://schemas.microsoft.com/office/powerpoint/2010/main" val="265024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BUENDGEN</dc:creator>
  <cp:lastModifiedBy>Stephan Hartig</cp:lastModifiedBy>
  <cp:revision>11</cp:revision>
  <dcterms:created xsi:type="dcterms:W3CDTF">2021-04-21T08:16:25Z</dcterms:created>
  <dcterms:modified xsi:type="dcterms:W3CDTF">2021-06-08T16:52:42Z</dcterms:modified>
</cp:coreProperties>
</file>