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-10" y="1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8606-2E83-4A52-A3B0-15B3D1DD9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61B21-36EC-4412-887C-AE7566120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BBCDC-E515-47B8-81A0-69B1EB97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0E3E-9474-42F3-BDFA-3063DA47A6DC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E71D6-AC86-4802-8B8A-6BCB4F89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E0DD-FDC6-40CC-8E7F-7F602EFA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F25E-D957-4E1C-AA69-0408B222B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00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E90A-A5A5-45FE-BF8D-ABCBA6F6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AF824-DAE0-43B2-9E75-9A242366C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519B8-0629-495E-BA25-A526686C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0E3E-9474-42F3-BDFA-3063DA47A6DC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16A00-5428-40B8-800E-4035667B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8A1CB-4CEC-4CC9-BF50-53AB2DBA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F25E-D957-4E1C-AA69-0408B222B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67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AF38F-079D-4B8F-9F84-7EBCEE36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5C74D-4638-4B0C-A789-0038B9DBF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23C66-FD93-4954-B269-6E389141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0E3E-9474-42F3-BDFA-3063DA47A6DC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9D18E-73CD-45DB-B50E-9463AC0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202E8-F0FB-47F5-8B35-552876E3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F25E-D957-4E1C-AA69-0408B222B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16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B260-AA94-4315-9D47-F32AA283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A25B-7DB3-4797-A624-1388B1F49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E132-37E8-457B-B05B-E283EB6F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0E3E-9474-42F3-BDFA-3063DA47A6DC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D2647-51A3-46C9-9E97-885BF4A8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CB152-1F87-4D48-BD25-E69E9BAE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F25E-D957-4E1C-AA69-0408B222B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70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DBE6-2B2F-4791-86ED-586FCD4E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EC367-64E8-400E-A18F-D6369C15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77A5-48E7-4454-9F4D-D6E77977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0E3E-9474-42F3-BDFA-3063DA47A6DC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446E-3326-47E7-9BCF-54227F07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2DA3B-15FB-443D-B9CE-3C83AD3E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F25E-D957-4E1C-AA69-0408B222B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A4A8-C5F2-41D2-8C65-596A2FFC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223B5-89D7-42AB-B09C-B10FCB19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F5983-A532-4298-8C21-0EA7F31C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FBEAB-2F60-4CC5-8924-219C8B47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0E3E-9474-42F3-BDFA-3063DA47A6DC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5B181-92C2-4A3E-9038-D829D48D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4EE76-531A-404E-8CAC-F932967A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F25E-D957-4E1C-AA69-0408B222B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96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2237-7FF3-48B8-BEF3-88491D44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50B53-6221-44D7-A2B9-5EA6E8863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66F41-B3DE-44F5-9932-876425CD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BBF91-578A-4193-A8AB-8C7ED3E97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6BB3C-8073-4DA9-BE90-C808F8A63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AB14A-CD31-48E2-86D9-D7BF03F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0E3E-9474-42F3-BDFA-3063DA47A6DC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AAE2F-7568-496E-A14E-350F2F3B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048C4-AC23-4FA4-9222-9D0AA01A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F25E-D957-4E1C-AA69-0408B222B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1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1DFE-9333-427D-8943-85506F9E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A5EAA-0F18-4EED-969D-A759389B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0E3E-9474-42F3-BDFA-3063DA47A6DC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7B1A5-D4C6-4DFF-B3BB-7FBE2552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6232E-662F-4976-A5F8-DFD91BA1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F25E-D957-4E1C-AA69-0408B222B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78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0EDC2-F9B6-4C53-A0D0-219170A1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0E3E-9474-42F3-BDFA-3063DA47A6DC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C4520-715A-4448-9917-0B7B2408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12664-DA6C-4124-BE27-EE0D8F24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F25E-D957-4E1C-AA69-0408B222B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6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FC01-34EA-45C1-AA02-BCB765FA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808D-A817-4D6C-86CF-B973F868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B3C68-67BA-43AF-A4D4-E3473542C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E8576-B8F9-40D7-A9EE-95DB9C14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0E3E-9474-42F3-BDFA-3063DA47A6DC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7B956-3830-480A-A4C3-A79496D9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29B8D-8F98-483A-A1D5-328C865A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F25E-D957-4E1C-AA69-0408B222B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29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A1FF-8AC0-47B5-97A8-5793C125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1F357-CC84-4A34-A862-85DF6AA6D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45283-08C0-4209-B278-C2E36F20B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3D956-16F9-4DA1-AEC5-FDABAEAC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0E3E-9474-42F3-BDFA-3063DA47A6DC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DD104-C03E-4B16-9863-17C7B2A3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E8768-E61B-479E-8929-C18BCCBC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F25E-D957-4E1C-AA69-0408B222B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89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D306F-C4CE-46DC-B503-7CF2EA85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F7C67-BE82-4C9E-9137-6AAA7359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608A-67C0-48D9-A77E-DA1BEC20A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70E3E-9474-42F3-BDFA-3063DA47A6DC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A275A-9408-401F-815C-C24A1AEBD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D540D-B02D-4A73-895A-5A94BD415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0F25E-D957-4E1C-AA69-0408B222B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62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DEEB05C-B90A-437B-BFBC-04E120C97B95}"/>
              </a:ext>
            </a:extLst>
          </p:cNvPr>
          <p:cNvSpPr/>
          <p:nvPr/>
        </p:nvSpPr>
        <p:spPr>
          <a:xfrm>
            <a:off x="9164463" y="2147121"/>
            <a:ext cx="727656" cy="7276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DF9A46-B127-484C-A1BE-10F10FB4E359}"/>
              </a:ext>
            </a:extLst>
          </p:cNvPr>
          <p:cNvSpPr/>
          <p:nvPr/>
        </p:nvSpPr>
        <p:spPr>
          <a:xfrm>
            <a:off x="9164463" y="3241993"/>
            <a:ext cx="727656" cy="7276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455120-E6F3-4707-B6F8-C97D4ED54391}"/>
              </a:ext>
            </a:extLst>
          </p:cNvPr>
          <p:cNvSpPr/>
          <p:nvPr/>
        </p:nvSpPr>
        <p:spPr>
          <a:xfrm>
            <a:off x="9164463" y="4335887"/>
            <a:ext cx="727656" cy="7276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5E3D09-83A2-41DB-8A4D-B5318FE2783C}"/>
              </a:ext>
            </a:extLst>
          </p:cNvPr>
          <p:cNvSpPr/>
          <p:nvPr/>
        </p:nvSpPr>
        <p:spPr>
          <a:xfrm>
            <a:off x="6573663" y="3241993"/>
            <a:ext cx="727656" cy="7276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0A673D-01E0-4A9B-8D8E-BF81129FBF59}"/>
              </a:ext>
            </a:extLst>
          </p:cNvPr>
          <p:cNvSpPr/>
          <p:nvPr/>
        </p:nvSpPr>
        <p:spPr>
          <a:xfrm>
            <a:off x="3982863" y="3241993"/>
            <a:ext cx="727656" cy="7276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CDEF8-8AD8-40BE-9D03-5751F26AE41F}"/>
              </a:ext>
            </a:extLst>
          </p:cNvPr>
          <p:cNvSpPr/>
          <p:nvPr/>
        </p:nvSpPr>
        <p:spPr>
          <a:xfrm>
            <a:off x="3982863" y="2147121"/>
            <a:ext cx="727656" cy="7276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3135B8-63C8-4F8C-B28F-B2A7EAF25E84}"/>
              </a:ext>
            </a:extLst>
          </p:cNvPr>
          <p:cNvSpPr/>
          <p:nvPr/>
        </p:nvSpPr>
        <p:spPr>
          <a:xfrm>
            <a:off x="3982863" y="4335886"/>
            <a:ext cx="727656" cy="7276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399F0-FC44-4D9F-9DA2-507A62FD396D}"/>
              </a:ext>
            </a:extLst>
          </p:cNvPr>
          <p:cNvSpPr txBox="1"/>
          <p:nvPr/>
        </p:nvSpPr>
        <p:spPr>
          <a:xfrm>
            <a:off x="9272708" y="2326283"/>
            <a:ext cx="51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Vax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84D72-E71D-4C1E-8965-59748FC946B8}"/>
              </a:ext>
            </a:extLst>
          </p:cNvPr>
          <p:cNvSpPr txBox="1"/>
          <p:nvPr/>
        </p:nvSpPr>
        <p:spPr>
          <a:xfrm>
            <a:off x="9209101" y="3344211"/>
            <a:ext cx="638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Reject</a:t>
            </a:r>
            <a:br>
              <a:rPr lang="en-US" sz="1400" dirty="0"/>
            </a:br>
            <a:r>
              <a:rPr lang="en-US" sz="1400" dirty="0"/>
              <a:t>CAM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DC1B38-8748-424B-A829-99ABBA421783}"/>
              </a:ext>
            </a:extLst>
          </p:cNvPr>
          <p:cNvSpPr txBox="1"/>
          <p:nvPr/>
        </p:nvSpPr>
        <p:spPr>
          <a:xfrm>
            <a:off x="9092659" y="4545825"/>
            <a:ext cx="8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Evolution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7E102-5BFA-4359-8866-9436CACF2F28}"/>
              </a:ext>
            </a:extLst>
          </p:cNvPr>
          <p:cNvSpPr txBox="1"/>
          <p:nvPr/>
        </p:nvSpPr>
        <p:spPr>
          <a:xfrm>
            <a:off x="6553344" y="3282656"/>
            <a:ext cx="77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All</a:t>
            </a:r>
            <a:br>
              <a:rPr lang="en-US" sz="1600" dirty="0"/>
            </a:br>
            <a:r>
              <a:rPr lang="en-US" sz="1600" dirty="0"/>
              <a:t>politics</a:t>
            </a:r>
            <a:endParaRPr lang="en-GB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58A6C3-D030-4580-8813-754CB1881894}"/>
              </a:ext>
            </a:extLst>
          </p:cNvPr>
          <p:cNvSpPr txBox="1"/>
          <p:nvPr/>
        </p:nvSpPr>
        <p:spPr>
          <a:xfrm>
            <a:off x="3995633" y="2215308"/>
            <a:ext cx="70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Free</a:t>
            </a:r>
            <a:br>
              <a:rPr lang="en-US" sz="1400" dirty="0"/>
            </a:br>
            <a:r>
              <a:rPr lang="en-US" sz="1400" dirty="0"/>
              <a:t>market</a:t>
            </a:r>
            <a:endParaRPr lang="en-GB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F8DC34-1E93-4841-B86E-CE428D9209DD}"/>
              </a:ext>
            </a:extLst>
          </p:cNvPr>
          <p:cNvSpPr txBox="1"/>
          <p:nvPr/>
        </p:nvSpPr>
        <p:spPr>
          <a:xfrm>
            <a:off x="3986580" y="3309747"/>
            <a:ext cx="747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Conser</a:t>
            </a:r>
            <a:r>
              <a:rPr lang="en-US" sz="1400" dirty="0"/>
              <a:t>-</a:t>
            </a:r>
            <a:br>
              <a:rPr lang="en-US" sz="1400" dirty="0"/>
            </a:br>
            <a:r>
              <a:rPr lang="en-US" sz="1400" dirty="0" err="1"/>
              <a:t>vatism</a:t>
            </a: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C65F46-205A-4CEE-986E-65BFCA85F708}"/>
              </a:ext>
            </a:extLst>
          </p:cNvPr>
          <p:cNvSpPr txBox="1"/>
          <p:nvPr/>
        </p:nvSpPr>
        <p:spPr>
          <a:xfrm>
            <a:off x="3942225" y="4545825"/>
            <a:ext cx="818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Religiosity</a:t>
            </a:r>
            <a:endParaRPr lang="en-GB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3D76A6-8029-4AB2-9FC5-098D6D347EC6}"/>
              </a:ext>
            </a:extLst>
          </p:cNvPr>
          <p:cNvCxnSpPr>
            <a:cxnSpLocks/>
          </p:cNvCxnSpPr>
          <p:nvPr/>
        </p:nvCxnSpPr>
        <p:spPr>
          <a:xfrm flipH="1" flipV="1">
            <a:off x="4697750" y="2607733"/>
            <a:ext cx="1939803" cy="83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32C6B-EC70-4E1C-9AC7-DEDF37CE4ED1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 flipV="1">
            <a:off x="4733899" y="3571357"/>
            <a:ext cx="1819445" cy="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76AA17-17E1-43AD-A83C-35FFFB8C70F0}"/>
              </a:ext>
            </a:extLst>
          </p:cNvPr>
          <p:cNvCxnSpPr>
            <a:cxnSpLocks/>
          </p:cNvCxnSpPr>
          <p:nvPr/>
        </p:nvCxnSpPr>
        <p:spPr>
          <a:xfrm flipH="1">
            <a:off x="4697750" y="3796339"/>
            <a:ext cx="1905665" cy="78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CD20A0-0E9C-4B05-9748-DB6B478428DA}"/>
              </a:ext>
            </a:extLst>
          </p:cNvPr>
          <p:cNvCxnSpPr>
            <a:stCxn id="15" idx="3"/>
            <a:endCxn id="5" idx="2"/>
          </p:cNvCxnSpPr>
          <p:nvPr/>
        </p:nvCxnSpPr>
        <p:spPr>
          <a:xfrm>
            <a:off x="7329519" y="3575044"/>
            <a:ext cx="1834944" cy="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975542-FC0A-42CC-BF1B-0EB2ABAB6CFE}"/>
              </a:ext>
            </a:extLst>
          </p:cNvPr>
          <p:cNvCxnSpPr>
            <a:stCxn id="11" idx="5"/>
            <a:endCxn id="4" idx="1"/>
          </p:cNvCxnSpPr>
          <p:nvPr/>
        </p:nvCxnSpPr>
        <p:spPr>
          <a:xfrm>
            <a:off x="7194756" y="1086021"/>
            <a:ext cx="2076270" cy="116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9C9BD4-BF83-48E5-9769-EFBDC381EB77}"/>
              </a:ext>
            </a:extLst>
          </p:cNvPr>
          <p:cNvCxnSpPr>
            <a:cxnSpLocks/>
          </p:cNvCxnSpPr>
          <p:nvPr/>
        </p:nvCxnSpPr>
        <p:spPr>
          <a:xfrm>
            <a:off x="7049108" y="1141475"/>
            <a:ext cx="2223600" cy="220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089EE0-05A8-4E56-B8E7-7DE4DA369905}"/>
              </a:ext>
            </a:extLst>
          </p:cNvPr>
          <p:cNvCxnSpPr>
            <a:cxnSpLocks/>
            <a:stCxn id="11" idx="4"/>
            <a:endCxn id="6" idx="1"/>
          </p:cNvCxnSpPr>
          <p:nvPr/>
        </p:nvCxnSpPr>
        <p:spPr>
          <a:xfrm>
            <a:off x="6937491" y="1192584"/>
            <a:ext cx="2333535" cy="324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51A9BA1-89CF-4F21-952F-79053C6BAEE6}"/>
              </a:ext>
            </a:extLst>
          </p:cNvPr>
          <p:cNvSpPr/>
          <p:nvPr/>
        </p:nvSpPr>
        <p:spPr>
          <a:xfrm>
            <a:off x="6573663" y="464927"/>
            <a:ext cx="727656" cy="7276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FAA10D-8FB0-4662-815D-6B4EFCCAF70F}"/>
              </a:ext>
            </a:extLst>
          </p:cNvPr>
          <p:cNvCxnSpPr>
            <a:stCxn id="16" idx="3"/>
            <a:endCxn id="4" idx="2"/>
          </p:cNvCxnSpPr>
          <p:nvPr/>
        </p:nvCxnSpPr>
        <p:spPr>
          <a:xfrm>
            <a:off x="4697749" y="2476918"/>
            <a:ext cx="4466714" cy="3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ABEA7E-4CED-4834-9E9B-E577AB84AB38}"/>
              </a:ext>
            </a:extLst>
          </p:cNvPr>
          <p:cNvCxnSpPr>
            <a:cxnSpLocks/>
          </p:cNvCxnSpPr>
          <p:nvPr/>
        </p:nvCxnSpPr>
        <p:spPr>
          <a:xfrm>
            <a:off x="4719952" y="4684325"/>
            <a:ext cx="4448511" cy="1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B62EDB-A4F8-42A0-AAA3-0E1844931C13}"/>
              </a:ext>
            </a:extLst>
          </p:cNvPr>
          <p:cNvSpPr/>
          <p:nvPr/>
        </p:nvSpPr>
        <p:spPr>
          <a:xfrm>
            <a:off x="5142893" y="5170106"/>
            <a:ext cx="727656" cy="7276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C9B729-067F-4746-9E7D-063544032135}"/>
              </a:ext>
            </a:extLst>
          </p:cNvPr>
          <p:cNvCxnSpPr>
            <a:cxnSpLocks/>
            <a:stCxn id="42" idx="7"/>
            <a:endCxn id="4" idx="3"/>
          </p:cNvCxnSpPr>
          <p:nvPr/>
        </p:nvCxnSpPr>
        <p:spPr>
          <a:xfrm flipV="1">
            <a:off x="5763986" y="2768215"/>
            <a:ext cx="3507040" cy="250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B30925-5576-4EA8-B439-520DFCF69502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812145" y="4956981"/>
            <a:ext cx="1458881" cy="81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1C4C90-9986-40B1-89E5-FF61C1138751}"/>
              </a:ext>
            </a:extLst>
          </p:cNvPr>
          <p:cNvCxnSpPr>
            <a:cxnSpLocks/>
          </p:cNvCxnSpPr>
          <p:nvPr/>
        </p:nvCxnSpPr>
        <p:spPr>
          <a:xfrm flipV="1">
            <a:off x="6637553" y="3828155"/>
            <a:ext cx="2602714" cy="165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F23191-2082-4669-B291-83BA608BCA3B}"/>
              </a:ext>
            </a:extLst>
          </p:cNvPr>
          <p:cNvCxnSpPr>
            <a:cxnSpLocks/>
          </p:cNvCxnSpPr>
          <p:nvPr/>
        </p:nvCxnSpPr>
        <p:spPr>
          <a:xfrm flipV="1">
            <a:off x="6827292" y="4835808"/>
            <a:ext cx="2373421" cy="78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2E14F16-8F57-4A08-8301-4AF92AACC289}"/>
              </a:ext>
            </a:extLst>
          </p:cNvPr>
          <p:cNvSpPr/>
          <p:nvPr/>
        </p:nvSpPr>
        <p:spPr>
          <a:xfrm>
            <a:off x="7186616" y="5533934"/>
            <a:ext cx="727656" cy="7276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21B5E44-79E5-4C55-B349-5AA72487AC7E}"/>
              </a:ext>
            </a:extLst>
          </p:cNvPr>
          <p:cNvSpPr/>
          <p:nvPr/>
        </p:nvSpPr>
        <p:spPr>
          <a:xfrm>
            <a:off x="6132250" y="5391401"/>
            <a:ext cx="727656" cy="7276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595AFF-F319-4E47-A04A-CAB5E8157B80}"/>
              </a:ext>
            </a:extLst>
          </p:cNvPr>
          <p:cNvSpPr txBox="1"/>
          <p:nvPr/>
        </p:nvSpPr>
        <p:spPr>
          <a:xfrm>
            <a:off x="5156061" y="5189903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M&amp;W</a:t>
            </a:r>
            <a:br>
              <a:rPr lang="en-US" dirty="0"/>
            </a:br>
            <a:r>
              <a:rPr lang="en-US" dirty="0"/>
              <a:t>Equal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1E1CEC-D933-44ED-81D5-D6F9ADE27343}"/>
              </a:ext>
            </a:extLst>
          </p:cNvPr>
          <p:cNvSpPr txBox="1"/>
          <p:nvPr/>
        </p:nvSpPr>
        <p:spPr>
          <a:xfrm>
            <a:off x="7182454" y="5606004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M&amp;W</a:t>
            </a:r>
            <a:br>
              <a:rPr lang="en-US" dirty="0"/>
            </a:br>
            <a:r>
              <a:rPr lang="en-US" dirty="0"/>
              <a:t>Evo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393408-59A1-4F3E-803C-44DFB502D591}"/>
              </a:ext>
            </a:extLst>
          </p:cNvPr>
          <p:cNvSpPr txBox="1"/>
          <p:nvPr/>
        </p:nvSpPr>
        <p:spPr>
          <a:xfrm>
            <a:off x="6096573" y="5448069"/>
            <a:ext cx="778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M&amp;W</a:t>
            </a:r>
            <a:br>
              <a:rPr lang="en-US" sz="1600" dirty="0"/>
            </a:br>
            <a:r>
              <a:rPr lang="en-US" sz="1600" dirty="0" err="1"/>
              <a:t>NatDiff</a:t>
            </a:r>
            <a:endParaRPr lang="en-GB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ED712A9-E54E-44BA-AE4E-B37A961DF266}"/>
              </a:ext>
            </a:extLst>
          </p:cNvPr>
          <p:cNvSpPr txBox="1"/>
          <p:nvPr/>
        </p:nvSpPr>
        <p:spPr>
          <a:xfrm>
            <a:off x="5125189" y="2762264"/>
            <a:ext cx="5966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.657</a:t>
            </a:r>
            <a:endParaRPr lang="en-GB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C3D032F-5D7A-4464-BD3E-FCB6A291A3BB}"/>
              </a:ext>
            </a:extLst>
          </p:cNvPr>
          <p:cNvSpPr txBox="1"/>
          <p:nvPr/>
        </p:nvSpPr>
        <p:spPr>
          <a:xfrm>
            <a:off x="5123370" y="3386930"/>
            <a:ext cx="5966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.704</a:t>
            </a:r>
            <a:endParaRPr lang="en-GB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2AC5CBD-AC9F-41C1-8DE9-F346520ECCEB}"/>
              </a:ext>
            </a:extLst>
          </p:cNvPr>
          <p:cNvSpPr txBox="1"/>
          <p:nvPr/>
        </p:nvSpPr>
        <p:spPr>
          <a:xfrm>
            <a:off x="5108224" y="3997987"/>
            <a:ext cx="5966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.595</a:t>
            </a:r>
            <a:endParaRPr lang="en-GB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3538180-3771-49D6-B0D8-BA863A47D9F5}"/>
              </a:ext>
            </a:extLst>
          </p:cNvPr>
          <p:cNvSpPr txBox="1"/>
          <p:nvPr/>
        </p:nvSpPr>
        <p:spPr>
          <a:xfrm>
            <a:off x="5388936" y="2263898"/>
            <a:ext cx="6671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-.085</a:t>
            </a:r>
            <a:endParaRPr lang="en-GB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CDC3C5-0B00-400E-8219-FEE0EE7F6378}"/>
              </a:ext>
            </a:extLst>
          </p:cNvPr>
          <p:cNvSpPr txBox="1"/>
          <p:nvPr/>
        </p:nvSpPr>
        <p:spPr>
          <a:xfrm>
            <a:off x="6874604" y="4050086"/>
            <a:ext cx="5966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.155</a:t>
            </a:r>
            <a:endParaRPr lang="en-GB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E27357-E0A8-4E4F-A887-ADACC055BB37}"/>
              </a:ext>
            </a:extLst>
          </p:cNvPr>
          <p:cNvSpPr txBox="1"/>
          <p:nvPr/>
        </p:nvSpPr>
        <p:spPr>
          <a:xfrm>
            <a:off x="8417856" y="1822855"/>
            <a:ext cx="5966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.215</a:t>
            </a:r>
            <a:endParaRPr lang="en-GB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661867-DF7D-4EA9-84F1-5EDAB07E7A39}"/>
              </a:ext>
            </a:extLst>
          </p:cNvPr>
          <p:cNvSpPr txBox="1"/>
          <p:nvPr/>
        </p:nvSpPr>
        <p:spPr>
          <a:xfrm>
            <a:off x="7349549" y="3294094"/>
            <a:ext cx="6671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-.204</a:t>
            </a:r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FA4AE4F-E13E-4112-9090-5311D2E95E95}"/>
              </a:ext>
            </a:extLst>
          </p:cNvPr>
          <p:cNvSpPr txBox="1"/>
          <p:nvPr/>
        </p:nvSpPr>
        <p:spPr>
          <a:xfrm>
            <a:off x="7751566" y="1819453"/>
            <a:ext cx="5966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/>
              <a:t>.172</a:t>
            </a:r>
            <a:endParaRPr lang="en-GB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3256EE5-51C0-4D25-AE0C-C1F183160183}"/>
              </a:ext>
            </a:extLst>
          </p:cNvPr>
          <p:cNvSpPr txBox="1"/>
          <p:nvPr/>
        </p:nvSpPr>
        <p:spPr>
          <a:xfrm>
            <a:off x="6753077" y="4995421"/>
            <a:ext cx="5966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.110</a:t>
            </a:r>
            <a:endParaRPr lang="en-GB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4C87022-5951-44E9-8B88-9560293AE0AF}"/>
              </a:ext>
            </a:extLst>
          </p:cNvPr>
          <p:cNvSpPr txBox="1"/>
          <p:nvPr/>
        </p:nvSpPr>
        <p:spPr>
          <a:xfrm>
            <a:off x="5379323" y="4535459"/>
            <a:ext cx="6671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-.308</a:t>
            </a:r>
            <a:endParaRPr lang="en-GB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C12F067-7A18-405A-9AAD-9019F4F61BCE}"/>
              </a:ext>
            </a:extLst>
          </p:cNvPr>
          <p:cNvSpPr txBox="1"/>
          <p:nvPr/>
        </p:nvSpPr>
        <p:spPr>
          <a:xfrm>
            <a:off x="8033359" y="5452836"/>
            <a:ext cx="5966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.858</a:t>
            </a:r>
            <a:endParaRPr lang="en-GB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7B39D8B-DBCE-45D2-9D4F-82BB6B450726}"/>
              </a:ext>
            </a:extLst>
          </p:cNvPr>
          <p:cNvSpPr txBox="1"/>
          <p:nvPr/>
        </p:nvSpPr>
        <p:spPr>
          <a:xfrm>
            <a:off x="7615640" y="4995421"/>
            <a:ext cx="6671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-.779</a:t>
            </a:r>
            <a:endParaRPr lang="en-GB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9392DC8-A1B2-4C88-A85E-8EF6FC61C5EC}"/>
              </a:ext>
            </a:extLst>
          </p:cNvPr>
          <p:cNvSpPr txBox="1"/>
          <p:nvPr/>
        </p:nvSpPr>
        <p:spPr>
          <a:xfrm>
            <a:off x="7078769" y="1834837"/>
            <a:ext cx="5966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.251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9224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Lewandowsky</dc:creator>
  <cp:lastModifiedBy>Stephan Lewandowsky</cp:lastModifiedBy>
  <cp:revision>9</cp:revision>
  <cp:lastPrinted>2019-12-26T19:06:38Z</cp:lastPrinted>
  <dcterms:created xsi:type="dcterms:W3CDTF">2019-12-26T18:26:19Z</dcterms:created>
  <dcterms:modified xsi:type="dcterms:W3CDTF">2019-12-26T19:16:23Z</dcterms:modified>
</cp:coreProperties>
</file>