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8" autoAdjust="0"/>
    <p:restoredTop sz="94660"/>
  </p:normalViewPr>
  <p:slideViewPr>
    <p:cSldViewPr snapToGrid="0">
      <p:cViewPr varScale="1">
        <p:scale>
          <a:sx n="89" d="100"/>
          <a:sy n="89" d="100"/>
        </p:scale>
        <p:origin x="91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BBC1A-6BE6-4674-94A7-7A2678F34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AD921-3940-4CFB-8B76-E4F6B2B1B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07D8B-B9FD-4DA6-A88E-E692499F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51C3-924E-4744-875A-29F4FD6648BC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F3095-3A7B-4301-81FE-A8614CF1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57E18-DBEC-4069-B038-C084AFF7B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8510-551D-46A4-A0BF-9004C501A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75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BC65-9E06-4B1C-8C60-90B084F12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3C918-93DF-4868-85E4-761BCBB5F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45AA3-D977-4D59-A5B6-942B43D0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51C3-924E-4744-875A-29F4FD6648BC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79AA2-D0CD-4B4E-B031-9ABF11B6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58233-022C-4396-9AF2-0819FE79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8510-551D-46A4-A0BF-9004C501A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70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DE24BC-FA84-4EA8-AF6F-862CF489C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58423-4704-453A-8B87-9BDA556D0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09C1A-7116-4944-9063-8205F0F5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51C3-924E-4744-875A-29F4FD6648BC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1B93A-ADC6-4C9F-8CA7-C9B84270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DC784-84D2-4E82-9DE5-C3F13D46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8510-551D-46A4-A0BF-9004C501A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21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85DF-DE46-4537-9624-803A9021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F750D-B9AD-49AC-86A6-AA716000A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53AC4-F79D-45FC-958D-C093E336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51C3-924E-4744-875A-29F4FD6648BC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69FAB-3944-4F29-ADC9-D345E2EB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4625F-FBCC-4466-9D52-48C83A8B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8510-551D-46A4-A0BF-9004C501A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98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6613-A5CF-42C6-A2E6-A96F4671E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76890-6634-4C25-B110-F7D6ED23F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7FAFD-541E-40D5-895F-3F1AF091B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51C3-924E-4744-875A-29F4FD6648BC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AF7FF-EFF2-4D08-AF4B-757CC21B4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A5DA1-5D48-49BF-812F-60D2A217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8510-551D-46A4-A0BF-9004C501A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47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3903-F3B4-4875-9DC0-C504DD16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7A4D8-F285-49E8-BC2A-743538C49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17FD3-3FE1-4601-A119-4374EC7BE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72120-6F6C-4491-B83F-80ED0A60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51C3-924E-4744-875A-29F4FD6648BC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AF829-A684-4A72-87B2-75B9F026B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C4C0F-6184-4B72-A16E-0C09D0DFA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8510-551D-46A4-A0BF-9004C501A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36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DBA0-35FC-4623-AB23-B258341C5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E4E5F-4368-4EC5-8D54-AB1D5C081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479DA-4F26-4C6B-BA08-3A492262E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3B215C-D77D-40D0-8DF7-8D46BD85F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EEAD4-80C4-4B7B-ABD3-40E5651B4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45F30-0B08-4C2D-9B43-195F3E42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51C3-924E-4744-875A-29F4FD6648BC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AF2D7-C0C9-49FD-8FA1-BE004142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A2F37C-0A36-4800-93A4-19955B0D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8510-551D-46A4-A0BF-9004C501A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10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1A3A-33B2-4D0D-BD33-9A55EB8D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1588F-E2D1-4DCF-A23E-2640E592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51C3-924E-4744-875A-29F4FD6648BC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DA516-4E55-42AD-9F8E-8617AFFB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6DCA8-6339-4AEB-8D6D-449BF190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8510-551D-46A4-A0BF-9004C501A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40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BD5034-9C79-4F59-B68D-AB07402F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51C3-924E-4744-875A-29F4FD6648BC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D4AE1-16F0-4314-B301-DF045EDE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459CB-5011-43CF-BA8A-6ED5B271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8510-551D-46A4-A0BF-9004C501A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53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D6AA-A0EC-4440-ADF7-7359F973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CA6D3-6419-449C-8BDE-998956878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02CC6-9977-400E-9FC7-52F2E3A04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885EE-4F9C-463F-9EB9-5B7E4919E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51C3-924E-4744-875A-29F4FD6648BC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64C3A-3497-410B-A5DD-6C448B7F6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27474-1E4D-465E-8C4A-8A156C70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8510-551D-46A4-A0BF-9004C501A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55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A0E9-5AB8-42C8-AED0-C680B4DC5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C68AE3-4053-4075-87FD-3291521E2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37672-6328-4C95-BCA9-56B465DCE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4F129-2CEC-4E0D-944E-53C7E4EC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51C3-924E-4744-875A-29F4FD6648BC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0CE2C-81E7-4E8B-A813-45E556E62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49843-BA46-4F6A-AF33-03ED0EAF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8510-551D-46A4-A0BF-9004C501A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13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6B0C3-8CB1-4031-A972-9AA091DA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6955A-37B9-4CBF-A8B9-42BF0B125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6E206-8E3E-4941-9BC9-8797E04D3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951C3-924E-4744-875A-29F4FD6648BC}" type="datetimeFigureOut">
              <a:rPr lang="en-GB" smtClean="0"/>
              <a:t>17/08/2019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E53ED-591C-4F94-B25A-71565E19E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3FF63-B983-4A1E-B3D5-632BC09D9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38510-551D-46A4-A0BF-9004C501A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51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DDBE2DC3-9E23-48C4-9E5A-ACCDA90C741E}"/>
              </a:ext>
            </a:extLst>
          </p:cNvPr>
          <p:cNvSpPr/>
          <p:nvPr/>
        </p:nvSpPr>
        <p:spPr>
          <a:xfrm>
            <a:off x="2152820" y="3721915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FA4C27-A91B-44FB-B35C-187B22005030}"/>
              </a:ext>
            </a:extLst>
          </p:cNvPr>
          <p:cNvSpPr/>
          <p:nvPr/>
        </p:nvSpPr>
        <p:spPr>
          <a:xfrm>
            <a:off x="229975" y="448581"/>
            <a:ext cx="5760000" cy="5365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1A09F1-1A85-4D9F-B60D-FB47D800BF08}"/>
              </a:ext>
            </a:extLst>
          </p:cNvPr>
          <p:cNvSpPr/>
          <p:nvPr/>
        </p:nvSpPr>
        <p:spPr>
          <a:xfrm>
            <a:off x="6182268" y="448581"/>
            <a:ext cx="5760000" cy="5365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BD57AF-EA24-40E1-85F8-7D4BCF6162E2}"/>
              </a:ext>
            </a:extLst>
          </p:cNvPr>
          <p:cNvSpPr/>
          <p:nvPr/>
        </p:nvSpPr>
        <p:spPr>
          <a:xfrm>
            <a:off x="2152820" y="716000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65EBA1-1FED-4F60-BE15-2A1CBBA0D116}"/>
              </a:ext>
            </a:extLst>
          </p:cNvPr>
          <p:cNvSpPr txBox="1"/>
          <p:nvPr/>
        </p:nvSpPr>
        <p:spPr>
          <a:xfrm>
            <a:off x="2479347" y="1266481"/>
            <a:ext cx="1168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Accept </a:t>
            </a:r>
          </a:p>
          <a:p>
            <a:pPr algn="ctr"/>
            <a:r>
              <a:rPr lang="en-US" sz="2000" dirty="0"/>
              <a:t>evolution</a:t>
            </a:r>
            <a:endParaRPr lang="en-GB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DCB01E-613A-44F6-862B-416A699047E4}"/>
              </a:ext>
            </a:extLst>
          </p:cNvPr>
          <p:cNvSpPr txBox="1"/>
          <p:nvPr/>
        </p:nvSpPr>
        <p:spPr>
          <a:xfrm>
            <a:off x="2339763" y="4123162"/>
            <a:ext cx="14476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Men and</a:t>
            </a:r>
            <a:br>
              <a:rPr lang="en-US" sz="2000" dirty="0"/>
            </a:br>
            <a:r>
              <a:rPr lang="en-US" sz="2000" dirty="0"/>
              <a:t>women are </a:t>
            </a:r>
            <a:br>
              <a:rPr lang="en-US" sz="2000" dirty="0"/>
            </a:br>
            <a:r>
              <a:rPr lang="en-US" sz="2000" dirty="0"/>
              <a:t>the same</a:t>
            </a:r>
            <a:endParaRPr lang="en-GB" sz="20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F5D690-A4E0-4712-A6B6-517CEA3020E9}"/>
              </a:ext>
            </a:extLst>
          </p:cNvPr>
          <p:cNvSpPr/>
          <p:nvPr/>
        </p:nvSpPr>
        <p:spPr>
          <a:xfrm>
            <a:off x="4071397" y="2231396"/>
            <a:ext cx="1800000" cy="180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A2E323-664C-452C-868C-6D29B99189F2}"/>
              </a:ext>
            </a:extLst>
          </p:cNvPr>
          <p:cNvSpPr txBox="1"/>
          <p:nvPr/>
        </p:nvSpPr>
        <p:spPr>
          <a:xfrm>
            <a:off x="4031143" y="2637425"/>
            <a:ext cx="18805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Men and </a:t>
            </a:r>
            <a:br>
              <a:rPr lang="en-US" sz="2000" dirty="0"/>
            </a:br>
            <a:r>
              <a:rPr lang="en-US" sz="2000" dirty="0"/>
              <a:t>women evolved</a:t>
            </a:r>
            <a:br>
              <a:rPr lang="en-US" sz="2000" dirty="0"/>
            </a:br>
            <a:r>
              <a:rPr lang="en-US" sz="2000" dirty="0"/>
              <a:t>differently</a:t>
            </a:r>
            <a:endParaRPr lang="en-GB" sz="2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CC85E0-23F9-43B0-8000-BA9309EFD9EC}"/>
              </a:ext>
            </a:extLst>
          </p:cNvPr>
          <p:cNvSpPr/>
          <p:nvPr/>
        </p:nvSpPr>
        <p:spPr>
          <a:xfrm>
            <a:off x="352820" y="2231396"/>
            <a:ext cx="1800000" cy="180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6AFA5D-E6FA-4CD6-B5E6-8BBD0956134D}"/>
              </a:ext>
            </a:extLst>
          </p:cNvPr>
          <p:cNvSpPr txBox="1"/>
          <p:nvPr/>
        </p:nvSpPr>
        <p:spPr>
          <a:xfrm>
            <a:off x="256655" y="2637425"/>
            <a:ext cx="19923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Men and </a:t>
            </a:r>
            <a:br>
              <a:rPr lang="en-US" sz="2000" dirty="0"/>
            </a:br>
            <a:r>
              <a:rPr lang="en-US" sz="2000" dirty="0"/>
              <a:t>women naturally</a:t>
            </a:r>
            <a:br>
              <a:rPr lang="en-US" sz="2000" dirty="0"/>
            </a:br>
            <a:r>
              <a:rPr lang="en-US" sz="2000" dirty="0"/>
              <a:t>different</a:t>
            </a:r>
            <a:endParaRPr lang="en-GB" sz="2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ADBA6EC-2F21-42EF-9675-29129B4CB2D7}"/>
              </a:ext>
            </a:extLst>
          </p:cNvPr>
          <p:cNvSpPr/>
          <p:nvPr/>
        </p:nvSpPr>
        <p:spPr>
          <a:xfrm>
            <a:off x="8063267" y="3721915"/>
            <a:ext cx="1800000" cy="180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C0A204F-6B15-4C14-B721-317E1C983695}"/>
              </a:ext>
            </a:extLst>
          </p:cNvPr>
          <p:cNvSpPr/>
          <p:nvPr/>
        </p:nvSpPr>
        <p:spPr>
          <a:xfrm>
            <a:off x="8063267" y="716000"/>
            <a:ext cx="1800000" cy="180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C4B7CA-EE0A-4788-8454-ED00B89DCB2C}"/>
              </a:ext>
            </a:extLst>
          </p:cNvPr>
          <p:cNvSpPr txBox="1"/>
          <p:nvPr/>
        </p:nvSpPr>
        <p:spPr>
          <a:xfrm>
            <a:off x="8389794" y="1266481"/>
            <a:ext cx="1168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Reject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evolution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8E0E4B-3A99-4964-85E0-B45E75B35E70}"/>
              </a:ext>
            </a:extLst>
          </p:cNvPr>
          <p:cNvSpPr txBox="1"/>
          <p:nvPr/>
        </p:nvSpPr>
        <p:spPr>
          <a:xfrm>
            <a:off x="8250210" y="4123162"/>
            <a:ext cx="14476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Men and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women are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different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346010E-51EF-4F9C-9DC9-096D66314018}"/>
              </a:ext>
            </a:extLst>
          </p:cNvPr>
          <p:cNvSpPr/>
          <p:nvPr/>
        </p:nvSpPr>
        <p:spPr>
          <a:xfrm>
            <a:off x="9981844" y="2231396"/>
            <a:ext cx="1800000" cy="180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FB74A0-DE01-4206-A4AD-826119F762F0}"/>
              </a:ext>
            </a:extLst>
          </p:cNvPr>
          <p:cNvSpPr txBox="1"/>
          <p:nvPr/>
        </p:nvSpPr>
        <p:spPr>
          <a:xfrm>
            <a:off x="9941590" y="2637425"/>
            <a:ext cx="18805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Men and </a:t>
            </a:r>
            <a:br>
              <a:rPr lang="en-US" sz="2000" dirty="0"/>
            </a:br>
            <a:r>
              <a:rPr lang="en-US" sz="2000" dirty="0"/>
              <a:t>women evolved</a:t>
            </a:r>
            <a:br>
              <a:rPr lang="en-US" sz="2000" dirty="0"/>
            </a:br>
            <a:r>
              <a:rPr lang="en-US" sz="2000" dirty="0"/>
              <a:t>differently</a:t>
            </a:r>
            <a:endParaRPr lang="en-GB" sz="20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FF2C13-4B21-4E8C-B264-6F11E39C186C}"/>
              </a:ext>
            </a:extLst>
          </p:cNvPr>
          <p:cNvSpPr/>
          <p:nvPr/>
        </p:nvSpPr>
        <p:spPr>
          <a:xfrm>
            <a:off x="6263267" y="2231396"/>
            <a:ext cx="1800000" cy="180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4A9333-2A00-4968-8A10-183C2BB8BE2C}"/>
              </a:ext>
            </a:extLst>
          </p:cNvPr>
          <p:cNvSpPr txBox="1"/>
          <p:nvPr/>
        </p:nvSpPr>
        <p:spPr>
          <a:xfrm>
            <a:off x="6167102" y="2637425"/>
            <a:ext cx="19923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Men and </a:t>
            </a:r>
            <a:br>
              <a:rPr lang="en-US" sz="2000" dirty="0"/>
            </a:br>
            <a:r>
              <a:rPr lang="en-US" sz="2000" dirty="0"/>
              <a:t>women naturally</a:t>
            </a:r>
            <a:br>
              <a:rPr lang="en-US" sz="2000" dirty="0"/>
            </a:br>
            <a:r>
              <a:rPr lang="en-US" sz="2000" dirty="0"/>
              <a:t>different</a:t>
            </a:r>
            <a:endParaRPr lang="en-GB" sz="20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BD9F55-4D19-4F6B-837D-54DDF7FBDB65}"/>
              </a:ext>
            </a:extLst>
          </p:cNvPr>
          <p:cNvGrpSpPr/>
          <p:nvPr/>
        </p:nvGrpSpPr>
        <p:grpSpPr>
          <a:xfrm rot="2410282">
            <a:off x="9767309" y="1878836"/>
            <a:ext cx="693271" cy="468854"/>
            <a:chOff x="6164729" y="3227891"/>
            <a:chExt cx="1183939" cy="903643"/>
          </a:xfrm>
        </p:grpSpPr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4718288C-224A-4601-9436-3B03DAA8F651}"/>
                </a:ext>
              </a:extLst>
            </p:cNvPr>
            <p:cNvSpPr/>
            <p:nvPr/>
          </p:nvSpPr>
          <p:spPr>
            <a:xfrm>
              <a:off x="6164729" y="3486075"/>
              <a:ext cx="398033" cy="387276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xplosion: 14 Points 36">
              <a:extLst>
                <a:ext uri="{FF2B5EF4-FFF2-40B4-BE49-F238E27FC236}">
                  <a16:creationId xmlns:a16="http://schemas.microsoft.com/office/drawing/2014/main" id="{0172C370-B475-417B-A1C6-8BD55A695819}"/>
                </a:ext>
              </a:extLst>
            </p:cNvPr>
            <p:cNvSpPr/>
            <p:nvPr/>
          </p:nvSpPr>
          <p:spPr>
            <a:xfrm rot="504287">
              <a:off x="6562762" y="3227891"/>
              <a:ext cx="398033" cy="903643"/>
            </a:xfrm>
            <a:prstGeom prst="irregularSeal2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D54ADDF9-A0B9-424B-9D51-6A882D1E42DC}"/>
                </a:ext>
              </a:extLst>
            </p:cNvPr>
            <p:cNvSpPr/>
            <p:nvPr/>
          </p:nvSpPr>
          <p:spPr>
            <a:xfrm flipH="1">
              <a:off x="6950635" y="3486074"/>
              <a:ext cx="398033" cy="387276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7185983-A9C8-4E5D-B649-FE9E1DB1F3B9}"/>
              </a:ext>
            </a:extLst>
          </p:cNvPr>
          <p:cNvGrpSpPr/>
          <p:nvPr/>
        </p:nvGrpSpPr>
        <p:grpSpPr>
          <a:xfrm rot="19328334">
            <a:off x="3898570" y="3943118"/>
            <a:ext cx="693271" cy="468854"/>
            <a:chOff x="6164729" y="3227891"/>
            <a:chExt cx="1183939" cy="903643"/>
          </a:xfrm>
        </p:grpSpPr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4419DFDD-8AF4-41C6-9E25-AD262BE22FA8}"/>
                </a:ext>
              </a:extLst>
            </p:cNvPr>
            <p:cNvSpPr/>
            <p:nvPr/>
          </p:nvSpPr>
          <p:spPr>
            <a:xfrm>
              <a:off x="6164729" y="3486075"/>
              <a:ext cx="398033" cy="387276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Explosion: 14 Points 40">
              <a:extLst>
                <a:ext uri="{FF2B5EF4-FFF2-40B4-BE49-F238E27FC236}">
                  <a16:creationId xmlns:a16="http://schemas.microsoft.com/office/drawing/2014/main" id="{8DC4FE4D-19A9-43F5-B227-6EC0BEFA02C8}"/>
                </a:ext>
              </a:extLst>
            </p:cNvPr>
            <p:cNvSpPr/>
            <p:nvPr/>
          </p:nvSpPr>
          <p:spPr>
            <a:xfrm rot="504287">
              <a:off x="6562762" y="3227891"/>
              <a:ext cx="398033" cy="903643"/>
            </a:xfrm>
            <a:prstGeom prst="irregularSeal2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E4B99223-0183-4963-975F-1E4B8F3009A9}"/>
                </a:ext>
              </a:extLst>
            </p:cNvPr>
            <p:cNvSpPr/>
            <p:nvPr/>
          </p:nvSpPr>
          <p:spPr>
            <a:xfrm flipH="1">
              <a:off x="6950635" y="3486074"/>
              <a:ext cx="398033" cy="387276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2A9ABD4-7FF7-486D-8ED1-753D7B57967C}"/>
              </a:ext>
            </a:extLst>
          </p:cNvPr>
          <p:cNvGrpSpPr/>
          <p:nvPr/>
        </p:nvGrpSpPr>
        <p:grpSpPr>
          <a:xfrm rot="12575580">
            <a:off x="1466977" y="4001694"/>
            <a:ext cx="693271" cy="468854"/>
            <a:chOff x="6164729" y="3227891"/>
            <a:chExt cx="1183939" cy="903643"/>
          </a:xfrm>
        </p:grpSpPr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0E2BBD49-FEB8-49C6-BD3F-36C8EB29CFB3}"/>
                </a:ext>
              </a:extLst>
            </p:cNvPr>
            <p:cNvSpPr/>
            <p:nvPr/>
          </p:nvSpPr>
          <p:spPr>
            <a:xfrm>
              <a:off x="6164729" y="3486075"/>
              <a:ext cx="398033" cy="387276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Explosion: 14 Points 44">
              <a:extLst>
                <a:ext uri="{FF2B5EF4-FFF2-40B4-BE49-F238E27FC236}">
                  <a16:creationId xmlns:a16="http://schemas.microsoft.com/office/drawing/2014/main" id="{DE4A4AD9-B3CB-4A8B-B640-4187E5FE2DFE}"/>
                </a:ext>
              </a:extLst>
            </p:cNvPr>
            <p:cNvSpPr/>
            <p:nvPr/>
          </p:nvSpPr>
          <p:spPr>
            <a:xfrm rot="504287">
              <a:off x="6562762" y="3227891"/>
              <a:ext cx="398033" cy="903643"/>
            </a:xfrm>
            <a:prstGeom prst="irregularSeal2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3387A378-E764-4112-A136-D18CF6474F49}"/>
                </a:ext>
              </a:extLst>
            </p:cNvPr>
            <p:cNvSpPr/>
            <p:nvPr/>
          </p:nvSpPr>
          <p:spPr>
            <a:xfrm flipH="1">
              <a:off x="6950635" y="3486074"/>
              <a:ext cx="398033" cy="387276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C45785D-FDD8-4468-9372-998F00424662}"/>
              </a:ext>
            </a:extLst>
          </p:cNvPr>
          <p:cNvCxnSpPr>
            <a:cxnSpLocks/>
          </p:cNvCxnSpPr>
          <p:nvPr/>
        </p:nvCxnSpPr>
        <p:spPr>
          <a:xfrm flipV="1">
            <a:off x="1871964" y="2116778"/>
            <a:ext cx="450547" cy="37822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438B751-96A1-4071-819C-DF49CBA3269B}"/>
              </a:ext>
            </a:extLst>
          </p:cNvPr>
          <p:cNvCxnSpPr>
            <a:cxnSpLocks/>
          </p:cNvCxnSpPr>
          <p:nvPr/>
        </p:nvCxnSpPr>
        <p:spPr>
          <a:xfrm flipV="1">
            <a:off x="7778705" y="2129014"/>
            <a:ext cx="450547" cy="37822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AE6BFD73-AC28-41CD-A1FE-06617027E79F}"/>
              </a:ext>
            </a:extLst>
          </p:cNvPr>
          <p:cNvSpPr/>
          <p:nvPr/>
        </p:nvSpPr>
        <p:spPr>
          <a:xfrm rot="2808585">
            <a:off x="7529336" y="4049766"/>
            <a:ext cx="618190" cy="25648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373DD7E3-D367-4F49-8C08-F72A90A8FD41}"/>
              </a:ext>
            </a:extLst>
          </p:cNvPr>
          <p:cNvSpPr/>
          <p:nvPr/>
        </p:nvSpPr>
        <p:spPr>
          <a:xfrm rot="8365973">
            <a:off x="9793370" y="3994249"/>
            <a:ext cx="618190" cy="25648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2CA34518-5DE6-4994-9435-8C504A3DA189}"/>
              </a:ext>
            </a:extLst>
          </p:cNvPr>
          <p:cNvSpPr/>
          <p:nvPr/>
        </p:nvSpPr>
        <p:spPr>
          <a:xfrm rot="2808585">
            <a:off x="3782286" y="2168312"/>
            <a:ext cx="618190" cy="25648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06985D-7BC7-4970-B5A0-5AF591203E91}"/>
              </a:ext>
            </a:extLst>
          </p:cNvPr>
          <p:cNvSpPr txBox="1"/>
          <p:nvPr/>
        </p:nvSpPr>
        <p:spPr>
          <a:xfrm>
            <a:off x="284640" y="448580"/>
            <a:ext cx="1140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Liberals</a:t>
            </a:r>
            <a:endParaRPr lang="en-GB" sz="2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DBEB58-F2E2-4E03-AE36-E9B1510C6A19}"/>
              </a:ext>
            </a:extLst>
          </p:cNvPr>
          <p:cNvSpPr txBox="1"/>
          <p:nvPr/>
        </p:nvSpPr>
        <p:spPr>
          <a:xfrm>
            <a:off x="6182203" y="451160"/>
            <a:ext cx="1919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Conservatives</a:t>
            </a:r>
            <a:endParaRPr lang="en-GB" sz="2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540B018-1D2D-4B74-BAE4-696632F5A92A}"/>
              </a:ext>
            </a:extLst>
          </p:cNvPr>
          <p:cNvSpPr/>
          <p:nvPr/>
        </p:nvSpPr>
        <p:spPr>
          <a:xfrm>
            <a:off x="4796292" y="5201576"/>
            <a:ext cx="2639683" cy="1345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15526D4-0260-432B-B3C5-49C896BAD4C2}"/>
              </a:ext>
            </a:extLst>
          </p:cNvPr>
          <p:cNvGrpSpPr/>
          <p:nvPr/>
        </p:nvGrpSpPr>
        <p:grpSpPr>
          <a:xfrm>
            <a:off x="4945336" y="5241531"/>
            <a:ext cx="693271" cy="468854"/>
            <a:chOff x="6164729" y="3227891"/>
            <a:chExt cx="1183939" cy="903643"/>
          </a:xfrm>
        </p:grpSpPr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5D3D6B3E-AA3C-4994-9868-5B0ED43D1418}"/>
                </a:ext>
              </a:extLst>
            </p:cNvPr>
            <p:cNvSpPr/>
            <p:nvPr/>
          </p:nvSpPr>
          <p:spPr>
            <a:xfrm>
              <a:off x="6164729" y="3486075"/>
              <a:ext cx="398033" cy="387276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Explosion: 14 Points 57">
              <a:extLst>
                <a:ext uri="{FF2B5EF4-FFF2-40B4-BE49-F238E27FC236}">
                  <a16:creationId xmlns:a16="http://schemas.microsoft.com/office/drawing/2014/main" id="{DCA1C515-CF96-4023-9556-912D0421A413}"/>
                </a:ext>
              </a:extLst>
            </p:cNvPr>
            <p:cNvSpPr/>
            <p:nvPr/>
          </p:nvSpPr>
          <p:spPr>
            <a:xfrm rot="504287">
              <a:off x="6562762" y="3227891"/>
              <a:ext cx="398033" cy="903643"/>
            </a:xfrm>
            <a:prstGeom prst="irregularSeal2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816CB1E0-0397-4505-896E-8DE750F218C9}"/>
                </a:ext>
              </a:extLst>
            </p:cNvPr>
            <p:cNvSpPr/>
            <p:nvPr/>
          </p:nvSpPr>
          <p:spPr>
            <a:xfrm flipH="1">
              <a:off x="6950635" y="3486074"/>
              <a:ext cx="398033" cy="387276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E45B3B9D-DD82-4D93-9E1F-DB4B1D856D62}"/>
              </a:ext>
            </a:extLst>
          </p:cNvPr>
          <p:cNvSpPr/>
          <p:nvPr/>
        </p:nvSpPr>
        <p:spPr>
          <a:xfrm>
            <a:off x="4959515" y="5772981"/>
            <a:ext cx="618190" cy="25648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3D3180-25E9-4B9E-88F3-E0000855AE66}"/>
              </a:ext>
            </a:extLst>
          </p:cNvPr>
          <p:cNvCxnSpPr>
            <a:cxnSpLocks/>
          </p:cNvCxnSpPr>
          <p:nvPr/>
        </p:nvCxnSpPr>
        <p:spPr>
          <a:xfrm>
            <a:off x="4959515" y="6280038"/>
            <a:ext cx="61819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575D078-1361-4488-8C3F-F1B308A6C81C}"/>
              </a:ext>
            </a:extLst>
          </p:cNvPr>
          <p:cNvSpPr txBox="1"/>
          <p:nvPr/>
        </p:nvSpPr>
        <p:spPr>
          <a:xfrm>
            <a:off x="5709616" y="5185717"/>
            <a:ext cx="1603324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Conflict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Supporting link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Neutral link</a:t>
            </a:r>
            <a:endParaRPr lang="en-GB" dirty="0"/>
          </a:p>
        </p:txBody>
      </p:sp>
      <p:sp>
        <p:nvSpPr>
          <p:cNvPr id="66" name="Arrow: Up-Down 65">
            <a:extLst>
              <a:ext uri="{FF2B5EF4-FFF2-40B4-BE49-F238E27FC236}">
                <a16:creationId xmlns:a16="http://schemas.microsoft.com/office/drawing/2014/main" id="{3B36306B-3504-4F3C-BE28-223D9CAF4A3B}"/>
              </a:ext>
            </a:extLst>
          </p:cNvPr>
          <p:cNvSpPr/>
          <p:nvPr/>
        </p:nvSpPr>
        <p:spPr>
          <a:xfrm>
            <a:off x="2940864" y="2562840"/>
            <a:ext cx="267419" cy="1112235"/>
          </a:xfrm>
          <a:prstGeom prst="up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7" name="Arrow: Up-Down 66">
            <a:extLst>
              <a:ext uri="{FF2B5EF4-FFF2-40B4-BE49-F238E27FC236}">
                <a16:creationId xmlns:a16="http://schemas.microsoft.com/office/drawing/2014/main" id="{1E9F4DC1-05BF-4878-9F1F-685861FCB1EC}"/>
              </a:ext>
            </a:extLst>
          </p:cNvPr>
          <p:cNvSpPr/>
          <p:nvPr/>
        </p:nvSpPr>
        <p:spPr>
          <a:xfrm>
            <a:off x="8829557" y="2561178"/>
            <a:ext cx="267419" cy="1112235"/>
          </a:xfrm>
          <a:prstGeom prst="up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Lewandowsky</dc:creator>
  <cp:lastModifiedBy>Stephan Lewandowsky</cp:lastModifiedBy>
  <cp:revision>9</cp:revision>
  <cp:lastPrinted>2019-08-17T13:32:54Z</cp:lastPrinted>
  <dcterms:created xsi:type="dcterms:W3CDTF">2019-08-17T13:08:19Z</dcterms:created>
  <dcterms:modified xsi:type="dcterms:W3CDTF">2019-08-17T13:33:29Z</dcterms:modified>
</cp:coreProperties>
</file>