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28.jpg" ContentType="image/jpeg"/>
  <Override PartName="/ppt/media/image29.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9" r:id="rId2"/>
    <p:sldId id="258" r:id="rId3"/>
    <p:sldId id="260" r:id="rId4"/>
  </p:sldIdLst>
  <p:sldSz cx="30248225" cy="42483088"/>
  <p:notesSz cx="7099300" cy="10234613"/>
  <p:defaultTextStyle>
    <a:defPPr>
      <a:defRPr lang="en-US"/>
    </a:defPPr>
    <a:lvl1pPr algn="l" rtl="0" eaLnBrk="0" fontAlgn="base" hangingPunct="0">
      <a:spcBef>
        <a:spcPct val="0"/>
      </a:spcBef>
      <a:spcAft>
        <a:spcPct val="0"/>
      </a:spcAft>
      <a:defRPr sz="5200" kern="1200">
        <a:solidFill>
          <a:srgbClr val="FF0000"/>
        </a:solidFill>
        <a:latin typeface="Arial" charset="0"/>
        <a:ea typeface="MS PGothic" pitchFamily="34" charset="-128"/>
        <a:cs typeface="+mn-cs"/>
      </a:defRPr>
    </a:lvl1pPr>
    <a:lvl2pPr marL="439738" indent="17463" algn="l" rtl="0" eaLnBrk="0" fontAlgn="base" hangingPunct="0">
      <a:spcBef>
        <a:spcPct val="0"/>
      </a:spcBef>
      <a:spcAft>
        <a:spcPct val="0"/>
      </a:spcAft>
      <a:defRPr sz="5200" kern="1200">
        <a:solidFill>
          <a:srgbClr val="FF0000"/>
        </a:solidFill>
        <a:latin typeface="Arial" charset="0"/>
        <a:ea typeface="MS PGothic" pitchFamily="34" charset="-128"/>
        <a:cs typeface="+mn-cs"/>
      </a:defRPr>
    </a:lvl2pPr>
    <a:lvl3pPr marL="881063" indent="33338" algn="l" rtl="0" eaLnBrk="0" fontAlgn="base" hangingPunct="0">
      <a:spcBef>
        <a:spcPct val="0"/>
      </a:spcBef>
      <a:spcAft>
        <a:spcPct val="0"/>
      </a:spcAft>
      <a:defRPr sz="5200" kern="1200">
        <a:solidFill>
          <a:srgbClr val="FF0000"/>
        </a:solidFill>
        <a:latin typeface="Arial" charset="0"/>
        <a:ea typeface="MS PGothic" pitchFamily="34" charset="-128"/>
        <a:cs typeface="+mn-cs"/>
      </a:defRPr>
    </a:lvl3pPr>
    <a:lvl4pPr marL="1322388" indent="49213" algn="l" rtl="0" eaLnBrk="0" fontAlgn="base" hangingPunct="0">
      <a:spcBef>
        <a:spcPct val="0"/>
      </a:spcBef>
      <a:spcAft>
        <a:spcPct val="0"/>
      </a:spcAft>
      <a:defRPr sz="5200" kern="1200">
        <a:solidFill>
          <a:srgbClr val="FF0000"/>
        </a:solidFill>
        <a:latin typeface="Arial" charset="0"/>
        <a:ea typeface="MS PGothic" pitchFamily="34" charset="-128"/>
        <a:cs typeface="+mn-cs"/>
      </a:defRPr>
    </a:lvl4pPr>
    <a:lvl5pPr marL="1762125" indent="66675" algn="l" rtl="0" eaLnBrk="0" fontAlgn="base" hangingPunct="0">
      <a:spcBef>
        <a:spcPct val="0"/>
      </a:spcBef>
      <a:spcAft>
        <a:spcPct val="0"/>
      </a:spcAft>
      <a:defRPr sz="5200" kern="1200">
        <a:solidFill>
          <a:srgbClr val="FF0000"/>
        </a:solidFill>
        <a:latin typeface="Arial" charset="0"/>
        <a:ea typeface="MS PGothic" pitchFamily="34" charset="-128"/>
        <a:cs typeface="+mn-cs"/>
      </a:defRPr>
    </a:lvl5pPr>
    <a:lvl6pPr marL="2286000" algn="l" defTabSz="914400" rtl="0" eaLnBrk="1" latinLnBrk="0" hangingPunct="1">
      <a:defRPr sz="5200" kern="1200">
        <a:solidFill>
          <a:srgbClr val="FF0000"/>
        </a:solidFill>
        <a:latin typeface="Arial" charset="0"/>
        <a:ea typeface="MS PGothic" pitchFamily="34" charset="-128"/>
        <a:cs typeface="+mn-cs"/>
      </a:defRPr>
    </a:lvl6pPr>
    <a:lvl7pPr marL="2743200" algn="l" defTabSz="914400" rtl="0" eaLnBrk="1" latinLnBrk="0" hangingPunct="1">
      <a:defRPr sz="5200" kern="1200">
        <a:solidFill>
          <a:srgbClr val="FF0000"/>
        </a:solidFill>
        <a:latin typeface="Arial" charset="0"/>
        <a:ea typeface="MS PGothic" pitchFamily="34" charset="-128"/>
        <a:cs typeface="+mn-cs"/>
      </a:defRPr>
    </a:lvl7pPr>
    <a:lvl8pPr marL="3200400" algn="l" defTabSz="914400" rtl="0" eaLnBrk="1" latinLnBrk="0" hangingPunct="1">
      <a:defRPr sz="5200" kern="1200">
        <a:solidFill>
          <a:srgbClr val="FF0000"/>
        </a:solidFill>
        <a:latin typeface="Arial" charset="0"/>
        <a:ea typeface="MS PGothic" pitchFamily="34" charset="-128"/>
        <a:cs typeface="+mn-cs"/>
      </a:defRPr>
    </a:lvl8pPr>
    <a:lvl9pPr marL="3657600" algn="l" defTabSz="914400" rtl="0" eaLnBrk="1" latinLnBrk="0" hangingPunct="1">
      <a:defRPr sz="5200" kern="1200">
        <a:solidFill>
          <a:srgbClr val="FF0000"/>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13381">
          <p15:clr>
            <a:srgbClr val="A4A3A4"/>
          </p15:clr>
        </p15:guide>
        <p15:guide id="2" pos="95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8DC8"/>
    <a:srgbClr val="F21D23"/>
    <a:srgbClr val="404FE0"/>
    <a:srgbClr val="404FDF"/>
    <a:srgbClr val="689AEA"/>
    <a:srgbClr val="4C86BF"/>
    <a:srgbClr val="4C86B1"/>
    <a:srgbClr val="487BA8"/>
    <a:srgbClr val="509A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47" autoAdjust="0"/>
    <p:restoredTop sz="94731" autoAdjust="0"/>
  </p:normalViewPr>
  <p:slideViewPr>
    <p:cSldViewPr>
      <p:cViewPr varScale="1">
        <p:scale>
          <a:sx n="10" d="100"/>
          <a:sy n="10" d="100"/>
        </p:scale>
        <p:origin x="864" y="-330"/>
      </p:cViewPr>
      <p:guideLst>
        <p:guide orient="horz" pos="13381"/>
        <p:guide pos="9527"/>
      </p:guideLst>
    </p:cSldViewPr>
  </p:slideViewPr>
  <p:outlineViewPr>
    <p:cViewPr>
      <p:scale>
        <a:sx n="33" d="100"/>
        <a:sy n="33" d="100"/>
      </p:scale>
      <p:origin x="0" y="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eaLnBrk="1" hangingPunct="1">
              <a:defRPr sz="1200">
                <a:latin typeface="Arial" charset="0"/>
                <a:ea typeface="ＭＳ Ｐゴシック" pitchFamily="34" charset="-128"/>
                <a:cs typeface="+mn-cs"/>
              </a:defRPr>
            </a:lvl1pPr>
          </a:lstStyle>
          <a:p>
            <a:pPr>
              <a:defRPr/>
            </a:pPr>
            <a:endParaRPr lang="en-AU"/>
          </a:p>
        </p:txBody>
      </p:sp>
      <p:sp>
        <p:nvSpPr>
          <p:cNvPr id="3" name="Date Placeholder 2"/>
          <p:cNvSpPr>
            <a:spLocks noGrp="1"/>
          </p:cNvSpPr>
          <p:nvPr>
            <p:ph type="dt"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pPr>
              <a:defRPr/>
            </a:pPr>
            <a:fld id="{07656483-BCF6-4BB9-A6F3-F596516790B8}" type="datetimeFigureOut">
              <a:rPr lang="en-AU" altLang="en-US"/>
              <a:pPr>
                <a:defRPr/>
              </a:pPr>
              <a:t>2/11/2019</a:t>
            </a:fld>
            <a:endParaRPr lang="en-AU" altLang="en-US"/>
          </a:p>
        </p:txBody>
      </p:sp>
      <p:sp>
        <p:nvSpPr>
          <p:cNvPr id="4" name="Slide Image Placeholder 3"/>
          <p:cNvSpPr>
            <a:spLocks noGrp="1" noRot="1" noChangeAspect="1"/>
          </p:cNvSpPr>
          <p:nvPr>
            <p:ph type="sldImg" idx="2"/>
          </p:nvPr>
        </p:nvSpPr>
        <p:spPr>
          <a:xfrm>
            <a:off x="2184400" y="768350"/>
            <a:ext cx="2730500" cy="3836988"/>
          </a:xfrm>
          <a:prstGeom prst="rect">
            <a:avLst/>
          </a:prstGeom>
          <a:noFill/>
          <a:ln w="12700">
            <a:solidFill>
              <a:prstClr val="black"/>
            </a:solidFill>
          </a:ln>
        </p:spPr>
        <p:txBody>
          <a:bodyPr vert="horz" lIns="91440" tIns="45720" rIns="91440" bIns="45720" rtlCol="0" anchor="ctr"/>
          <a:lstStyle/>
          <a:p>
            <a:pPr lvl="0"/>
            <a:endParaRPr lang="en-AU" noProof="0" dirty="0"/>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eaLnBrk="1" hangingPunct="1">
              <a:defRPr sz="1200">
                <a:latin typeface="Arial" charset="0"/>
                <a:ea typeface="ＭＳ Ｐゴシック" pitchFamily="34" charset="-128"/>
                <a:cs typeface="+mn-cs"/>
              </a:defRPr>
            </a:lvl1pPr>
          </a:lstStyle>
          <a:p>
            <a:pPr>
              <a:defRPr/>
            </a:pPr>
            <a:endParaRPr lang="en-AU"/>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2B028F89-BD46-442C-93C1-A31BB09A2E9E}" type="slidenum">
              <a:rPr lang="en-AU" altLang="en-US"/>
              <a:pPr/>
              <a:t>‹#›</a:t>
            </a:fld>
            <a:endParaRPr lang="en-AU" altLang="en-US"/>
          </a:p>
        </p:txBody>
      </p:sp>
    </p:spTree>
    <p:extLst>
      <p:ext uri="{BB962C8B-B14F-4D97-AF65-F5344CB8AC3E}">
        <p14:creationId xmlns:p14="http://schemas.microsoft.com/office/powerpoint/2010/main" val="10524881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en-US" dirty="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FC1C22E-B7AB-4A4C-9885-E6E4E37C3662}" type="slidenum">
              <a:rPr lang="en-AU" altLang="en-US">
                <a:solidFill>
                  <a:srgbClr val="FF0000"/>
                </a:solidFill>
                <a:latin typeface="Arial" charset="0"/>
              </a:rPr>
              <a:pPr>
                <a:spcBef>
                  <a:spcPct val="0"/>
                </a:spcBef>
              </a:pPr>
              <a:t>1</a:t>
            </a:fld>
            <a:endParaRPr lang="en-AU" altLang="en-US">
              <a:solidFill>
                <a:srgbClr val="FF0000"/>
              </a:solidFill>
              <a:latin typeface="Arial" charset="0"/>
            </a:endParaRPr>
          </a:p>
        </p:txBody>
      </p:sp>
    </p:spTree>
    <p:extLst>
      <p:ext uri="{BB962C8B-B14F-4D97-AF65-F5344CB8AC3E}">
        <p14:creationId xmlns:p14="http://schemas.microsoft.com/office/powerpoint/2010/main" val="3405707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en-US" dirty="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FC1C22E-B7AB-4A4C-9885-E6E4E37C3662}" type="slidenum">
              <a:rPr lang="en-AU" altLang="en-US">
                <a:solidFill>
                  <a:srgbClr val="FF0000"/>
                </a:solidFill>
                <a:latin typeface="Arial" charset="0"/>
              </a:rPr>
              <a:pPr>
                <a:spcBef>
                  <a:spcPct val="0"/>
                </a:spcBef>
              </a:pPr>
              <a:t>2</a:t>
            </a:fld>
            <a:endParaRPr lang="en-AU" altLang="en-US">
              <a:solidFill>
                <a:srgbClr val="FF0000"/>
              </a:solidFill>
              <a:latin typeface="Arial" charset="0"/>
            </a:endParaRPr>
          </a:p>
        </p:txBody>
      </p:sp>
    </p:spTree>
    <p:extLst>
      <p:ext uri="{BB962C8B-B14F-4D97-AF65-F5344CB8AC3E}">
        <p14:creationId xmlns:p14="http://schemas.microsoft.com/office/powerpoint/2010/main" val="2676482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AU" altLang="en-US" dirty="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FC1C22E-B7AB-4A4C-9885-E6E4E37C3662}" type="slidenum">
              <a:rPr lang="en-AU" altLang="en-US">
                <a:solidFill>
                  <a:srgbClr val="FF0000"/>
                </a:solidFill>
                <a:latin typeface="Arial" charset="0"/>
              </a:rPr>
              <a:pPr>
                <a:spcBef>
                  <a:spcPct val="0"/>
                </a:spcBef>
              </a:pPr>
              <a:t>3</a:t>
            </a:fld>
            <a:endParaRPr lang="en-AU" altLang="en-US">
              <a:solidFill>
                <a:srgbClr val="FF0000"/>
              </a:solidFill>
              <a:latin typeface="Arial" charset="0"/>
            </a:endParaRPr>
          </a:p>
        </p:txBody>
      </p:sp>
    </p:spTree>
    <p:extLst>
      <p:ext uri="{BB962C8B-B14F-4D97-AF65-F5344CB8AC3E}">
        <p14:creationId xmlns:p14="http://schemas.microsoft.com/office/powerpoint/2010/main" val="3153759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955" y="13197159"/>
            <a:ext cx="25710325" cy="9106385"/>
          </a:xfrm>
        </p:spPr>
        <p:txBody>
          <a:bodyPr/>
          <a:lstStyle/>
          <a:p>
            <a:r>
              <a:rPr lang="en-US"/>
              <a:t>Click to edit Master title style</a:t>
            </a:r>
            <a:endParaRPr lang="en-AU"/>
          </a:p>
        </p:txBody>
      </p:sp>
      <p:sp>
        <p:nvSpPr>
          <p:cNvPr id="3" name="Subtitle 2"/>
          <p:cNvSpPr>
            <a:spLocks noGrp="1"/>
          </p:cNvSpPr>
          <p:nvPr>
            <p:ph type="subTitle" idx="1"/>
          </p:nvPr>
        </p:nvSpPr>
        <p:spPr>
          <a:xfrm>
            <a:off x="4537901" y="24072969"/>
            <a:ext cx="21172424" cy="10857421"/>
          </a:xfrm>
        </p:spPr>
        <p:txBody>
          <a:bodyPr/>
          <a:lstStyle>
            <a:lvl1pPr marL="0" indent="0" algn="ctr">
              <a:buNone/>
              <a:defRPr/>
            </a:lvl1pPr>
            <a:lvl2pPr marL="440924" indent="0" algn="ctr">
              <a:buNone/>
              <a:defRPr/>
            </a:lvl2pPr>
            <a:lvl3pPr marL="881847" indent="0" algn="ctr">
              <a:buNone/>
              <a:defRPr/>
            </a:lvl3pPr>
            <a:lvl4pPr marL="1322771" indent="0" algn="ctr">
              <a:buNone/>
              <a:defRPr/>
            </a:lvl4pPr>
            <a:lvl5pPr marL="1763695" indent="0" algn="ctr">
              <a:buNone/>
              <a:defRPr/>
            </a:lvl5pPr>
            <a:lvl6pPr marL="2204618" indent="0" algn="ctr">
              <a:buNone/>
              <a:defRPr/>
            </a:lvl6pPr>
            <a:lvl7pPr marL="2645542" indent="0" algn="ctr">
              <a:buNone/>
              <a:defRPr/>
            </a:lvl7pPr>
            <a:lvl8pPr marL="3086466" indent="0" algn="ctr">
              <a:buNone/>
              <a:defRPr/>
            </a:lvl8pPr>
            <a:lvl9pPr marL="3527389" indent="0" algn="ctr">
              <a:buNone/>
              <a:defRPr/>
            </a:lvl9pPr>
          </a:lstStyle>
          <a:p>
            <a:r>
              <a:rPr lang="en-US"/>
              <a:t>Click to edit Master subtitle style</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DFA327F-8068-434C-932F-B34507C8B305}" type="slidenum">
              <a:rPr lang="en-US" altLang="en-US"/>
              <a:pPr/>
              <a:t>‹#›</a:t>
            </a:fld>
            <a:endParaRPr lang="en-US" altLang="en-US"/>
          </a:p>
        </p:txBody>
      </p:sp>
    </p:spTree>
    <p:extLst>
      <p:ext uri="{BB962C8B-B14F-4D97-AF65-F5344CB8AC3E}">
        <p14:creationId xmlns:p14="http://schemas.microsoft.com/office/powerpoint/2010/main" val="1920006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25B0077-FF5E-47BF-B873-6B938F830C8B}" type="slidenum">
              <a:rPr lang="en-US" altLang="en-US"/>
              <a:pPr/>
              <a:t>‹#›</a:t>
            </a:fld>
            <a:endParaRPr lang="en-US" altLang="en-US"/>
          </a:p>
        </p:txBody>
      </p:sp>
    </p:spTree>
    <p:extLst>
      <p:ext uri="{BB962C8B-B14F-4D97-AF65-F5344CB8AC3E}">
        <p14:creationId xmlns:p14="http://schemas.microsoft.com/office/powerpoint/2010/main" val="925241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30965" y="1702538"/>
            <a:ext cx="6805184" cy="36248266"/>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1512080" y="1702538"/>
            <a:ext cx="20258842" cy="362482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82D4BF9-5499-4642-9FE3-A060500D8F77}" type="slidenum">
              <a:rPr lang="en-US" altLang="en-US"/>
              <a:pPr/>
              <a:t>‹#›</a:t>
            </a:fld>
            <a:endParaRPr lang="en-US" altLang="en-US"/>
          </a:p>
        </p:txBody>
      </p:sp>
    </p:spTree>
    <p:extLst>
      <p:ext uri="{BB962C8B-B14F-4D97-AF65-F5344CB8AC3E}">
        <p14:creationId xmlns:p14="http://schemas.microsoft.com/office/powerpoint/2010/main" val="2118296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D7E2F5D-78DD-45DF-838E-4428A935EC3E}" type="slidenum">
              <a:rPr lang="en-US" altLang="en-US"/>
              <a:pPr/>
              <a:t>‹#›</a:t>
            </a:fld>
            <a:endParaRPr lang="en-US" altLang="en-US"/>
          </a:p>
        </p:txBody>
      </p:sp>
    </p:spTree>
    <p:extLst>
      <p:ext uri="{BB962C8B-B14F-4D97-AF65-F5344CB8AC3E}">
        <p14:creationId xmlns:p14="http://schemas.microsoft.com/office/powerpoint/2010/main" val="4185287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8988" y="27299090"/>
            <a:ext cx="25711991" cy="8437412"/>
          </a:xfrm>
        </p:spPr>
        <p:txBody>
          <a:bodyPr anchor="t"/>
          <a:lstStyle>
            <a:lvl1pPr algn="l">
              <a:defRPr sz="3900" b="1" cap="all"/>
            </a:lvl1pPr>
          </a:lstStyle>
          <a:p>
            <a:r>
              <a:rPr lang="en-US"/>
              <a:t>Click to edit Master title style</a:t>
            </a:r>
            <a:endParaRPr lang="en-AU"/>
          </a:p>
        </p:txBody>
      </p:sp>
      <p:sp>
        <p:nvSpPr>
          <p:cNvPr id="3" name="Text Placeholder 2"/>
          <p:cNvSpPr>
            <a:spLocks noGrp="1"/>
          </p:cNvSpPr>
          <p:nvPr>
            <p:ph type="body" idx="1"/>
          </p:nvPr>
        </p:nvSpPr>
        <p:spPr>
          <a:xfrm>
            <a:off x="2388988" y="18005392"/>
            <a:ext cx="25711991" cy="9293699"/>
          </a:xfrm>
        </p:spPr>
        <p:txBody>
          <a:bodyPr anchor="b"/>
          <a:lstStyle>
            <a:lvl1pPr marL="0" indent="0">
              <a:buNone/>
              <a:defRPr sz="1900"/>
            </a:lvl1pPr>
            <a:lvl2pPr marL="440924" indent="0">
              <a:buNone/>
              <a:defRPr sz="1700"/>
            </a:lvl2pPr>
            <a:lvl3pPr marL="881847" indent="0">
              <a:buNone/>
              <a:defRPr sz="1500"/>
            </a:lvl3pPr>
            <a:lvl4pPr marL="1322771" indent="0">
              <a:buNone/>
              <a:defRPr sz="1400"/>
            </a:lvl4pPr>
            <a:lvl5pPr marL="1763695" indent="0">
              <a:buNone/>
              <a:defRPr sz="1400"/>
            </a:lvl5pPr>
            <a:lvl6pPr marL="2204618" indent="0">
              <a:buNone/>
              <a:defRPr sz="1400"/>
            </a:lvl6pPr>
            <a:lvl7pPr marL="2645542" indent="0">
              <a:buNone/>
              <a:defRPr sz="1400"/>
            </a:lvl7pPr>
            <a:lvl8pPr marL="3086466" indent="0">
              <a:buNone/>
              <a:defRPr sz="1400"/>
            </a:lvl8pPr>
            <a:lvl9pPr marL="3527389"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ADE1F99-2386-4D28-AC49-9F955E9268AD}" type="slidenum">
              <a:rPr lang="en-US" altLang="en-US"/>
              <a:pPr/>
              <a:t>‹#›</a:t>
            </a:fld>
            <a:endParaRPr lang="en-US" altLang="en-US"/>
          </a:p>
        </p:txBody>
      </p:sp>
    </p:spTree>
    <p:extLst>
      <p:ext uri="{BB962C8B-B14F-4D97-AF65-F5344CB8AC3E}">
        <p14:creationId xmlns:p14="http://schemas.microsoft.com/office/powerpoint/2010/main" val="271040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1512080" y="9914172"/>
            <a:ext cx="13532013" cy="28036631"/>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15204139" y="9914172"/>
            <a:ext cx="13532014" cy="28036631"/>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8EC6BFE-D5F1-4883-9DB8-36560A9B0588}" type="slidenum">
              <a:rPr lang="en-US" altLang="en-US"/>
              <a:pPr/>
              <a:t>‹#›</a:t>
            </a:fld>
            <a:endParaRPr lang="en-US" altLang="en-US"/>
          </a:p>
        </p:txBody>
      </p:sp>
    </p:spTree>
    <p:extLst>
      <p:ext uri="{BB962C8B-B14F-4D97-AF65-F5344CB8AC3E}">
        <p14:creationId xmlns:p14="http://schemas.microsoft.com/office/powerpoint/2010/main" val="93892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2084" y="1700869"/>
            <a:ext cx="27224069" cy="7081072"/>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1512080" y="9509446"/>
            <a:ext cx="13365301" cy="3963662"/>
          </a:xfrm>
        </p:spPr>
        <p:txBody>
          <a:bodyPr anchor="b"/>
          <a:lstStyle>
            <a:lvl1pPr marL="0" indent="0">
              <a:buNone/>
              <a:defRPr sz="2300" b="1"/>
            </a:lvl1pPr>
            <a:lvl2pPr marL="440924" indent="0">
              <a:buNone/>
              <a:defRPr sz="1900" b="1"/>
            </a:lvl2pPr>
            <a:lvl3pPr marL="881847" indent="0">
              <a:buNone/>
              <a:defRPr sz="1700" b="1"/>
            </a:lvl3pPr>
            <a:lvl4pPr marL="1322771" indent="0">
              <a:buNone/>
              <a:defRPr sz="1500" b="1"/>
            </a:lvl4pPr>
            <a:lvl5pPr marL="1763695" indent="0">
              <a:buNone/>
              <a:defRPr sz="1500" b="1"/>
            </a:lvl5pPr>
            <a:lvl6pPr marL="2204618" indent="0">
              <a:buNone/>
              <a:defRPr sz="1500" b="1"/>
            </a:lvl6pPr>
            <a:lvl7pPr marL="2645542" indent="0">
              <a:buNone/>
              <a:defRPr sz="1500" b="1"/>
            </a:lvl7pPr>
            <a:lvl8pPr marL="3086466" indent="0">
              <a:buNone/>
              <a:defRPr sz="1500" b="1"/>
            </a:lvl8pPr>
            <a:lvl9pPr marL="3527389" indent="0">
              <a:buNone/>
              <a:defRPr sz="1500" b="1"/>
            </a:lvl9pPr>
          </a:lstStyle>
          <a:p>
            <a:pPr lvl="0"/>
            <a:r>
              <a:rPr lang="en-US"/>
              <a:t>Click to edit Master text styles</a:t>
            </a:r>
          </a:p>
        </p:txBody>
      </p:sp>
      <p:sp>
        <p:nvSpPr>
          <p:cNvPr id="4" name="Content Placeholder 3"/>
          <p:cNvSpPr>
            <a:spLocks noGrp="1"/>
          </p:cNvSpPr>
          <p:nvPr>
            <p:ph sz="half" idx="2"/>
          </p:nvPr>
        </p:nvSpPr>
        <p:spPr>
          <a:xfrm>
            <a:off x="1512080" y="13473106"/>
            <a:ext cx="13365301" cy="24476026"/>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15365847" y="9509446"/>
            <a:ext cx="13370302" cy="3963662"/>
          </a:xfrm>
        </p:spPr>
        <p:txBody>
          <a:bodyPr anchor="b"/>
          <a:lstStyle>
            <a:lvl1pPr marL="0" indent="0">
              <a:buNone/>
              <a:defRPr sz="2300" b="1"/>
            </a:lvl1pPr>
            <a:lvl2pPr marL="440924" indent="0">
              <a:buNone/>
              <a:defRPr sz="1900" b="1"/>
            </a:lvl2pPr>
            <a:lvl3pPr marL="881847" indent="0">
              <a:buNone/>
              <a:defRPr sz="1700" b="1"/>
            </a:lvl3pPr>
            <a:lvl4pPr marL="1322771" indent="0">
              <a:buNone/>
              <a:defRPr sz="1500" b="1"/>
            </a:lvl4pPr>
            <a:lvl5pPr marL="1763695" indent="0">
              <a:buNone/>
              <a:defRPr sz="1500" b="1"/>
            </a:lvl5pPr>
            <a:lvl6pPr marL="2204618" indent="0">
              <a:buNone/>
              <a:defRPr sz="1500" b="1"/>
            </a:lvl6pPr>
            <a:lvl7pPr marL="2645542" indent="0">
              <a:buNone/>
              <a:defRPr sz="1500" b="1"/>
            </a:lvl7pPr>
            <a:lvl8pPr marL="3086466" indent="0">
              <a:buNone/>
              <a:defRPr sz="1500" b="1"/>
            </a:lvl8pPr>
            <a:lvl9pPr marL="3527389" indent="0">
              <a:buNone/>
              <a:defRPr sz="1500" b="1"/>
            </a:lvl9pPr>
          </a:lstStyle>
          <a:p>
            <a:pPr lvl="0"/>
            <a:r>
              <a:rPr lang="en-US"/>
              <a:t>Click to edit Master text styles</a:t>
            </a:r>
          </a:p>
        </p:txBody>
      </p:sp>
      <p:sp>
        <p:nvSpPr>
          <p:cNvPr id="6" name="Content Placeholder 5"/>
          <p:cNvSpPr>
            <a:spLocks noGrp="1"/>
          </p:cNvSpPr>
          <p:nvPr>
            <p:ph sz="quarter" idx="4"/>
          </p:nvPr>
        </p:nvSpPr>
        <p:spPr>
          <a:xfrm>
            <a:off x="15365847" y="13473106"/>
            <a:ext cx="13370302" cy="24476026"/>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D7A9B748-B118-4C6B-8BFE-3A1068A8A38B}" type="slidenum">
              <a:rPr lang="en-US" altLang="en-US"/>
              <a:pPr/>
              <a:t>‹#›</a:t>
            </a:fld>
            <a:endParaRPr lang="en-US" altLang="en-US"/>
          </a:p>
        </p:txBody>
      </p:sp>
    </p:spTree>
    <p:extLst>
      <p:ext uri="{BB962C8B-B14F-4D97-AF65-F5344CB8AC3E}">
        <p14:creationId xmlns:p14="http://schemas.microsoft.com/office/powerpoint/2010/main" val="2056800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EC6A0559-2F0B-460D-AD81-2620356C1D1E}" type="slidenum">
              <a:rPr lang="en-US" altLang="en-US"/>
              <a:pPr/>
              <a:t>‹#›</a:t>
            </a:fld>
            <a:endParaRPr lang="en-US" altLang="en-US"/>
          </a:p>
        </p:txBody>
      </p:sp>
    </p:spTree>
    <p:extLst>
      <p:ext uri="{BB962C8B-B14F-4D97-AF65-F5344CB8AC3E}">
        <p14:creationId xmlns:p14="http://schemas.microsoft.com/office/powerpoint/2010/main" val="3976089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1D11775B-6442-44AF-9580-272589595B56}" type="slidenum">
              <a:rPr lang="en-US" altLang="en-US"/>
              <a:pPr/>
              <a:t>‹#›</a:t>
            </a:fld>
            <a:endParaRPr lang="en-US" altLang="en-US"/>
          </a:p>
        </p:txBody>
      </p:sp>
    </p:spTree>
    <p:extLst>
      <p:ext uri="{BB962C8B-B14F-4D97-AF65-F5344CB8AC3E}">
        <p14:creationId xmlns:p14="http://schemas.microsoft.com/office/powerpoint/2010/main" val="142661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080" y="1690834"/>
            <a:ext cx="9951039" cy="7199814"/>
          </a:xfrm>
        </p:spPr>
        <p:txBody>
          <a:bodyPr anchor="b"/>
          <a:lstStyle>
            <a:lvl1pPr algn="l">
              <a:defRPr sz="1900" b="1"/>
            </a:lvl1pPr>
          </a:lstStyle>
          <a:p>
            <a:r>
              <a:rPr lang="en-US"/>
              <a:t>Click to edit Master title style</a:t>
            </a:r>
            <a:endParaRPr lang="en-AU"/>
          </a:p>
        </p:txBody>
      </p:sp>
      <p:sp>
        <p:nvSpPr>
          <p:cNvPr id="3" name="Content Placeholder 2"/>
          <p:cNvSpPr>
            <a:spLocks noGrp="1"/>
          </p:cNvSpPr>
          <p:nvPr>
            <p:ph idx="1"/>
          </p:nvPr>
        </p:nvSpPr>
        <p:spPr>
          <a:xfrm>
            <a:off x="11826555" y="1690829"/>
            <a:ext cx="16909599" cy="36258300"/>
          </a:xfrm>
        </p:spPr>
        <p:txBody>
          <a:bodyPr/>
          <a:lstStyle>
            <a:lvl1pPr>
              <a:defRPr sz="31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1512080" y="8890646"/>
            <a:ext cx="9951039" cy="29058486"/>
          </a:xfrm>
        </p:spPr>
        <p:txBody>
          <a:bodyPr/>
          <a:lstStyle>
            <a:lvl1pPr marL="0" indent="0">
              <a:buNone/>
              <a:defRPr sz="1400"/>
            </a:lvl1pPr>
            <a:lvl2pPr marL="440924" indent="0">
              <a:buNone/>
              <a:defRPr sz="1200"/>
            </a:lvl2pPr>
            <a:lvl3pPr marL="881847" indent="0">
              <a:buNone/>
              <a:defRPr sz="1000"/>
            </a:lvl3pPr>
            <a:lvl4pPr marL="1322771" indent="0">
              <a:buNone/>
              <a:defRPr sz="900"/>
            </a:lvl4pPr>
            <a:lvl5pPr marL="1763695" indent="0">
              <a:buNone/>
              <a:defRPr sz="900"/>
            </a:lvl5pPr>
            <a:lvl6pPr marL="2204618" indent="0">
              <a:buNone/>
              <a:defRPr sz="900"/>
            </a:lvl6pPr>
            <a:lvl7pPr marL="2645542" indent="0">
              <a:buNone/>
              <a:defRPr sz="900"/>
            </a:lvl7pPr>
            <a:lvl8pPr marL="3086466" indent="0">
              <a:buNone/>
              <a:defRPr sz="900"/>
            </a:lvl8pPr>
            <a:lvl9pPr marL="3527389"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F2662C1A-7A9D-4868-ADA2-722DB617172F}" type="slidenum">
              <a:rPr lang="en-US" altLang="en-US"/>
              <a:pPr/>
              <a:t>‹#›</a:t>
            </a:fld>
            <a:endParaRPr lang="en-US" altLang="en-US"/>
          </a:p>
        </p:txBody>
      </p:sp>
    </p:spTree>
    <p:extLst>
      <p:ext uri="{BB962C8B-B14F-4D97-AF65-F5344CB8AC3E}">
        <p14:creationId xmlns:p14="http://schemas.microsoft.com/office/powerpoint/2010/main" val="1336149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8280" y="29737497"/>
            <a:ext cx="18149936" cy="3512105"/>
          </a:xfrm>
        </p:spPr>
        <p:txBody>
          <a:bodyPr anchor="b"/>
          <a:lstStyle>
            <a:lvl1pPr algn="l">
              <a:defRPr sz="1900" b="1"/>
            </a:lvl1pPr>
          </a:lstStyle>
          <a:p>
            <a:r>
              <a:rPr lang="en-US"/>
              <a:t>Click to edit Master title style</a:t>
            </a:r>
            <a:endParaRPr lang="en-AU"/>
          </a:p>
        </p:txBody>
      </p:sp>
      <p:sp>
        <p:nvSpPr>
          <p:cNvPr id="3" name="Picture Placeholder 2"/>
          <p:cNvSpPr>
            <a:spLocks noGrp="1"/>
          </p:cNvSpPr>
          <p:nvPr>
            <p:ph type="pic" idx="1"/>
          </p:nvPr>
        </p:nvSpPr>
        <p:spPr>
          <a:xfrm>
            <a:off x="5928280" y="3796421"/>
            <a:ext cx="18149936" cy="25489519"/>
          </a:xfrm>
        </p:spPr>
        <p:txBody>
          <a:bodyPr/>
          <a:lstStyle>
            <a:lvl1pPr marL="0" indent="0">
              <a:buNone/>
              <a:defRPr sz="3100"/>
            </a:lvl1pPr>
            <a:lvl2pPr marL="440924" indent="0">
              <a:buNone/>
              <a:defRPr sz="2700"/>
            </a:lvl2pPr>
            <a:lvl3pPr marL="881847" indent="0">
              <a:buNone/>
              <a:defRPr sz="2300"/>
            </a:lvl3pPr>
            <a:lvl4pPr marL="1322771" indent="0">
              <a:buNone/>
              <a:defRPr sz="1900"/>
            </a:lvl4pPr>
            <a:lvl5pPr marL="1763695" indent="0">
              <a:buNone/>
              <a:defRPr sz="1900"/>
            </a:lvl5pPr>
            <a:lvl6pPr marL="2204618" indent="0">
              <a:buNone/>
              <a:defRPr sz="1900"/>
            </a:lvl6pPr>
            <a:lvl7pPr marL="2645542" indent="0">
              <a:buNone/>
              <a:defRPr sz="1900"/>
            </a:lvl7pPr>
            <a:lvl8pPr marL="3086466" indent="0">
              <a:buNone/>
              <a:defRPr sz="1900"/>
            </a:lvl8pPr>
            <a:lvl9pPr marL="3527389" indent="0">
              <a:buNone/>
              <a:defRPr sz="1900"/>
            </a:lvl9pPr>
          </a:lstStyle>
          <a:p>
            <a:pPr lvl="0"/>
            <a:endParaRPr lang="en-AU" noProof="0" dirty="0"/>
          </a:p>
        </p:txBody>
      </p:sp>
      <p:sp>
        <p:nvSpPr>
          <p:cNvPr id="4" name="Text Placeholder 3"/>
          <p:cNvSpPr>
            <a:spLocks noGrp="1"/>
          </p:cNvSpPr>
          <p:nvPr>
            <p:ph type="body" sz="half" idx="2"/>
          </p:nvPr>
        </p:nvSpPr>
        <p:spPr>
          <a:xfrm>
            <a:off x="5928280" y="33249601"/>
            <a:ext cx="18149936" cy="4985516"/>
          </a:xfrm>
        </p:spPr>
        <p:txBody>
          <a:bodyPr/>
          <a:lstStyle>
            <a:lvl1pPr marL="0" indent="0">
              <a:buNone/>
              <a:defRPr sz="1400"/>
            </a:lvl1pPr>
            <a:lvl2pPr marL="440924" indent="0">
              <a:buNone/>
              <a:defRPr sz="1200"/>
            </a:lvl2pPr>
            <a:lvl3pPr marL="881847" indent="0">
              <a:buNone/>
              <a:defRPr sz="1000"/>
            </a:lvl3pPr>
            <a:lvl4pPr marL="1322771" indent="0">
              <a:buNone/>
              <a:defRPr sz="900"/>
            </a:lvl4pPr>
            <a:lvl5pPr marL="1763695" indent="0">
              <a:buNone/>
              <a:defRPr sz="900"/>
            </a:lvl5pPr>
            <a:lvl6pPr marL="2204618" indent="0">
              <a:buNone/>
              <a:defRPr sz="900"/>
            </a:lvl6pPr>
            <a:lvl7pPr marL="2645542" indent="0">
              <a:buNone/>
              <a:defRPr sz="900"/>
            </a:lvl7pPr>
            <a:lvl8pPr marL="3086466" indent="0">
              <a:buNone/>
              <a:defRPr sz="900"/>
            </a:lvl8pPr>
            <a:lvl9pPr marL="3527389"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3346C5E-16E2-44AE-B1DB-5D50A697C3A1}" type="slidenum">
              <a:rPr lang="en-US" altLang="en-US"/>
              <a:pPr/>
              <a:t>‹#›</a:t>
            </a:fld>
            <a:endParaRPr lang="en-US" altLang="en-US"/>
          </a:p>
        </p:txBody>
      </p:sp>
    </p:spTree>
    <p:extLst>
      <p:ext uri="{BB962C8B-B14F-4D97-AF65-F5344CB8AC3E}">
        <p14:creationId xmlns:p14="http://schemas.microsoft.com/office/powerpoint/2010/main" val="850802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12888" y="1701800"/>
            <a:ext cx="27222450" cy="707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0958" tIns="190479" rIns="380958" bIns="190479"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1512888" y="9913938"/>
            <a:ext cx="27222450" cy="2803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0958" tIns="190479" rIns="380958" bIns="1904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1512888" y="38688963"/>
            <a:ext cx="7058025" cy="2947987"/>
          </a:xfrm>
          <a:prstGeom prst="rect">
            <a:avLst/>
          </a:prstGeom>
          <a:noFill/>
          <a:ln w="9525">
            <a:noFill/>
            <a:miter lim="800000"/>
            <a:headEnd/>
            <a:tailEnd/>
          </a:ln>
          <a:effectLst/>
        </p:spPr>
        <p:txBody>
          <a:bodyPr vert="horz" wrap="square" lIns="380958" tIns="190479" rIns="380958" bIns="190479" numCol="1" anchor="t" anchorCtr="0" compatLnSpc="1">
            <a:prstTxWarp prst="textNoShape">
              <a:avLst/>
            </a:prstTxWarp>
          </a:bodyPr>
          <a:lstStyle>
            <a:lvl1pPr eaLnBrk="1" hangingPunct="1">
              <a:defRPr sz="5800">
                <a:solidFill>
                  <a:schemeClr val="tx1"/>
                </a:solidFill>
                <a:latin typeface="Arial"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10333038" y="38688963"/>
            <a:ext cx="9582150" cy="2947987"/>
          </a:xfrm>
          <a:prstGeom prst="rect">
            <a:avLst/>
          </a:prstGeom>
          <a:noFill/>
          <a:ln w="9525">
            <a:noFill/>
            <a:miter lim="800000"/>
            <a:headEnd/>
            <a:tailEnd/>
          </a:ln>
          <a:effectLst/>
        </p:spPr>
        <p:txBody>
          <a:bodyPr vert="horz" wrap="square" lIns="380958" tIns="190479" rIns="380958" bIns="190479" numCol="1" anchor="t" anchorCtr="0" compatLnSpc="1">
            <a:prstTxWarp prst="textNoShape">
              <a:avLst/>
            </a:prstTxWarp>
          </a:bodyPr>
          <a:lstStyle>
            <a:lvl1pPr algn="ctr" eaLnBrk="1" hangingPunct="1">
              <a:defRPr sz="5800">
                <a:solidFill>
                  <a:schemeClr val="tx1"/>
                </a:solidFill>
                <a:latin typeface="Arial" charset="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21677313" y="38688963"/>
            <a:ext cx="7058025" cy="2947987"/>
          </a:xfrm>
          <a:prstGeom prst="rect">
            <a:avLst/>
          </a:prstGeom>
          <a:noFill/>
          <a:ln w="9525">
            <a:noFill/>
            <a:miter lim="800000"/>
            <a:headEnd/>
            <a:tailEnd/>
          </a:ln>
          <a:effectLst/>
        </p:spPr>
        <p:txBody>
          <a:bodyPr vert="horz" wrap="square" lIns="380958" tIns="190479" rIns="380958" bIns="190479" numCol="1" anchor="t" anchorCtr="0" compatLnSpc="1">
            <a:prstTxWarp prst="textNoShape">
              <a:avLst/>
            </a:prstTxWarp>
          </a:bodyPr>
          <a:lstStyle>
            <a:lvl1pPr algn="r" eaLnBrk="1" hangingPunct="1">
              <a:defRPr sz="5800">
                <a:solidFill>
                  <a:schemeClr val="tx1"/>
                </a:solidFill>
              </a:defRPr>
            </a:lvl1pPr>
          </a:lstStyle>
          <a:p>
            <a:fld id="{866AEA77-E8CF-495E-95F1-4D4B6B104F2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808413" rtl="0" eaLnBrk="0" fontAlgn="base" hangingPunct="0">
        <a:spcBef>
          <a:spcPct val="0"/>
        </a:spcBef>
        <a:spcAft>
          <a:spcPct val="0"/>
        </a:spcAft>
        <a:defRPr sz="18300">
          <a:solidFill>
            <a:schemeClr val="tx2"/>
          </a:solidFill>
          <a:latin typeface="+mj-lt"/>
          <a:ea typeface="MS PGothic" panose="020B0600070205080204" pitchFamily="34" charset="-128"/>
          <a:cs typeface="ＭＳ Ｐゴシック" charset="0"/>
        </a:defRPr>
      </a:lvl1pPr>
      <a:lvl2pPr algn="ctr" defTabSz="3808413" rtl="0" eaLnBrk="0" fontAlgn="base" hangingPunct="0">
        <a:spcBef>
          <a:spcPct val="0"/>
        </a:spcBef>
        <a:spcAft>
          <a:spcPct val="0"/>
        </a:spcAft>
        <a:defRPr sz="18300">
          <a:solidFill>
            <a:schemeClr val="tx2"/>
          </a:solidFill>
          <a:latin typeface="Arial" pitchFamily="34" charset="0"/>
          <a:ea typeface="MS PGothic" panose="020B0600070205080204" pitchFamily="34" charset="-128"/>
          <a:cs typeface="ＭＳ Ｐゴシック" charset="0"/>
        </a:defRPr>
      </a:lvl2pPr>
      <a:lvl3pPr algn="ctr" defTabSz="3808413" rtl="0" eaLnBrk="0" fontAlgn="base" hangingPunct="0">
        <a:spcBef>
          <a:spcPct val="0"/>
        </a:spcBef>
        <a:spcAft>
          <a:spcPct val="0"/>
        </a:spcAft>
        <a:defRPr sz="18300">
          <a:solidFill>
            <a:schemeClr val="tx2"/>
          </a:solidFill>
          <a:latin typeface="Arial" pitchFamily="34" charset="0"/>
          <a:ea typeface="MS PGothic" panose="020B0600070205080204" pitchFamily="34" charset="-128"/>
          <a:cs typeface="ＭＳ Ｐゴシック" charset="0"/>
        </a:defRPr>
      </a:lvl3pPr>
      <a:lvl4pPr algn="ctr" defTabSz="3808413" rtl="0" eaLnBrk="0" fontAlgn="base" hangingPunct="0">
        <a:spcBef>
          <a:spcPct val="0"/>
        </a:spcBef>
        <a:spcAft>
          <a:spcPct val="0"/>
        </a:spcAft>
        <a:defRPr sz="18300">
          <a:solidFill>
            <a:schemeClr val="tx2"/>
          </a:solidFill>
          <a:latin typeface="Arial" pitchFamily="34" charset="0"/>
          <a:ea typeface="MS PGothic" panose="020B0600070205080204" pitchFamily="34" charset="-128"/>
          <a:cs typeface="ＭＳ Ｐゴシック" charset="0"/>
        </a:defRPr>
      </a:lvl4pPr>
      <a:lvl5pPr algn="ctr" defTabSz="3808413" rtl="0" eaLnBrk="0" fontAlgn="base" hangingPunct="0">
        <a:spcBef>
          <a:spcPct val="0"/>
        </a:spcBef>
        <a:spcAft>
          <a:spcPct val="0"/>
        </a:spcAft>
        <a:defRPr sz="18300">
          <a:solidFill>
            <a:schemeClr val="tx2"/>
          </a:solidFill>
          <a:latin typeface="Arial" pitchFamily="34" charset="0"/>
          <a:ea typeface="MS PGothic" panose="020B0600070205080204" pitchFamily="34" charset="-128"/>
          <a:cs typeface="ＭＳ Ｐゴシック" charset="0"/>
        </a:defRPr>
      </a:lvl5pPr>
      <a:lvl6pPr marL="440924" algn="ctr" defTabSz="3809091" rtl="0" fontAlgn="base">
        <a:spcBef>
          <a:spcPct val="0"/>
        </a:spcBef>
        <a:spcAft>
          <a:spcPct val="0"/>
        </a:spcAft>
        <a:defRPr sz="18300">
          <a:solidFill>
            <a:schemeClr val="tx2"/>
          </a:solidFill>
          <a:latin typeface="Arial" pitchFamily="34" charset="0"/>
        </a:defRPr>
      </a:lvl6pPr>
      <a:lvl7pPr marL="881847" algn="ctr" defTabSz="3809091" rtl="0" fontAlgn="base">
        <a:spcBef>
          <a:spcPct val="0"/>
        </a:spcBef>
        <a:spcAft>
          <a:spcPct val="0"/>
        </a:spcAft>
        <a:defRPr sz="18300">
          <a:solidFill>
            <a:schemeClr val="tx2"/>
          </a:solidFill>
          <a:latin typeface="Arial" pitchFamily="34" charset="0"/>
        </a:defRPr>
      </a:lvl7pPr>
      <a:lvl8pPr marL="1322771" algn="ctr" defTabSz="3809091" rtl="0" fontAlgn="base">
        <a:spcBef>
          <a:spcPct val="0"/>
        </a:spcBef>
        <a:spcAft>
          <a:spcPct val="0"/>
        </a:spcAft>
        <a:defRPr sz="18300">
          <a:solidFill>
            <a:schemeClr val="tx2"/>
          </a:solidFill>
          <a:latin typeface="Arial" pitchFamily="34" charset="0"/>
        </a:defRPr>
      </a:lvl8pPr>
      <a:lvl9pPr marL="1763695" algn="ctr" defTabSz="3809091" rtl="0" fontAlgn="base">
        <a:spcBef>
          <a:spcPct val="0"/>
        </a:spcBef>
        <a:spcAft>
          <a:spcPct val="0"/>
        </a:spcAft>
        <a:defRPr sz="18300">
          <a:solidFill>
            <a:schemeClr val="tx2"/>
          </a:solidFill>
          <a:latin typeface="Arial" pitchFamily="34" charset="0"/>
        </a:defRPr>
      </a:lvl9pPr>
    </p:titleStyle>
    <p:bodyStyle>
      <a:lvl1pPr marL="1427163" indent="-1427163" algn="l" defTabSz="3808413" rtl="0" eaLnBrk="0" fontAlgn="base" hangingPunct="0">
        <a:spcBef>
          <a:spcPct val="20000"/>
        </a:spcBef>
        <a:spcAft>
          <a:spcPct val="0"/>
        </a:spcAft>
        <a:buChar char="•"/>
        <a:defRPr sz="13300">
          <a:solidFill>
            <a:schemeClr val="tx1"/>
          </a:solidFill>
          <a:latin typeface="+mn-lt"/>
          <a:ea typeface="MS PGothic" panose="020B0600070205080204" pitchFamily="34" charset="-128"/>
          <a:cs typeface="ＭＳ Ｐゴシック" charset="0"/>
        </a:defRPr>
      </a:lvl1pPr>
      <a:lvl2pPr marL="3095625" indent="-1190625" algn="l" defTabSz="3808413" rtl="0" eaLnBrk="0" fontAlgn="base" hangingPunct="0">
        <a:spcBef>
          <a:spcPct val="20000"/>
        </a:spcBef>
        <a:spcAft>
          <a:spcPct val="0"/>
        </a:spcAft>
        <a:buChar char="–"/>
        <a:defRPr sz="11700">
          <a:solidFill>
            <a:schemeClr val="tx1"/>
          </a:solidFill>
          <a:latin typeface="+mn-lt"/>
          <a:ea typeface="MS PGothic" panose="020B0600070205080204" pitchFamily="34" charset="-128"/>
        </a:defRPr>
      </a:lvl2pPr>
      <a:lvl3pPr marL="4760913" indent="-950913" algn="l" defTabSz="3808413" rtl="0" eaLnBrk="0" fontAlgn="base" hangingPunct="0">
        <a:spcBef>
          <a:spcPct val="20000"/>
        </a:spcBef>
        <a:spcAft>
          <a:spcPct val="0"/>
        </a:spcAft>
        <a:buChar char="•"/>
        <a:defRPr sz="10000">
          <a:solidFill>
            <a:schemeClr val="tx1"/>
          </a:solidFill>
          <a:latin typeface="+mn-lt"/>
          <a:ea typeface="MS PGothic" panose="020B0600070205080204" pitchFamily="34" charset="-128"/>
        </a:defRPr>
      </a:lvl3pPr>
      <a:lvl4pPr marL="6665913" indent="-952500" algn="l" defTabSz="3808413" rtl="0" eaLnBrk="0" fontAlgn="base" hangingPunct="0">
        <a:spcBef>
          <a:spcPct val="20000"/>
        </a:spcBef>
        <a:spcAft>
          <a:spcPct val="0"/>
        </a:spcAft>
        <a:buChar char="–"/>
        <a:defRPr sz="8300">
          <a:solidFill>
            <a:schemeClr val="tx1"/>
          </a:solidFill>
          <a:latin typeface="+mn-lt"/>
          <a:ea typeface="MS PGothic" panose="020B0600070205080204" pitchFamily="34" charset="-128"/>
        </a:defRPr>
      </a:lvl4pPr>
      <a:lvl5pPr marL="8570913" indent="-950913" algn="l" defTabSz="3808413" rtl="0" eaLnBrk="0" fontAlgn="base" hangingPunct="0">
        <a:spcBef>
          <a:spcPct val="20000"/>
        </a:spcBef>
        <a:spcAft>
          <a:spcPct val="0"/>
        </a:spcAft>
        <a:buChar char="»"/>
        <a:defRPr sz="8300">
          <a:solidFill>
            <a:schemeClr val="tx1"/>
          </a:solidFill>
          <a:latin typeface="+mn-lt"/>
          <a:ea typeface="MS PGothic" panose="020B0600070205080204" pitchFamily="34" charset="-128"/>
        </a:defRPr>
      </a:lvl5pPr>
      <a:lvl6pPr marL="9012909" indent="-952273" algn="l" defTabSz="3809091" rtl="0" fontAlgn="base">
        <a:spcBef>
          <a:spcPct val="20000"/>
        </a:spcBef>
        <a:spcAft>
          <a:spcPct val="0"/>
        </a:spcAft>
        <a:buChar char="»"/>
        <a:defRPr sz="8300">
          <a:solidFill>
            <a:schemeClr val="tx1"/>
          </a:solidFill>
          <a:latin typeface="+mn-lt"/>
        </a:defRPr>
      </a:lvl6pPr>
      <a:lvl7pPr marL="9453833" indent="-952273" algn="l" defTabSz="3809091" rtl="0" fontAlgn="base">
        <a:spcBef>
          <a:spcPct val="20000"/>
        </a:spcBef>
        <a:spcAft>
          <a:spcPct val="0"/>
        </a:spcAft>
        <a:buChar char="»"/>
        <a:defRPr sz="8300">
          <a:solidFill>
            <a:schemeClr val="tx1"/>
          </a:solidFill>
          <a:latin typeface="+mn-lt"/>
        </a:defRPr>
      </a:lvl7pPr>
      <a:lvl8pPr marL="9894757" indent="-952273" algn="l" defTabSz="3809091" rtl="0" fontAlgn="base">
        <a:spcBef>
          <a:spcPct val="20000"/>
        </a:spcBef>
        <a:spcAft>
          <a:spcPct val="0"/>
        </a:spcAft>
        <a:buChar char="»"/>
        <a:defRPr sz="8300">
          <a:solidFill>
            <a:schemeClr val="tx1"/>
          </a:solidFill>
          <a:latin typeface="+mn-lt"/>
        </a:defRPr>
      </a:lvl8pPr>
      <a:lvl9pPr marL="10335680" indent="-952273" algn="l" defTabSz="3809091" rtl="0" fontAlgn="base">
        <a:spcBef>
          <a:spcPct val="20000"/>
        </a:spcBef>
        <a:spcAft>
          <a:spcPct val="0"/>
        </a:spcAft>
        <a:buChar char="»"/>
        <a:defRPr sz="8300">
          <a:solidFill>
            <a:schemeClr val="tx1"/>
          </a:solidFill>
          <a:latin typeface="+mn-lt"/>
        </a:defRPr>
      </a:lvl9pPr>
    </p:bodyStyle>
    <p:otherStyle>
      <a:defPPr>
        <a:defRPr lang="en-US"/>
      </a:defPPr>
      <a:lvl1pPr marL="0" algn="l" defTabSz="881847" rtl="0" eaLnBrk="1" latinLnBrk="0" hangingPunct="1">
        <a:defRPr sz="1700" kern="1200">
          <a:solidFill>
            <a:schemeClr val="tx1"/>
          </a:solidFill>
          <a:latin typeface="+mn-lt"/>
          <a:ea typeface="+mn-ea"/>
          <a:cs typeface="+mn-cs"/>
        </a:defRPr>
      </a:lvl1pPr>
      <a:lvl2pPr marL="440924" algn="l" defTabSz="881847" rtl="0" eaLnBrk="1" latinLnBrk="0" hangingPunct="1">
        <a:defRPr sz="1700" kern="1200">
          <a:solidFill>
            <a:schemeClr val="tx1"/>
          </a:solidFill>
          <a:latin typeface="+mn-lt"/>
          <a:ea typeface="+mn-ea"/>
          <a:cs typeface="+mn-cs"/>
        </a:defRPr>
      </a:lvl2pPr>
      <a:lvl3pPr marL="881847" algn="l" defTabSz="881847" rtl="0" eaLnBrk="1" latinLnBrk="0" hangingPunct="1">
        <a:defRPr sz="1700" kern="1200">
          <a:solidFill>
            <a:schemeClr val="tx1"/>
          </a:solidFill>
          <a:latin typeface="+mn-lt"/>
          <a:ea typeface="+mn-ea"/>
          <a:cs typeface="+mn-cs"/>
        </a:defRPr>
      </a:lvl3pPr>
      <a:lvl4pPr marL="1322771" algn="l" defTabSz="881847" rtl="0" eaLnBrk="1" latinLnBrk="0" hangingPunct="1">
        <a:defRPr sz="1700" kern="1200">
          <a:solidFill>
            <a:schemeClr val="tx1"/>
          </a:solidFill>
          <a:latin typeface="+mn-lt"/>
          <a:ea typeface="+mn-ea"/>
          <a:cs typeface="+mn-cs"/>
        </a:defRPr>
      </a:lvl4pPr>
      <a:lvl5pPr marL="1763695" algn="l" defTabSz="881847" rtl="0" eaLnBrk="1" latinLnBrk="0" hangingPunct="1">
        <a:defRPr sz="1700" kern="1200">
          <a:solidFill>
            <a:schemeClr val="tx1"/>
          </a:solidFill>
          <a:latin typeface="+mn-lt"/>
          <a:ea typeface="+mn-ea"/>
          <a:cs typeface="+mn-cs"/>
        </a:defRPr>
      </a:lvl5pPr>
      <a:lvl6pPr marL="2204618" algn="l" defTabSz="881847" rtl="0" eaLnBrk="1" latinLnBrk="0" hangingPunct="1">
        <a:defRPr sz="1700" kern="1200">
          <a:solidFill>
            <a:schemeClr val="tx1"/>
          </a:solidFill>
          <a:latin typeface="+mn-lt"/>
          <a:ea typeface="+mn-ea"/>
          <a:cs typeface="+mn-cs"/>
        </a:defRPr>
      </a:lvl6pPr>
      <a:lvl7pPr marL="2645542" algn="l" defTabSz="881847" rtl="0" eaLnBrk="1" latinLnBrk="0" hangingPunct="1">
        <a:defRPr sz="1700" kern="1200">
          <a:solidFill>
            <a:schemeClr val="tx1"/>
          </a:solidFill>
          <a:latin typeface="+mn-lt"/>
          <a:ea typeface="+mn-ea"/>
          <a:cs typeface="+mn-cs"/>
        </a:defRPr>
      </a:lvl7pPr>
      <a:lvl8pPr marL="3086466" algn="l" defTabSz="881847" rtl="0" eaLnBrk="1" latinLnBrk="0" hangingPunct="1">
        <a:defRPr sz="1700" kern="1200">
          <a:solidFill>
            <a:schemeClr val="tx1"/>
          </a:solidFill>
          <a:latin typeface="+mn-lt"/>
          <a:ea typeface="+mn-ea"/>
          <a:cs typeface="+mn-cs"/>
        </a:defRPr>
      </a:lvl8pPr>
      <a:lvl9pPr marL="3527389" algn="l" defTabSz="881847"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jpeg"/><Relationship Id="rId18" Type="http://schemas.openxmlformats.org/officeDocument/2006/relationships/image" Target="../media/image13.jpeg"/><Relationship Id="rId3" Type="http://schemas.openxmlformats.org/officeDocument/2006/relationships/image" Target="../media/image1.png"/><Relationship Id="rId21" Type="http://schemas.openxmlformats.org/officeDocument/2006/relationships/image" Target="../media/image16.jpeg"/><Relationship Id="rId7" Type="http://schemas.openxmlformats.org/officeDocument/2006/relationships/image" Target="../media/image5.jpeg"/><Relationship Id="rId12" Type="http://schemas.openxmlformats.org/officeDocument/2006/relationships/image" Target="../media/image10.jpeg"/><Relationship Id="rId17" Type="http://schemas.openxmlformats.org/officeDocument/2006/relationships/image" Target="../media/image12.jpe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jpe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jpeg"/><Relationship Id="rId19" Type="http://schemas.openxmlformats.org/officeDocument/2006/relationships/image" Target="../media/image14.jpeg"/><Relationship Id="rId4" Type="http://schemas.openxmlformats.org/officeDocument/2006/relationships/image" Target="../media/image2.png"/><Relationship Id="rId9" Type="http://schemas.openxmlformats.org/officeDocument/2006/relationships/image" Target="../media/image7.jpeg"/><Relationship Id="rId14" Type="http://schemas.openxmlformats.org/officeDocument/2006/relationships/image" Target="../media/image12.png"/><Relationship Id="rId22" Type="http://schemas.openxmlformats.org/officeDocument/2006/relationships/image" Target="../media/image17.png"/></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18.png"/><Relationship Id="rId7" Type="http://schemas.openxmlformats.org/officeDocument/2006/relationships/image" Target="../media/image6.jpe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1.png"/><Relationship Id="rId11" Type="http://schemas.openxmlformats.org/officeDocument/2006/relationships/image" Target="../media/image22.png"/><Relationship Id="rId5" Type="http://schemas.openxmlformats.org/officeDocument/2006/relationships/image" Target="../media/image20.png"/><Relationship Id="rId10" Type="http://schemas.openxmlformats.org/officeDocument/2006/relationships/image" Target="../media/image12.jpeg"/><Relationship Id="rId4" Type="http://schemas.openxmlformats.org/officeDocument/2006/relationships/image" Target="../media/image19.png"/><Relationship Id="rId9" Type="http://schemas.openxmlformats.org/officeDocument/2006/relationships/image" Target="../media/image7.jpeg"/></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3.jpg"/><Relationship Id="rId7" Type="http://schemas.openxmlformats.org/officeDocument/2006/relationships/image" Target="../media/image27.jp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6.jpg"/><Relationship Id="rId5" Type="http://schemas.openxmlformats.org/officeDocument/2006/relationships/image" Target="../media/image25.jpg"/><Relationship Id="rId10" Type="http://schemas.openxmlformats.org/officeDocument/2006/relationships/image" Target="../media/image29.jpg"/><Relationship Id="rId4" Type="http://schemas.openxmlformats.org/officeDocument/2006/relationships/image" Target="../media/image24.jpg"/><Relationship Id="rId9" Type="http://schemas.openxmlformats.org/officeDocument/2006/relationships/image" Target="../media/image2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Rectangle 143"/>
          <p:cNvSpPr/>
          <p:nvPr/>
        </p:nvSpPr>
        <p:spPr bwMode="auto">
          <a:xfrm>
            <a:off x="14127295" y="14588104"/>
            <a:ext cx="15612761" cy="892800"/>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a:ln>
                <a:noFill/>
              </a:ln>
              <a:solidFill>
                <a:schemeClr val="tx1"/>
              </a:solidFill>
              <a:effectLst/>
              <a:latin typeface="Arial" pitchFamily="34" charset="0"/>
            </a:endParaRPr>
          </a:p>
        </p:txBody>
      </p:sp>
      <p:sp>
        <p:nvSpPr>
          <p:cNvPr id="3077" name="Rectangle 10"/>
          <p:cNvSpPr>
            <a:spLocks noChangeArrowheads="1"/>
          </p:cNvSpPr>
          <p:nvPr/>
        </p:nvSpPr>
        <p:spPr bwMode="auto">
          <a:xfrm>
            <a:off x="0" y="-1"/>
            <a:ext cx="30248225" cy="4569275"/>
          </a:xfrm>
          <a:prstGeom prst="rect">
            <a:avLst/>
          </a:prstGeom>
          <a:solidFill>
            <a:srgbClr val="000000"/>
          </a:solidFill>
          <a:ln w="9525">
            <a:solidFill>
              <a:schemeClr val="tx1"/>
            </a:solidFill>
            <a:round/>
            <a:headEnd/>
            <a:tailEnd/>
          </a:ln>
        </p:spPr>
        <p:txBody>
          <a:bodyPr lIns="88185" tIns="44092" rIns="88185" bIns="44092"/>
          <a:lstStyle>
            <a:lvl1pPr defTabSz="3808413">
              <a:spcBef>
                <a:spcPct val="20000"/>
              </a:spcBef>
              <a:buChar char="•"/>
              <a:defRPr sz="13300">
                <a:solidFill>
                  <a:schemeClr val="tx1"/>
                </a:solidFill>
                <a:latin typeface="Arial" charset="0"/>
                <a:ea typeface="MS PGothic" pitchFamily="34" charset="-128"/>
              </a:defRPr>
            </a:lvl1pPr>
            <a:lvl2pPr marL="742950" indent="-285750" defTabSz="3808413">
              <a:spcBef>
                <a:spcPct val="20000"/>
              </a:spcBef>
              <a:buChar char="–"/>
              <a:defRPr sz="11700">
                <a:solidFill>
                  <a:schemeClr val="tx1"/>
                </a:solidFill>
                <a:latin typeface="Arial" charset="0"/>
                <a:ea typeface="MS PGothic" pitchFamily="34" charset="-128"/>
              </a:defRPr>
            </a:lvl2pPr>
            <a:lvl3pPr marL="1143000" indent="-228600" defTabSz="3808413">
              <a:spcBef>
                <a:spcPct val="20000"/>
              </a:spcBef>
              <a:buChar char="•"/>
              <a:defRPr sz="10000">
                <a:solidFill>
                  <a:schemeClr val="tx1"/>
                </a:solidFill>
                <a:latin typeface="Arial" charset="0"/>
                <a:ea typeface="MS PGothic" pitchFamily="34" charset="-128"/>
              </a:defRPr>
            </a:lvl3pPr>
            <a:lvl4pPr marL="1600200" indent="-228600" defTabSz="3808413">
              <a:spcBef>
                <a:spcPct val="20000"/>
              </a:spcBef>
              <a:buChar char="–"/>
              <a:defRPr sz="8300">
                <a:solidFill>
                  <a:schemeClr val="tx1"/>
                </a:solidFill>
                <a:latin typeface="Arial" charset="0"/>
                <a:ea typeface="MS PGothic" pitchFamily="34" charset="-128"/>
              </a:defRPr>
            </a:lvl4pPr>
            <a:lvl5pPr marL="2057400" indent="-228600" defTabSz="3808413">
              <a:spcBef>
                <a:spcPct val="20000"/>
              </a:spcBef>
              <a:buChar char="»"/>
              <a:defRPr sz="8300">
                <a:solidFill>
                  <a:schemeClr val="tx1"/>
                </a:solidFill>
                <a:latin typeface="Arial" charset="0"/>
                <a:ea typeface="MS PGothic" pitchFamily="34" charset="-128"/>
              </a:defRPr>
            </a:lvl5pPr>
            <a:lvl6pPr marL="2514600" indent="-228600" defTabSz="3808413" eaLnBrk="0" fontAlgn="base" hangingPunct="0">
              <a:spcBef>
                <a:spcPct val="20000"/>
              </a:spcBef>
              <a:spcAft>
                <a:spcPct val="0"/>
              </a:spcAft>
              <a:buChar char="»"/>
              <a:defRPr sz="8300">
                <a:solidFill>
                  <a:schemeClr val="tx1"/>
                </a:solidFill>
                <a:latin typeface="Arial" charset="0"/>
                <a:ea typeface="MS PGothic" pitchFamily="34" charset="-128"/>
              </a:defRPr>
            </a:lvl6pPr>
            <a:lvl7pPr marL="2971800" indent="-228600" defTabSz="3808413" eaLnBrk="0" fontAlgn="base" hangingPunct="0">
              <a:spcBef>
                <a:spcPct val="20000"/>
              </a:spcBef>
              <a:spcAft>
                <a:spcPct val="0"/>
              </a:spcAft>
              <a:buChar char="»"/>
              <a:defRPr sz="8300">
                <a:solidFill>
                  <a:schemeClr val="tx1"/>
                </a:solidFill>
                <a:latin typeface="Arial" charset="0"/>
                <a:ea typeface="MS PGothic" pitchFamily="34" charset="-128"/>
              </a:defRPr>
            </a:lvl7pPr>
            <a:lvl8pPr marL="3429000" indent="-228600" defTabSz="3808413" eaLnBrk="0" fontAlgn="base" hangingPunct="0">
              <a:spcBef>
                <a:spcPct val="20000"/>
              </a:spcBef>
              <a:spcAft>
                <a:spcPct val="0"/>
              </a:spcAft>
              <a:buChar char="»"/>
              <a:defRPr sz="8300">
                <a:solidFill>
                  <a:schemeClr val="tx1"/>
                </a:solidFill>
                <a:latin typeface="Arial" charset="0"/>
                <a:ea typeface="MS PGothic" pitchFamily="34" charset="-128"/>
              </a:defRPr>
            </a:lvl8pPr>
            <a:lvl9pPr marL="3886200" indent="-228600" defTabSz="3808413" eaLnBrk="0" fontAlgn="base" hangingPunct="0">
              <a:spcBef>
                <a:spcPct val="20000"/>
              </a:spcBef>
              <a:spcAft>
                <a:spcPct val="0"/>
              </a:spcAft>
              <a:buChar char="»"/>
              <a:defRPr sz="8300">
                <a:solidFill>
                  <a:schemeClr val="tx1"/>
                </a:solidFill>
                <a:latin typeface="Arial" charset="0"/>
                <a:ea typeface="MS PGothic" pitchFamily="34" charset="-128"/>
              </a:defRPr>
            </a:lvl9pPr>
          </a:lstStyle>
          <a:p>
            <a:pPr eaLnBrk="1" hangingPunct="1">
              <a:spcBef>
                <a:spcPct val="0"/>
              </a:spcBef>
              <a:buFontTx/>
              <a:buNone/>
            </a:pPr>
            <a:endParaRPr lang="en-AU" altLang="en-US" sz="7500"/>
          </a:p>
        </p:txBody>
      </p:sp>
      <p:sp>
        <p:nvSpPr>
          <p:cNvPr id="3078" name="Rectangle 21"/>
          <p:cNvSpPr>
            <a:spLocks noChangeArrowheads="1"/>
          </p:cNvSpPr>
          <p:nvPr/>
        </p:nvSpPr>
        <p:spPr bwMode="auto">
          <a:xfrm>
            <a:off x="27471688" y="0"/>
            <a:ext cx="2776537" cy="227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185" tIns="44092" rIns="88185" bIns="44092" anchor="ctr"/>
          <a:lstStyle>
            <a:lvl1pPr>
              <a:spcBef>
                <a:spcPct val="20000"/>
              </a:spcBef>
              <a:buChar char="•"/>
              <a:defRPr sz="13300">
                <a:solidFill>
                  <a:schemeClr val="tx1"/>
                </a:solidFill>
                <a:latin typeface="Arial" charset="0"/>
                <a:ea typeface="MS PGothic" pitchFamily="34" charset="-128"/>
              </a:defRPr>
            </a:lvl1pPr>
            <a:lvl2pPr marL="742950" indent="-285750">
              <a:spcBef>
                <a:spcPct val="20000"/>
              </a:spcBef>
              <a:buChar char="–"/>
              <a:defRPr sz="11700">
                <a:solidFill>
                  <a:schemeClr val="tx1"/>
                </a:solidFill>
                <a:latin typeface="Arial" charset="0"/>
                <a:ea typeface="MS PGothic" pitchFamily="34" charset="-128"/>
              </a:defRPr>
            </a:lvl2pPr>
            <a:lvl3pPr marL="1143000" indent="-228600">
              <a:spcBef>
                <a:spcPct val="20000"/>
              </a:spcBef>
              <a:buChar char="•"/>
              <a:defRPr sz="10000">
                <a:solidFill>
                  <a:schemeClr val="tx1"/>
                </a:solidFill>
                <a:latin typeface="Arial" charset="0"/>
                <a:ea typeface="MS PGothic" pitchFamily="34" charset="-128"/>
              </a:defRPr>
            </a:lvl3pPr>
            <a:lvl4pPr marL="1600200" indent="-228600">
              <a:spcBef>
                <a:spcPct val="20000"/>
              </a:spcBef>
              <a:buChar char="–"/>
              <a:defRPr sz="8300">
                <a:solidFill>
                  <a:schemeClr val="tx1"/>
                </a:solidFill>
                <a:latin typeface="Arial" charset="0"/>
                <a:ea typeface="MS PGothic" pitchFamily="34" charset="-128"/>
              </a:defRPr>
            </a:lvl4pPr>
            <a:lvl5pPr marL="2057400" indent="-228600">
              <a:spcBef>
                <a:spcPct val="20000"/>
              </a:spcBef>
              <a:buChar char="»"/>
              <a:defRPr sz="8300">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8300">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8300">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8300">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8300">
                <a:solidFill>
                  <a:schemeClr val="tx1"/>
                </a:solidFill>
                <a:latin typeface="Arial" charset="0"/>
                <a:ea typeface="MS PGothic" pitchFamily="34" charset="-128"/>
              </a:defRPr>
            </a:lvl9pPr>
          </a:lstStyle>
          <a:p>
            <a:pPr eaLnBrk="1" hangingPunct="1">
              <a:spcBef>
                <a:spcPct val="0"/>
              </a:spcBef>
              <a:buFontTx/>
              <a:buNone/>
            </a:pPr>
            <a:endParaRPr lang="en-AU" altLang="en-US" sz="7500"/>
          </a:p>
        </p:txBody>
      </p:sp>
      <p:pic>
        <p:nvPicPr>
          <p:cNvPr id="3079" name="Picture 19" descr="UoN logo"/>
          <p:cNvPicPr>
            <a:picLocks noChangeAspect="1" noChangeArrowheads="1"/>
          </p:cNvPicPr>
          <p:nvPr/>
        </p:nvPicPr>
        <p:blipFill>
          <a:blip r:embed="rId3">
            <a:extLst>
              <a:ext uri="{28A0092B-C50C-407E-A947-70E740481C1C}">
                <a14:useLocalDpi xmlns:a14="http://schemas.microsoft.com/office/drawing/2010/main" val="0"/>
              </a:ext>
            </a:extLst>
          </a:blip>
          <a:srcRect l="17497" t="13730" r="17497" b="11327"/>
          <a:stretch>
            <a:fillRect/>
          </a:stretch>
        </p:blipFill>
        <p:spPr bwMode="auto">
          <a:xfrm>
            <a:off x="367530" y="106363"/>
            <a:ext cx="3739358" cy="440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Rectangle 12"/>
          <p:cNvSpPr>
            <a:spLocks noChangeArrowheads="1"/>
          </p:cNvSpPr>
          <p:nvPr/>
        </p:nvSpPr>
        <p:spPr bwMode="auto">
          <a:xfrm>
            <a:off x="4619625" y="286436"/>
            <a:ext cx="25122111" cy="2305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185" tIns="44092" rIns="88185" bIns="44092">
            <a:spAutoFit/>
          </a:bodyPr>
          <a:lstStyle>
            <a:lvl1pPr>
              <a:spcBef>
                <a:spcPct val="20000"/>
              </a:spcBef>
              <a:buChar char="•"/>
              <a:defRPr sz="13300">
                <a:solidFill>
                  <a:schemeClr val="tx1"/>
                </a:solidFill>
                <a:latin typeface="Arial" charset="0"/>
                <a:ea typeface="MS PGothic" pitchFamily="34" charset="-128"/>
              </a:defRPr>
            </a:lvl1pPr>
            <a:lvl2pPr marL="742950" indent="-285750">
              <a:spcBef>
                <a:spcPct val="20000"/>
              </a:spcBef>
              <a:buChar char="–"/>
              <a:defRPr sz="11700">
                <a:solidFill>
                  <a:schemeClr val="tx1"/>
                </a:solidFill>
                <a:latin typeface="Arial" charset="0"/>
                <a:ea typeface="MS PGothic" pitchFamily="34" charset="-128"/>
              </a:defRPr>
            </a:lvl2pPr>
            <a:lvl3pPr marL="1143000" indent="-228600">
              <a:spcBef>
                <a:spcPct val="20000"/>
              </a:spcBef>
              <a:buChar char="•"/>
              <a:defRPr sz="10000">
                <a:solidFill>
                  <a:schemeClr val="tx1"/>
                </a:solidFill>
                <a:latin typeface="Arial" charset="0"/>
                <a:ea typeface="MS PGothic" pitchFamily="34" charset="-128"/>
              </a:defRPr>
            </a:lvl3pPr>
            <a:lvl4pPr marL="1600200" indent="-228600">
              <a:spcBef>
                <a:spcPct val="20000"/>
              </a:spcBef>
              <a:buChar char="–"/>
              <a:defRPr sz="8300">
                <a:solidFill>
                  <a:schemeClr val="tx1"/>
                </a:solidFill>
                <a:latin typeface="Arial" charset="0"/>
                <a:ea typeface="MS PGothic" pitchFamily="34" charset="-128"/>
              </a:defRPr>
            </a:lvl4pPr>
            <a:lvl5pPr marL="2057400" indent="-228600">
              <a:spcBef>
                <a:spcPct val="20000"/>
              </a:spcBef>
              <a:buChar char="»"/>
              <a:defRPr sz="8300">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8300">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8300">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8300">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8300">
                <a:solidFill>
                  <a:schemeClr val="tx1"/>
                </a:solidFill>
                <a:latin typeface="Arial" charset="0"/>
                <a:ea typeface="MS PGothic" pitchFamily="34" charset="-128"/>
              </a:defRPr>
            </a:lvl9pPr>
          </a:lstStyle>
          <a:p>
            <a:pPr eaLnBrk="1" hangingPunct="1">
              <a:spcBef>
                <a:spcPct val="0"/>
              </a:spcBef>
              <a:buFontTx/>
              <a:buNone/>
            </a:pPr>
            <a:r>
              <a:rPr lang="en-US" altLang="en-US" sz="7200" b="1" dirty="0">
                <a:solidFill>
                  <a:schemeClr val="bg1"/>
                </a:solidFill>
              </a:rPr>
              <a:t>How Do You Count? </a:t>
            </a:r>
          </a:p>
          <a:p>
            <a:pPr eaLnBrk="1" hangingPunct="1">
              <a:spcBef>
                <a:spcPct val="0"/>
              </a:spcBef>
              <a:buFontTx/>
              <a:buNone/>
            </a:pPr>
            <a:r>
              <a:rPr lang="en-US" altLang="en-US" sz="7200" b="1" dirty="0">
                <a:solidFill>
                  <a:schemeClr val="bg1"/>
                </a:solidFill>
              </a:rPr>
              <a:t>Cognitive Processing Systems of Enumeration</a:t>
            </a:r>
          </a:p>
        </p:txBody>
      </p:sp>
      <p:sp>
        <p:nvSpPr>
          <p:cNvPr id="3081" name="Rectangle 3"/>
          <p:cNvSpPr>
            <a:spLocks noChangeArrowheads="1"/>
          </p:cNvSpPr>
          <p:nvPr/>
        </p:nvSpPr>
        <p:spPr bwMode="auto">
          <a:xfrm>
            <a:off x="4637343" y="2879504"/>
            <a:ext cx="25654000"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85" tIns="44092" rIns="88185" bIns="44092" anchor="ctr">
            <a:spAutoFit/>
          </a:bodyPr>
          <a:lstStyle>
            <a:lvl1pPr>
              <a:spcBef>
                <a:spcPct val="20000"/>
              </a:spcBef>
              <a:buChar char="•"/>
              <a:defRPr sz="13300">
                <a:solidFill>
                  <a:schemeClr val="tx1"/>
                </a:solidFill>
                <a:latin typeface="Arial" charset="0"/>
                <a:ea typeface="MS PGothic" pitchFamily="34" charset="-128"/>
              </a:defRPr>
            </a:lvl1pPr>
            <a:lvl2pPr marL="742950" indent="-285750">
              <a:spcBef>
                <a:spcPct val="20000"/>
              </a:spcBef>
              <a:buChar char="–"/>
              <a:defRPr sz="11700">
                <a:solidFill>
                  <a:schemeClr val="tx1"/>
                </a:solidFill>
                <a:latin typeface="Arial" charset="0"/>
                <a:ea typeface="MS PGothic" pitchFamily="34" charset="-128"/>
              </a:defRPr>
            </a:lvl2pPr>
            <a:lvl3pPr marL="1143000" indent="-228600">
              <a:spcBef>
                <a:spcPct val="20000"/>
              </a:spcBef>
              <a:buChar char="•"/>
              <a:defRPr sz="10000">
                <a:solidFill>
                  <a:schemeClr val="tx1"/>
                </a:solidFill>
                <a:latin typeface="Arial" charset="0"/>
                <a:ea typeface="MS PGothic" pitchFamily="34" charset="-128"/>
              </a:defRPr>
            </a:lvl3pPr>
            <a:lvl4pPr marL="1600200" indent="-228600">
              <a:spcBef>
                <a:spcPct val="20000"/>
              </a:spcBef>
              <a:buChar char="–"/>
              <a:defRPr sz="8300">
                <a:solidFill>
                  <a:schemeClr val="tx1"/>
                </a:solidFill>
                <a:latin typeface="Arial" charset="0"/>
                <a:ea typeface="MS PGothic" pitchFamily="34" charset="-128"/>
              </a:defRPr>
            </a:lvl4pPr>
            <a:lvl5pPr marL="2057400" indent="-228600">
              <a:spcBef>
                <a:spcPct val="20000"/>
              </a:spcBef>
              <a:buChar char="»"/>
              <a:defRPr sz="8300">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8300">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8300">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8300">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8300">
                <a:solidFill>
                  <a:schemeClr val="tx1"/>
                </a:solidFill>
                <a:latin typeface="Arial" charset="0"/>
                <a:ea typeface="MS PGothic" pitchFamily="34" charset="-128"/>
              </a:defRPr>
            </a:lvl9pPr>
          </a:lstStyle>
          <a:p>
            <a:pPr eaLnBrk="1" hangingPunct="1">
              <a:spcBef>
                <a:spcPct val="0"/>
              </a:spcBef>
              <a:buFontTx/>
              <a:buNone/>
            </a:pPr>
            <a:r>
              <a:rPr lang="en-AU" altLang="en-US" sz="4800" b="1" dirty="0">
                <a:solidFill>
                  <a:schemeClr val="bg1"/>
                </a:solidFill>
                <a:cs typeface="Arial" charset="0"/>
              </a:rPr>
              <a:t>Paul Garrett</a:t>
            </a:r>
            <a:r>
              <a:rPr lang="en-AU" altLang="en-US" sz="4800" b="1" baseline="30000" dirty="0">
                <a:solidFill>
                  <a:schemeClr val="bg1"/>
                </a:solidFill>
                <a:cs typeface="Arial" charset="0"/>
              </a:rPr>
              <a:t>1,</a:t>
            </a:r>
            <a:r>
              <a:rPr lang="en-AU" altLang="en-US" sz="4800" b="1" dirty="0">
                <a:solidFill>
                  <a:schemeClr val="bg1"/>
                </a:solidFill>
                <a:cs typeface="Arial" charset="0"/>
              </a:rPr>
              <a:t> Alexander Thorpe</a:t>
            </a:r>
            <a:r>
              <a:rPr lang="en-AU" altLang="en-US" sz="4800" b="1" baseline="30000" dirty="0">
                <a:solidFill>
                  <a:schemeClr val="bg1"/>
                </a:solidFill>
                <a:cs typeface="Arial" charset="0"/>
              </a:rPr>
              <a:t>1</a:t>
            </a:r>
            <a:r>
              <a:rPr lang="en-AU" altLang="en-US" sz="4800" b="1" dirty="0">
                <a:solidFill>
                  <a:schemeClr val="bg1"/>
                </a:solidFill>
                <a:cs typeface="Arial" charset="0"/>
              </a:rPr>
              <a:t>, David Landy</a:t>
            </a:r>
            <a:r>
              <a:rPr lang="en-AU" altLang="en-US" sz="4800" b="1" baseline="30000" dirty="0">
                <a:solidFill>
                  <a:schemeClr val="bg1"/>
                </a:solidFill>
                <a:cs typeface="Arial" charset="0"/>
              </a:rPr>
              <a:t>2</a:t>
            </a:r>
            <a:r>
              <a:rPr lang="en-AU" altLang="en-US" sz="4800" b="1" dirty="0">
                <a:solidFill>
                  <a:schemeClr val="bg1"/>
                </a:solidFill>
                <a:cs typeface="Arial" charset="0"/>
              </a:rPr>
              <a:t>, Joseph Houpt</a:t>
            </a:r>
            <a:r>
              <a:rPr lang="en-AU" altLang="en-US" sz="4800" b="1" baseline="30000" dirty="0">
                <a:solidFill>
                  <a:schemeClr val="bg1"/>
                </a:solidFill>
                <a:cs typeface="Arial" charset="0"/>
              </a:rPr>
              <a:t>3</a:t>
            </a:r>
            <a:r>
              <a:rPr lang="en-AU" altLang="en-US" sz="4800" b="1" dirty="0">
                <a:solidFill>
                  <a:schemeClr val="bg1"/>
                </a:solidFill>
                <a:cs typeface="Arial" charset="0"/>
              </a:rPr>
              <a:t> &amp; Ami Eidels</a:t>
            </a:r>
            <a:r>
              <a:rPr lang="en-AU" altLang="en-US" sz="4800" b="1" baseline="30000" dirty="0">
                <a:solidFill>
                  <a:schemeClr val="bg1"/>
                </a:solidFill>
                <a:cs typeface="Arial" charset="0"/>
              </a:rPr>
              <a:t>1</a:t>
            </a:r>
            <a:endParaRPr lang="en-AU" altLang="en-US" sz="4800" b="1" dirty="0">
              <a:solidFill>
                <a:schemeClr val="bg1"/>
              </a:solidFill>
              <a:cs typeface="Arial" charset="0"/>
            </a:endParaRPr>
          </a:p>
        </p:txBody>
      </p:sp>
      <p:sp>
        <p:nvSpPr>
          <p:cNvPr id="3082" name="TextBox 102"/>
          <p:cNvSpPr txBox="1">
            <a:spLocks noChangeArrowheads="1"/>
          </p:cNvSpPr>
          <p:nvPr/>
        </p:nvSpPr>
        <p:spPr bwMode="auto">
          <a:xfrm>
            <a:off x="22447297" y="3807472"/>
            <a:ext cx="75104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3300">
                <a:solidFill>
                  <a:schemeClr val="tx1"/>
                </a:solidFill>
                <a:latin typeface="Arial" charset="0"/>
                <a:ea typeface="MS PGothic" pitchFamily="34" charset="-128"/>
              </a:defRPr>
            </a:lvl1pPr>
            <a:lvl2pPr marL="742950" indent="-285750">
              <a:spcBef>
                <a:spcPct val="20000"/>
              </a:spcBef>
              <a:buChar char="–"/>
              <a:defRPr sz="11700">
                <a:solidFill>
                  <a:schemeClr val="tx1"/>
                </a:solidFill>
                <a:latin typeface="Arial" charset="0"/>
                <a:ea typeface="MS PGothic" pitchFamily="34" charset="-128"/>
              </a:defRPr>
            </a:lvl2pPr>
            <a:lvl3pPr marL="1143000" indent="-228600">
              <a:spcBef>
                <a:spcPct val="20000"/>
              </a:spcBef>
              <a:buChar char="•"/>
              <a:defRPr sz="10000">
                <a:solidFill>
                  <a:schemeClr val="tx1"/>
                </a:solidFill>
                <a:latin typeface="Arial" charset="0"/>
                <a:ea typeface="MS PGothic" pitchFamily="34" charset="-128"/>
              </a:defRPr>
            </a:lvl3pPr>
            <a:lvl4pPr marL="1600200" indent="-228600">
              <a:spcBef>
                <a:spcPct val="20000"/>
              </a:spcBef>
              <a:buChar char="–"/>
              <a:defRPr sz="8300">
                <a:solidFill>
                  <a:schemeClr val="tx1"/>
                </a:solidFill>
                <a:latin typeface="Arial" charset="0"/>
                <a:ea typeface="MS PGothic" pitchFamily="34" charset="-128"/>
              </a:defRPr>
            </a:lvl4pPr>
            <a:lvl5pPr marL="2057400" indent="-228600">
              <a:spcBef>
                <a:spcPct val="20000"/>
              </a:spcBef>
              <a:buChar char="»"/>
              <a:defRPr sz="8300">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8300">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8300">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8300">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8300">
                <a:solidFill>
                  <a:schemeClr val="tx1"/>
                </a:solidFill>
                <a:latin typeface="Arial" charset="0"/>
                <a:ea typeface="MS PGothic" pitchFamily="34" charset="-128"/>
              </a:defRPr>
            </a:lvl9pPr>
          </a:lstStyle>
          <a:p>
            <a:pPr algn="r" eaLnBrk="1" hangingPunct="1">
              <a:spcBef>
                <a:spcPct val="0"/>
              </a:spcBef>
              <a:buFontTx/>
              <a:buNone/>
            </a:pPr>
            <a:r>
              <a:rPr lang="en-AU" altLang="en-US" sz="3200" b="1" dirty="0">
                <a:solidFill>
                  <a:schemeClr val="bg1"/>
                </a:solidFill>
                <a:cs typeface="Arial" charset="0"/>
              </a:rPr>
              <a:t>Paul.Garrett@newcastle.edu.au</a:t>
            </a:r>
          </a:p>
        </p:txBody>
      </p:sp>
      <p:sp>
        <p:nvSpPr>
          <p:cNvPr id="3083" name="TextBox 1"/>
          <p:cNvSpPr txBox="1">
            <a:spLocks noChangeArrowheads="1"/>
          </p:cNvSpPr>
          <p:nvPr/>
        </p:nvSpPr>
        <p:spPr bwMode="auto">
          <a:xfrm>
            <a:off x="4472860" y="4065466"/>
            <a:ext cx="255651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3300">
                <a:solidFill>
                  <a:schemeClr val="tx1"/>
                </a:solidFill>
                <a:latin typeface="Arial" charset="0"/>
                <a:ea typeface="MS PGothic" pitchFamily="34" charset="-128"/>
              </a:defRPr>
            </a:lvl1pPr>
            <a:lvl2pPr marL="742950" indent="-285750">
              <a:spcBef>
                <a:spcPct val="20000"/>
              </a:spcBef>
              <a:buChar char="–"/>
              <a:defRPr sz="11700">
                <a:solidFill>
                  <a:schemeClr val="tx1"/>
                </a:solidFill>
                <a:latin typeface="Arial" charset="0"/>
                <a:ea typeface="MS PGothic" pitchFamily="34" charset="-128"/>
              </a:defRPr>
            </a:lvl2pPr>
            <a:lvl3pPr marL="1143000" indent="-228600">
              <a:spcBef>
                <a:spcPct val="20000"/>
              </a:spcBef>
              <a:buChar char="•"/>
              <a:defRPr sz="10000">
                <a:solidFill>
                  <a:schemeClr val="tx1"/>
                </a:solidFill>
                <a:latin typeface="Arial" charset="0"/>
                <a:ea typeface="MS PGothic" pitchFamily="34" charset="-128"/>
              </a:defRPr>
            </a:lvl3pPr>
            <a:lvl4pPr marL="1600200" indent="-228600">
              <a:spcBef>
                <a:spcPct val="20000"/>
              </a:spcBef>
              <a:buChar char="–"/>
              <a:defRPr sz="8300">
                <a:solidFill>
                  <a:schemeClr val="tx1"/>
                </a:solidFill>
                <a:latin typeface="Arial" charset="0"/>
                <a:ea typeface="MS PGothic" pitchFamily="34" charset="-128"/>
              </a:defRPr>
            </a:lvl4pPr>
            <a:lvl5pPr marL="2057400" indent="-228600">
              <a:spcBef>
                <a:spcPct val="20000"/>
              </a:spcBef>
              <a:buChar char="»"/>
              <a:defRPr sz="8300">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8300">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8300">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8300">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8300">
                <a:solidFill>
                  <a:schemeClr val="tx1"/>
                </a:solidFill>
                <a:latin typeface="Arial" charset="0"/>
                <a:ea typeface="MS PGothic" pitchFamily="34" charset="-128"/>
              </a:defRPr>
            </a:lvl9pPr>
          </a:lstStyle>
          <a:p>
            <a:pPr eaLnBrk="1" hangingPunct="1">
              <a:spcBef>
                <a:spcPct val="0"/>
              </a:spcBef>
              <a:buFontTx/>
              <a:buNone/>
            </a:pPr>
            <a:r>
              <a:rPr lang="en-AU" altLang="en-US" sz="2400" baseline="30000" dirty="0">
                <a:solidFill>
                  <a:schemeClr val="bg1"/>
                </a:solidFill>
                <a:cs typeface="Arial" charset="0"/>
              </a:rPr>
              <a:t>1</a:t>
            </a:r>
            <a:r>
              <a:rPr lang="en-AU" altLang="en-US" sz="2400" dirty="0">
                <a:solidFill>
                  <a:schemeClr val="bg1"/>
                </a:solidFill>
                <a:cs typeface="Arial" charset="0"/>
              </a:rPr>
              <a:t> The University of Newcastle, Australia,  </a:t>
            </a:r>
            <a:r>
              <a:rPr lang="en-AU" altLang="en-US" sz="2400" baseline="30000" dirty="0">
                <a:solidFill>
                  <a:schemeClr val="bg1"/>
                </a:solidFill>
                <a:cs typeface="Arial" charset="0"/>
              </a:rPr>
              <a:t>2 </a:t>
            </a:r>
            <a:r>
              <a:rPr lang="en-AU" altLang="en-US" sz="2400" dirty="0">
                <a:solidFill>
                  <a:schemeClr val="bg1"/>
                </a:solidFill>
                <a:cs typeface="Arial" charset="0"/>
              </a:rPr>
              <a:t>Indiana University, Bloomington, USA, </a:t>
            </a:r>
            <a:r>
              <a:rPr lang="en-AU" altLang="en-US" sz="2400" baseline="30000" dirty="0">
                <a:solidFill>
                  <a:schemeClr val="bg1"/>
                </a:solidFill>
                <a:cs typeface="Arial" charset="0"/>
              </a:rPr>
              <a:t>3</a:t>
            </a:r>
            <a:r>
              <a:rPr lang="en-AU" altLang="en-US" sz="2400" dirty="0">
                <a:solidFill>
                  <a:schemeClr val="bg1"/>
                </a:solidFill>
                <a:cs typeface="Arial" charset="0"/>
              </a:rPr>
              <a:t> Wright State University, Ohio, USA</a:t>
            </a:r>
          </a:p>
          <a:p>
            <a:pPr eaLnBrk="1" hangingPunct="1">
              <a:spcBef>
                <a:spcPct val="0"/>
              </a:spcBef>
              <a:buFontTx/>
              <a:buNone/>
            </a:pPr>
            <a:endParaRPr lang="en-US" altLang="en-US" sz="2400" dirty="0">
              <a:solidFill>
                <a:srgbClr val="FF0000"/>
              </a:solidFill>
              <a:cs typeface="Arial" charset="0"/>
            </a:endParaRPr>
          </a:p>
        </p:txBody>
      </p:sp>
      <p:sp>
        <p:nvSpPr>
          <p:cNvPr id="16" name="TextBox 15"/>
          <p:cNvSpPr txBox="1"/>
          <p:nvPr/>
        </p:nvSpPr>
        <p:spPr>
          <a:xfrm>
            <a:off x="96926" y="40683704"/>
            <a:ext cx="29643130" cy="1785104"/>
          </a:xfrm>
          <a:prstGeom prst="rect">
            <a:avLst/>
          </a:prstGeom>
          <a:noFill/>
        </p:spPr>
        <p:txBody>
          <a:bodyPr wrap="square" rtlCol="0">
            <a:spAutoFit/>
          </a:bodyPr>
          <a:lstStyle/>
          <a:p>
            <a:r>
              <a:rPr lang="en-AU" sz="2000" b="1" dirty="0">
                <a:solidFill>
                  <a:schemeClr val="tx1"/>
                </a:solidFill>
              </a:rPr>
              <a:t>References</a:t>
            </a:r>
          </a:p>
          <a:p>
            <a:r>
              <a:rPr lang="en-AU" sz="2000" baseline="30000" dirty="0">
                <a:solidFill>
                  <a:schemeClr val="tx1"/>
                </a:solidFill>
              </a:rPr>
              <a:t>1 </a:t>
            </a:r>
            <a:r>
              <a:rPr lang="en-AU" sz="2000" dirty="0">
                <a:solidFill>
                  <a:schemeClr val="tx1"/>
                </a:solidFill>
              </a:rPr>
              <a:t>Kaufman, E. L., Lord, M. W., Reese, T. W., &amp; </a:t>
            </a:r>
            <a:r>
              <a:rPr lang="en-AU" sz="2000" dirty="0" err="1">
                <a:solidFill>
                  <a:schemeClr val="tx1"/>
                </a:solidFill>
              </a:rPr>
              <a:t>Volkmannm</a:t>
            </a:r>
            <a:r>
              <a:rPr lang="en-AU" sz="2000" dirty="0">
                <a:solidFill>
                  <a:schemeClr val="tx1"/>
                </a:solidFill>
              </a:rPr>
              <a:t> J. (1949). The discrimination of visual number. The American Journal of Psychology. 2 (4), 498-525</a:t>
            </a:r>
          </a:p>
          <a:p>
            <a:r>
              <a:rPr lang="en-AU" sz="2000" baseline="30000" dirty="0">
                <a:solidFill>
                  <a:schemeClr val="tx1"/>
                </a:solidFill>
              </a:rPr>
              <a:t>2 </a:t>
            </a:r>
            <a:r>
              <a:rPr lang="en-AU" sz="2000" dirty="0">
                <a:solidFill>
                  <a:schemeClr val="tx1"/>
                </a:solidFill>
              </a:rPr>
              <a:t>Gelman, R. &amp; </a:t>
            </a:r>
            <a:r>
              <a:rPr lang="en-AU" sz="2000" dirty="0" err="1">
                <a:solidFill>
                  <a:schemeClr val="tx1"/>
                </a:solidFill>
              </a:rPr>
              <a:t>Gallistel</a:t>
            </a:r>
            <a:r>
              <a:rPr lang="en-AU" sz="2000" dirty="0">
                <a:solidFill>
                  <a:schemeClr val="tx1"/>
                </a:solidFill>
              </a:rPr>
              <a:t>, C. R., (1978). The child’s understanding of number. Cambridge, MA. Harvard University Press </a:t>
            </a:r>
            <a:r>
              <a:rPr lang="en-AU" sz="2000" dirty="0" err="1">
                <a:solidFill>
                  <a:schemeClr val="tx1"/>
                </a:solidFill>
              </a:rPr>
              <a:t>Gullaume</a:t>
            </a:r>
            <a:r>
              <a:rPr lang="en-AU" sz="2000" dirty="0">
                <a:solidFill>
                  <a:schemeClr val="tx1"/>
                </a:solidFill>
              </a:rPr>
              <a:t>, </a:t>
            </a:r>
            <a:r>
              <a:rPr lang="en-AU" sz="2000" dirty="0" err="1">
                <a:solidFill>
                  <a:schemeClr val="tx1"/>
                </a:solidFill>
              </a:rPr>
              <a:t>Bys</a:t>
            </a:r>
            <a:r>
              <a:rPr lang="en-AU" sz="2000" dirty="0">
                <a:solidFill>
                  <a:schemeClr val="tx1"/>
                </a:solidFill>
              </a:rPr>
              <a:t>, </a:t>
            </a:r>
            <a:r>
              <a:rPr lang="en-AU" sz="2000" dirty="0" err="1">
                <a:solidFill>
                  <a:schemeClr val="tx1"/>
                </a:solidFill>
              </a:rPr>
              <a:t>Mussollin</a:t>
            </a:r>
            <a:r>
              <a:rPr lang="en-AU" sz="2000" dirty="0">
                <a:solidFill>
                  <a:schemeClr val="tx1"/>
                </a:solidFill>
              </a:rPr>
              <a:t> &amp; Content, 2013</a:t>
            </a:r>
          </a:p>
          <a:p>
            <a:r>
              <a:rPr lang="en-US" sz="2000" baseline="30000" dirty="0">
                <a:solidFill>
                  <a:schemeClr val="tx1"/>
                </a:solidFill>
              </a:rPr>
              <a:t>3</a:t>
            </a:r>
            <a:r>
              <a:rPr lang="en-US" sz="2000" dirty="0">
                <a:solidFill>
                  <a:schemeClr val="tx1"/>
                </a:solidFill>
              </a:rPr>
              <a:t> Townsend, J., &amp; </a:t>
            </a:r>
            <a:r>
              <a:rPr lang="en-US" sz="2000" dirty="0" err="1">
                <a:solidFill>
                  <a:schemeClr val="tx1"/>
                </a:solidFill>
              </a:rPr>
              <a:t>Nozawa</a:t>
            </a:r>
            <a:r>
              <a:rPr lang="en-US" sz="2000" dirty="0">
                <a:solidFill>
                  <a:schemeClr val="tx1"/>
                </a:solidFill>
              </a:rPr>
              <a:t>, G. (1995). </a:t>
            </a:r>
            <a:r>
              <a:rPr lang="en-AU" sz="2000" dirty="0" err="1">
                <a:solidFill>
                  <a:schemeClr val="tx1"/>
                </a:solidFill>
              </a:rPr>
              <a:t>Spatio</a:t>
            </a:r>
            <a:r>
              <a:rPr lang="en-AU" sz="2000" dirty="0">
                <a:solidFill>
                  <a:schemeClr val="tx1"/>
                </a:solidFill>
              </a:rPr>
              <a:t>-temporal properties of elementary perception: an investigation of Parallel, Serial and Coactive theories. </a:t>
            </a:r>
            <a:r>
              <a:rPr lang="en-AU" sz="2000" i="1" dirty="0">
                <a:solidFill>
                  <a:schemeClr val="tx1"/>
                </a:solidFill>
              </a:rPr>
              <a:t>Journal of Mathematical Psychology</a:t>
            </a:r>
            <a:r>
              <a:rPr lang="en-AU" sz="2000" dirty="0">
                <a:solidFill>
                  <a:schemeClr val="tx1"/>
                </a:solidFill>
              </a:rPr>
              <a:t>. 39 (2), 321-359</a:t>
            </a:r>
          </a:p>
          <a:p>
            <a:endParaRPr lang="en-AU" sz="3000" dirty="0">
              <a:solidFill>
                <a:schemeClr val="tx1"/>
              </a:solidFill>
            </a:endParaRPr>
          </a:p>
        </p:txBody>
      </p:sp>
      <p:pic>
        <p:nvPicPr>
          <p:cNvPr id="6" name="Picture 5"/>
          <p:cNvPicPr>
            <a:picLocks noChangeAspect="1"/>
          </p:cNvPicPr>
          <p:nvPr/>
        </p:nvPicPr>
        <p:blipFill>
          <a:blip r:embed="rId4"/>
          <a:stretch>
            <a:fillRect/>
          </a:stretch>
        </p:blipFill>
        <p:spPr>
          <a:xfrm>
            <a:off x="13971984" y="5004412"/>
            <a:ext cx="9674832" cy="6842144"/>
          </a:xfrm>
          <a:prstGeom prst="rect">
            <a:avLst/>
          </a:prstGeom>
        </p:spPr>
      </p:pic>
      <p:pic>
        <p:nvPicPr>
          <p:cNvPr id="7" name="Picture 6"/>
          <p:cNvPicPr>
            <a:picLocks noChangeAspect="1"/>
          </p:cNvPicPr>
          <p:nvPr/>
        </p:nvPicPr>
        <p:blipFill>
          <a:blip r:embed="rId5"/>
          <a:stretch>
            <a:fillRect/>
          </a:stretch>
        </p:blipFill>
        <p:spPr>
          <a:xfrm>
            <a:off x="23477040" y="4823720"/>
            <a:ext cx="6657378" cy="6848194"/>
          </a:xfrm>
          <a:prstGeom prst="rect">
            <a:avLst/>
          </a:prstGeom>
        </p:spPr>
      </p:pic>
      <p:sp>
        <p:nvSpPr>
          <p:cNvPr id="199" name="Rectangle 10"/>
          <p:cNvSpPr>
            <a:spLocks noChangeArrowheads="1"/>
          </p:cNvSpPr>
          <p:nvPr/>
        </p:nvSpPr>
        <p:spPr bwMode="auto">
          <a:xfrm>
            <a:off x="-1" y="42123864"/>
            <a:ext cx="30248225" cy="340296"/>
          </a:xfrm>
          <a:prstGeom prst="rect">
            <a:avLst/>
          </a:prstGeom>
          <a:solidFill>
            <a:srgbClr val="000000"/>
          </a:solidFill>
          <a:ln w="9525">
            <a:solidFill>
              <a:schemeClr val="tx1"/>
            </a:solidFill>
            <a:round/>
            <a:headEnd/>
            <a:tailEnd/>
          </a:ln>
        </p:spPr>
        <p:txBody>
          <a:bodyPr lIns="88185" tIns="44092" rIns="88185" bIns="44092"/>
          <a:lstStyle>
            <a:lvl1pPr defTabSz="3808413">
              <a:spcBef>
                <a:spcPct val="20000"/>
              </a:spcBef>
              <a:buChar char="•"/>
              <a:defRPr sz="13300">
                <a:solidFill>
                  <a:schemeClr val="tx1"/>
                </a:solidFill>
                <a:latin typeface="Arial" charset="0"/>
                <a:ea typeface="MS PGothic" pitchFamily="34" charset="-128"/>
              </a:defRPr>
            </a:lvl1pPr>
            <a:lvl2pPr marL="742950" indent="-285750" defTabSz="3808413">
              <a:spcBef>
                <a:spcPct val="20000"/>
              </a:spcBef>
              <a:buChar char="–"/>
              <a:defRPr sz="11700">
                <a:solidFill>
                  <a:schemeClr val="tx1"/>
                </a:solidFill>
                <a:latin typeface="Arial" charset="0"/>
                <a:ea typeface="MS PGothic" pitchFamily="34" charset="-128"/>
              </a:defRPr>
            </a:lvl2pPr>
            <a:lvl3pPr marL="1143000" indent="-228600" defTabSz="3808413">
              <a:spcBef>
                <a:spcPct val="20000"/>
              </a:spcBef>
              <a:buChar char="•"/>
              <a:defRPr sz="10000">
                <a:solidFill>
                  <a:schemeClr val="tx1"/>
                </a:solidFill>
                <a:latin typeface="Arial" charset="0"/>
                <a:ea typeface="MS PGothic" pitchFamily="34" charset="-128"/>
              </a:defRPr>
            </a:lvl3pPr>
            <a:lvl4pPr marL="1600200" indent="-228600" defTabSz="3808413">
              <a:spcBef>
                <a:spcPct val="20000"/>
              </a:spcBef>
              <a:buChar char="–"/>
              <a:defRPr sz="8300">
                <a:solidFill>
                  <a:schemeClr val="tx1"/>
                </a:solidFill>
                <a:latin typeface="Arial" charset="0"/>
                <a:ea typeface="MS PGothic" pitchFamily="34" charset="-128"/>
              </a:defRPr>
            </a:lvl4pPr>
            <a:lvl5pPr marL="2057400" indent="-228600" defTabSz="3808413">
              <a:spcBef>
                <a:spcPct val="20000"/>
              </a:spcBef>
              <a:buChar char="»"/>
              <a:defRPr sz="8300">
                <a:solidFill>
                  <a:schemeClr val="tx1"/>
                </a:solidFill>
                <a:latin typeface="Arial" charset="0"/>
                <a:ea typeface="MS PGothic" pitchFamily="34" charset="-128"/>
              </a:defRPr>
            </a:lvl5pPr>
            <a:lvl6pPr marL="2514600" indent="-228600" defTabSz="3808413" eaLnBrk="0" fontAlgn="base" hangingPunct="0">
              <a:spcBef>
                <a:spcPct val="20000"/>
              </a:spcBef>
              <a:spcAft>
                <a:spcPct val="0"/>
              </a:spcAft>
              <a:buChar char="»"/>
              <a:defRPr sz="8300">
                <a:solidFill>
                  <a:schemeClr val="tx1"/>
                </a:solidFill>
                <a:latin typeface="Arial" charset="0"/>
                <a:ea typeface="MS PGothic" pitchFamily="34" charset="-128"/>
              </a:defRPr>
            </a:lvl6pPr>
            <a:lvl7pPr marL="2971800" indent="-228600" defTabSz="3808413" eaLnBrk="0" fontAlgn="base" hangingPunct="0">
              <a:spcBef>
                <a:spcPct val="20000"/>
              </a:spcBef>
              <a:spcAft>
                <a:spcPct val="0"/>
              </a:spcAft>
              <a:buChar char="»"/>
              <a:defRPr sz="8300">
                <a:solidFill>
                  <a:schemeClr val="tx1"/>
                </a:solidFill>
                <a:latin typeface="Arial" charset="0"/>
                <a:ea typeface="MS PGothic" pitchFamily="34" charset="-128"/>
              </a:defRPr>
            </a:lvl7pPr>
            <a:lvl8pPr marL="3429000" indent="-228600" defTabSz="3808413" eaLnBrk="0" fontAlgn="base" hangingPunct="0">
              <a:spcBef>
                <a:spcPct val="20000"/>
              </a:spcBef>
              <a:spcAft>
                <a:spcPct val="0"/>
              </a:spcAft>
              <a:buChar char="»"/>
              <a:defRPr sz="8300">
                <a:solidFill>
                  <a:schemeClr val="tx1"/>
                </a:solidFill>
                <a:latin typeface="Arial" charset="0"/>
                <a:ea typeface="MS PGothic" pitchFamily="34" charset="-128"/>
              </a:defRPr>
            </a:lvl8pPr>
            <a:lvl9pPr marL="3886200" indent="-228600" defTabSz="3808413" eaLnBrk="0" fontAlgn="base" hangingPunct="0">
              <a:spcBef>
                <a:spcPct val="20000"/>
              </a:spcBef>
              <a:spcAft>
                <a:spcPct val="0"/>
              </a:spcAft>
              <a:buChar char="»"/>
              <a:defRPr sz="8300">
                <a:solidFill>
                  <a:schemeClr val="tx1"/>
                </a:solidFill>
                <a:latin typeface="Arial" charset="0"/>
                <a:ea typeface="MS PGothic" pitchFamily="34" charset="-128"/>
              </a:defRPr>
            </a:lvl9pPr>
          </a:lstStyle>
          <a:p>
            <a:pPr eaLnBrk="1" hangingPunct="1">
              <a:spcBef>
                <a:spcPct val="0"/>
              </a:spcBef>
              <a:buFontTx/>
              <a:buNone/>
            </a:pPr>
            <a:endParaRPr lang="en-AU" altLang="en-US" sz="7500"/>
          </a:p>
        </p:txBody>
      </p:sp>
      <p:sp>
        <p:nvSpPr>
          <p:cNvPr id="200" name="Rectangle 199"/>
          <p:cNvSpPr/>
          <p:nvPr/>
        </p:nvSpPr>
        <p:spPr bwMode="auto">
          <a:xfrm>
            <a:off x="360001" y="4765120"/>
            <a:ext cx="12736325" cy="892800"/>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a:ln>
                <a:noFill/>
              </a:ln>
              <a:solidFill>
                <a:schemeClr val="tx1"/>
              </a:solidFill>
              <a:effectLst/>
              <a:latin typeface="Arial" pitchFamily="34" charset="0"/>
            </a:endParaRPr>
          </a:p>
        </p:txBody>
      </p:sp>
      <p:sp>
        <p:nvSpPr>
          <p:cNvPr id="198" name="Rectangle 197"/>
          <p:cNvSpPr/>
          <p:nvPr/>
        </p:nvSpPr>
        <p:spPr bwMode="auto">
          <a:xfrm>
            <a:off x="212719" y="24804648"/>
            <a:ext cx="12883607" cy="891609"/>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a:ln>
                <a:noFill/>
              </a:ln>
              <a:solidFill>
                <a:schemeClr val="tx1"/>
              </a:solidFill>
              <a:effectLst/>
              <a:latin typeface="Arial" pitchFamily="34" charset="0"/>
            </a:endParaRPr>
          </a:p>
        </p:txBody>
      </p:sp>
      <p:cxnSp>
        <p:nvCxnSpPr>
          <p:cNvPr id="10" name="Straight Connector 9"/>
          <p:cNvCxnSpPr/>
          <p:nvPr/>
        </p:nvCxnSpPr>
        <p:spPr bwMode="auto">
          <a:xfrm>
            <a:off x="23310454" y="5039744"/>
            <a:ext cx="0" cy="702321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2" name="Straight Connector 141"/>
          <p:cNvCxnSpPr/>
          <p:nvPr/>
        </p:nvCxnSpPr>
        <p:spPr bwMode="auto">
          <a:xfrm rot="5400000">
            <a:off x="22180056" y="4752552"/>
            <a:ext cx="0" cy="151200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8" name="Rectangle 17"/>
          <p:cNvSpPr/>
          <p:nvPr/>
        </p:nvSpPr>
        <p:spPr>
          <a:xfrm>
            <a:off x="14333124" y="14424591"/>
            <a:ext cx="15151152" cy="1200329"/>
          </a:xfrm>
          <a:prstGeom prst="rect">
            <a:avLst/>
          </a:prstGeom>
        </p:spPr>
        <p:txBody>
          <a:bodyPr wrap="square">
            <a:spAutoFit/>
          </a:bodyPr>
          <a:lstStyle/>
          <a:p>
            <a:pPr>
              <a:lnSpc>
                <a:spcPct val="150000"/>
              </a:lnSpc>
            </a:pPr>
            <a:r>
              <a:rPr lang="en-AU" sz="4800" dirty="0">
                <a:solidFill>
                  <a:schemeClr val="tx1"/>
                </a:solidFill>
              </a:rPr>
              <a:t>Results</a:t>
            </a:r>
          </a:p>
        </p:txBody>
      </p:sp>
      <p:sp>
        <p:nvSpPr>
          <p:cNvPr id="149" name="TextBox 148"/>
          <p:cNvSpPr txBox="1"/>
          <p:nvPr/>
        </p:nvSpPr>
        <p:spPr>
          <a:xfrm>
            <a:off x="348247" y="24609542"/>
            <a:ext cx="12748079" cy="4662815"/>
          </a:xfrm>
          <a:prstGeom prst="rect">
            <a:avLst/>
          </a:prstGeom>
          <a:noFill/>
        </p:spPr>
        <p:txBody>
          <a:bodyPr wrap="square" rtlCol="0">
            <a:spAutoFit/>
          </a:bodyPr>
          <a:lstStyle/>
          <a:p>
            <a:pPr>
              <a:lnSpc>
                <a:spcPct val="150000"/>
              </a:lnSpc>
            </a:pPr>
            <a:r>
              <a:rPr lang="en-AU" sz="4800" dirty="0">
                <a:solidFill>
                  <a:schemeClr val="tx1"/>
                </a:solidFill>
              </a:rPr>
              <a:t>Methods</a:t>
            </a:r>
          </a:p>
          <a:p>
            <a:pPr>
              <a:lnSpc>
                <a:spcPct val="150000"/>
              </a:lnSpc>
            </a:pPr>
            <a:r>
              <a:rPr lang="en-AU" sz="3000" dirty="0">
                <a:solidFill>
                  <a:schemeClr val="tx1"/>
                </a:solidFill>
              </a:rPr>
              <a:t>Undergraduate students (N=71) were tested at the University of Newcastle Cognition Laboratory. Participants viewed two intermixed item sets, a </a:t>
            </a:r>
            <a:r>
              <a:rPr lang="en-AU" sz="3000" dirty="0">
                <a:solidFill>
                  <a:srgbClr val="F21D21"/>
                </a:solidFill>
              </a:rPr>
              <a:t>Red</a:t>
            </a:r>
            <a:r>
              <a:rPr lang="en-AU" sz="3000" dirty="0">
                <a:solidFill>
                  <a:schemeClr val="tx1"/>
                </a:solidFill>
              </a:rPr>
              <a:t> set and </a:t>
            </a:r>
            <a:r>
              <a:rPr lang="en-AU" sz="3000" dirty="0">
                <a:solidFill>
                  <a:srgbClr val="4350D9"/>
                </a:solidFill>
              </a:rPr>
              <a:t>Blue</a:t>
            </a:r>
            <a:r>
              <a:rPr lang="en-AU" sz="3000" dirty="0">
                <a:solidFill>
                  <a:schemeClr val="tx1"/>
                </a:solidFill>
              </a:rPr>
              <a:t> set. Using a keyboard, participants responded ‘</a:t>
            </a:r>
            <a:r>
              <a:rPr lang="en-AU" sz="3000" b="1" dirty="0">
                <a:solidFill>
                  <a:schemeClr val="tx1"/>
                </a:solidFill>
              </a:rPr>
              <a:t>z</a:t>
            </a:r>
            <a:r>
              <a:rPr lang="en-AU" sz="3000" dirty="0">
                <a:solidFill>
                  <a:schemeClr val="tx1"/>
                </a:solidFill>
              </a:rPr>
              <a:t>’ if at least one colour set was less than three, or ‘</a:t>
            </a:r>
            <a:r>
              <a:rPr lang="en-AU" sz="3000" b="1" dirty="0">
                <a:solidFill>
                  <a:schemeClr val="tx1"/>
                </a:solidFill>
              </a:rPr>
              <a:t>/</a:t>
            </a:r>
            <a:r>
              <a:rPr lang="en-AU" sz="3000" dirty="0">
                <a:solidFill>
                  <a:schemeClr val="tx1"/>
                </a:solidFill>
              </a:rPr>
              <a:t>’ if neither colour set was less than three (see </a:t>
            </a:r>
            <a:r>
              <a:rPr lang="en-AU" sz="3000" i="1" dirty="0">
                <a:solidFill>
                  <a:schemeClr val="tx1"/>
                </a:solidFill>
              </a:rPr>
              <a:t>Figure 2a</a:t>
            </a:r>
            <a:r>
              <a:rPr lang="en-AU" sz="3000" dirty="0">
                <a:solidFill>
                  <a:schemeClr val="tx1"/>
                </a:solidFill>
              </a:rPr>
              <a:t>). An alternate criterion of four was also used. </a:t>
            </a:r>
          </a:p>
        </p:txBody>
      </p:sp>
      <p:pic>
        <p:nvPicPr>
          <p:cNvPr id="151" name="Picture 15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811163" y="16547114"/>
            <a:ext cx="3840001" cy="2880000"/>
          </a:xfrm>
          <a:prstGeom prst="rect">
            <a:avLst/>
          </a:prstGeom>
        </p:spPr>
      </p:pic>
      <p:pic>
        <p:nvPicPr>
          <p:cNvPr id="152" name="Picture 15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796519" y="19587037"/>
            <a:ext cx="3840000" cy="2880000"/>
          </a:xfrm>
          <a:prstGeom prst="rect">
            <a:avLst/>
          </a:prstGeom>
        </p:spPr>
      </p:pic>
      <p:cxnSp>
        <p:nvCxnSpPr>
          <p:cNvPr id="20" name="Straight Connector 19"/>
          <p:cNvCxnSpPr/>
          <p:nvPr/>
        </p:nvCxnSpPr>
        <p:spPr bwMode="auto">
          <a:xfrm>
            <a:off x="13899976" y="4998362"/>
            <a:ext cx="0" cy="35613334"/>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154" name="Picture 15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404032" y="16521764"/>
            <a:ext cx="4053635" cy="3040226"/>
          </a:xfrm>
          <a:prstGeom prst="rect">
            <a:avLst/>
          </a:prstGeom>
        </p:spPr>
      </p:pic>
      <p:pic>
        <p:nvPicPr>
          <p:cNvPr id="155" name="Picture 154"/>
          <p:cNvPicPr>
            <a:picLocks noChangeAspect="1"/>
          </p:cNvPicPr>
          <p:nvPr/>
        </p:nvPicPr>
        <p:blipFill rotWithShape="1">
          <a:blip r:embed="rId9" cstate="print">
            <a:extLst>
              <a:ext uri="{28A0092B-C50C-407E-A947-70E740481C1C}">
                <a14:useLocalDpi xmlns:a14="http://schemas.microsoft.com/office/drawing/2010/main" val="0"/>
              </a:ext>
            </a:extLst>
          </a:blip>
          <a:srcRect l="11253" r="9157"/>
          <a:stretch/>
        </p:blipFill>
        <p:spPr>
          <a:xfrm>
            <a:off x="14908088" y="19585359"/>
            <a:ext cx="3177385" cy="2994125"/>
          </a:xfrm>
          <a:prstGeom prst="rect">
            <a:avLst/>
          </a:prstGeom>
        </p:spPr>
      </p:pic>
      <p:pic>
        <p:nvPicPr>
          <p:cNvPr id="156" name="Picture 155"/>
          <p:cNvPicPr>
            <a:picLocks noChangeAspect="1"/>
          </p:cNvPicPr>
          <p:nvPr/>
        </p:nvPicPr>
        <p:blipFill rotWithShape="1">
          <a:blip r:embed="rId10" cstate="print">
            <a:extLst>
              <a:ext uri="{28A0092B-C50C-407E-A947-70E740481C1C}">
                <a14:useLocalDpi xmlns:a14="http://schemas.microsoft.com/office/drawing/2010/main" val="0"/>
              </a:ext>
            </a:extLst>
          </a:blip>
          <a:srcRect l="11252" r="13741"/>
          <a:stretch/>
        </p:blipFill>
        <p:spPr>
          <a:xfrm>
            <a:off x="25709288" y="16547114"/>
            <a:ext cx="2880320" cy="2880000"/>
          </a:xfrm>
          <a:prstGeom prst="rect">
            <a:avLst/>
          </a:prstGeom>
        </p:spPr>
      </p:pic>
      <p:pic>
        <p:nvPicPr>
          <p:cNvPr id="157" name="Picture 156"/>
          <p:cNvPicPr>
            <a:picLocks noChangeAspect="1"/>
          </p:cNvPicPr>
          <p:nvPr/>
        </p:nvPicPr>
        <p:blipFill rotWithShape="1">
          <a:blip r:embed="rId11" cstate="print">
            <a:extLst>
              <a:ext uri="{28A0092B-C50C-407E-A947-70E740481C1C}">
                <a14:useLocalDpi xmlns:a14="http://schemas.microsoft.com/office/drawing/2010/main" val="0"/>
              </a:ext>
            </a:extLst>
          </a:blip>
          <a:srcRect r="11865"/>
          <a:stretch/>
        </p:blipFill>
        <p:spPr>
          <a:xfrm>
            <a:off x="22036880" y="16547114"/>
            <a:ext cx="3384376" cy="2880000"/>
          </a:xfrm>
          <a:prstGeom prst="rect">
            <a:avLst/>
          </a:prstGeom>
        </p:spPr>
      </p:pic>
      <p:pic>
        <p:nvPicPr>
          <p:cNvPr id="158" name="Picture 15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2012018" y="19604657"/>
            <a:ext cx="3840000" cy="2880000"/>
          </a:xfrm>
          <a:prstGeom prst="rect">
            <a:avLst/>
          </a:prstGeom>
        </p:spPr>
      </p:pic>
      <p:pic>
        <p:nvPicPr>
          <p:cNvPr id="159" name="Picture 158"/>
          <p:cNvPicPr>
            <a:picLocks noChangeAspect="1"/>
          </p:cNvPicPr>
          <p:nvPr/>
        </p:nvPicPr>
        <p:blipFill rotWithShape="1">
          <a:blip r:embed="rId13" cstate="print">
            <a:extLst>
              <a:ext uri="{28A0092B-C50C-407E-A947-70E740481C1C}">
                <a14:useLocalDpi xmlns:a14="http://schemas.microsoft.com/office/drawing/2010/main" val="0"/>
              </a:ext>
            </a:extLst>
          </a:blip>
          <a:srcRect l="8972"/>
          <a:stretch/>
        </p:blipFill>
        <p:spPr>
          <a:xfrm>
            <a:off x="25517952" y="19601750"/>
            <a:ext cx="3495499" cy="2880000"/>
          </a:xfrm>
          <a:prstGeom prst="rect">
            <a:avLst/>
          </a:prstGeom>
        </p:spPr>
      </p:pic>
      <p:sp>
        <p:nvSpPr>
          <p:cNvPr id="26" name="Rectangle 25"/>
          <p:cNvSpPr/>
          <p:nvPr/>
        </p:nvSpPr>
        <p:spPr>
          <a:xfrm>
            <a:off x="14155051" y="15804287"/>
            <a:ext cx="11064247" cy="615553"/>
          </a:xfrm>
          <a:prstGeom prst="rect">
            <a:avLst/>
          </a:prstGeom>
        </p:spPr>
        <p:txBody>
          <a:bodyPr wrap="none">
            <a:spAutoFit/>
          </a:bodyPr>
          <a:lstStyle/>
          <a:p>
            <a:r>
              <a:rPr lang="en-US" sz="3400" b="1" dirty="0">
                <a:solidFill>
                  <a:schemeClr val="tx1"/>
                </a:solidFill>
              </a:rPr>
              <a:t>Experiment 1: Evenly Sized Dots (Analysis Example)</a:t>
            </a:r>
          </a:p>
        </p:txBody>
      </p:sp>
      <p:sp>
        <p:nvSpPr>
          <p:cNvPr id="27" name="TextBox 26"/>
          <p:cNvSpPr txBox="1"/>
          <p:nvPr/>
        </p:nvSpPr>
        <p:spPr>
          <a:xfrm>
            <a:off x="13989851" y="17673892"/>
            <a:ext cx="800219" cy="2801408"/>
          </a:xfrm>
          <a:prstGeom prst="rect">
            <a:avLst/>
          </a:prstGeom>
          <a:noFill/>
        </p:spPr>
        <p:txBody>
          <a:bodyPr vert="vert270" wrap="none" rtlCol="0">
            <a:spAutoFit/>
          </a:bodyPr>
          <a:lstStyle/>
          <a:p>
            <a:r>
              <a:rPr lang="en-US" sz="4000" dirty="0">
                <a:solidFill>
                  <a:schemeClr val="bg2">
                    <a:lumMod val="60000"/>
                    <a:lumOff val="40000"/>
                  </a:schemeClr>
                </a:solidFill>
              </a:rPr>
              <a:t>Hypotheses</a:t>
            </a:r>
            <a:endParaRPr lang="en-AU" sz="4000" dirty="0">
              <a:solidFill>
                <a:schemeClr val="bg2">
                  <a:lumMod val="60000"/>
                  <a:lumOff val="40000"/>
                </a:schemeClr>
              </a:solidFill>
            </a:endParaRPr>
          </a:p>
        </p:txBody>
      </p:sp>
      <p:sp>
        <p:nvSpPr>
          <p:cNvPr id="160" name="TextBox 159"/>
          <p:cNvSpPr txBox="1"/>
          <p:nvPr/>
        </p:nvSpPr>
        <p:spPr>
          <a:xfrm>
            <a:off x="18140317" y="17889916"/>
            <a:ext cx="800219" cy="2174634"/>
          </a:xfrm>
          <a:prstGeom prst="rect">
            <a:avLst/>
          </a:prstGeom>
          <a:noFill/>
        </p:spPr>
        <p:txBody>
          <a:bodyPr vert="vert270" wrap="none" rtlCol="0">
            <a:spAutoFit/>
          </a:bodyPr>
          <a:lstStyle/>
          <a:p>
            <a:r>
              <a:rPr lang="en-US" sz="4000" dirty="0">
                <a:solidFill>
                  <a:schemeClr val="bg2">
                    <a:lumMod val="60000"/>
                    <a:lumOff val="40000"/>
                  </a:schemeClr>
                </a:solidFill>
              </a:rPr>
              <a:t>Outcome</a:t>
            </a:r>
            <a:endParaRPr lang="en-AU" sz="4000" dirty="0">
              <a:solidFill>
                <a:schemeClr val="bg2">
                  <a:lumMod val="60000"/>
                  <a:lumOff val="40000"/>
                </a:schemeClr>
              </a:solidFill>
            </a:endParaRPr>
          </a:p>
        </p:txBody>
      </p:sp>
      <p:graphicFrame>
        <p:nvGraphicFramePr>
          <p:cNvPr id="162" name="Table 161"/>
          <p:cNvGraphicFramePr>
            <a:graphicFrameLocks noGrp="1"/>
          </p:cNvGraphicFramePr>
          <p:nvPr>
            <p:extLst/>
          </p:nvPr>
        </p:nvGraphicFramePr>
        <p:xfrm>
          <a:off x="14241716" y="22873684"/>
          <a:ext cx="15242560" cy="5573618"/>
        </p:xfrm>
        <a:graphic>
          <a:graphicData uri="http://schemas.openxmlformats.org/drawingml/2006/table">
            <a:tbl>
              <a:tblPr firstRow="1" bandRow="1">
                <a:tableStyleId>{5C22544A-7EE6-4342-B048-85BDC9FD1C3A}</a:tableStyleId>
              </a:tblPr>
              <a:tblGrid>
                <a:gridCol w="3048512">
                  <a:extLst>
                    <a:ext uri="{9D8B030D-6E8A-4147-A177-3AD203B41FA5}">
                      <a16:colId xmlns:a16="http://schemas.microsoft.com/office/drawing/2014/main" xmlns="" val="1657304507"/>
                    </a:ext>
                  </a:extLst>
                </a:gridCol>
                <a:gridCol w="3048512">
                  <a:extLst>
                    <a:ext uri="{9D8B030D-6E8A-4147-A177-3AD203B41FA5}">
                      <a16:colId xmlns:a16="http://schemas.microsoft.com/office/drawing/2014/main" xmlns="" val="1093018289"/>
                    </a:ext>
                  </a:extLst>
                </a:gridCol>
                <a:gridCol w="3048512">
                  <a:extLst>
                    <a:ext uri="{9D8B030D-6E8A-4147-A177-3AD203B41FA5}">
                      <a16:colId xmlns:a16="http://schemas.microsoft.com/office/drawing/2014/main" xmlns="" val="20002"/>
                    </a:ext>
                  </a:extLst>
                </a:gridCol>
                <a:gridCol w="3048512">
                  <a:extLst>
                    <a:ext uri="{9D8B030D-6E8A-4147-A177-3AD203B41FA5}">
                      <a16:colId xmlns:a16="http://schemas.microsoft.com/office/drawing/2014/main" xmlns="" val="1431451660"/>
                    </a:ext>
                  </a:extLst>
                </a:gridCol>
                <a:gridCol w="3048512">
                  <a:extLst>
                    <a:ext uri="{9D8B030D-6E8A-4147-A177-3AD203B41FA5}">
                      <a16:colId xmlns:a16="http://schemas.microsoft.com/office/drawing/2014/main" xmlns="" val="960136507"/>
                    </a:ext>
                  </a:extLst>
                </a:gridCol>
              </a:tblGrid>
              <a:tr h="1303000">
                <a:tc>
                  <a:txBody>
                    <a:bodyPr/>
                    <a:lstStyle/>
                    <a:p>
                      <a:pPr algn="ctr"/>
                      <a:r>
                        <a:rPr lang="en-AU" sz="3000" b="1" dirty="0">
                          <a:solidFill>
                            <a:schemeClr val="tx1"/>
                          </a:solidFill>
                        </a:rPr>
                        <a:t>Experiment</a:t>
                      </a:r>
                    </a:p>
                  </a:txBody>
                  <a:tcPr anchor="ctr">
                    <a:solidFill>
                      <a:srgbClr val="DAEDEF"/>
                    </a:solidFill>
                  </a:tcPr>
                </a:tc>
                <a:tc>
                  <a:txBody>
                    <a:bodyPr/>
                    <a:lstStyle/>
                    <a:p>
                      <a:pPr algn="ctr"/>
                      <a:r>
                        <a:rPr lang="en-AU" sz="3000" b="1" dirty="0">
                          <a:solidFill>
                            <a:schemeClr val="tx1"/>
                          </a:solidFill>
                        </a:rPr>
                        <a:t>Criterion Three</a:t>
                      </a:r>
                    </a:p>
                  </a:txBody>
                  <a:tcPr anchor="ctr">
                    <a:solidFill>
                      <a:srgbClr val="DAEDEF"/>
                    </a:solidFill>
                  </a:tcPr>
                </a:tc>
                <a:tc>
                  <a:txBody>
                    <a:bodyPr/>
                    <a:lstStyle/>
                    <a:p>
                      <a:pPr algn="ctr"/>
                      <a:r>
                        <a:rPr lang="en-US" sz="3000" b="1" dirty="0">
                          <a:solidFill>
                            <a:schemeClr val="tx1"/>
                          </a:solidFill>
                        </a:rPr>
                        <a:t>Capacity</a:t>
                      </a:r>
                      <a:endParaRPr lang="en-AU" sz="3000" b="1" dirty="0">
                        <a:solidFill>
                          <a:schemeClr val="tx1"/>
                        </a:solidFill>
                      </a:endParaRPr>
                    </a:p>
                  </a:txBody>
                  <a:tcPr anchor="ctr">
                    <a:solidFill>
                      <a:srgbClr val="DAEDEF"/>
                    </a:solidFill>
                  </a:tcPr>
                </a:tc>
                <a:tc>
                  <a:txBody>
                    <a:bodyPr/>
                    <a:lstStyle/>
                    <a:p>
                      <a:pPr algn="ctr"/>
                      <a:r>
                        <a:rPr lang="en-AU" sz="3000" b="1" dirty="0">
                          <a:solidFill>
                            <a:schemeClr val="tx1"/>
                          </a:solidFill>
                        </a:rPr>
                        <a:t>Criterion Four</a:t>
                      </a:r>
                    </a:p>
                  </a:txBody>
                  <a:tcPr anchor="ctr">
                    <a:solidFill>
                      <a:srgbClr val="DAEDEF"/>
                    </a:solidFill>
                  </a:tcPr>
                </a:tc>
                <a:tc>
                  <a:txBody>
                    <a:bodyPr/>
                    <a:lstStyle/>
                    <a:p>
                      <a:pPr algn="ctr"/>
                      <a:r>
                        <a:rPr lang="en-AU" sz="3000" b="1" dirty="0">
                          <a:solidFill>
                            <a:schemeClr val="tx1"/>
                          </a:solidFill>
                        </a:rPr>
                        <a:t>Capacity</a:t>
                      </a:r>
                    </a:p>
                  </a:txBody>
                  <a:tcPr anchor="ctr">
                    <a:solidFill>
                      <a:srgbClr val="DAEDEF"/>
                    </a:solidFill>
                  </a:tcPr>
                </a:tc>
                <a:extLst>
                  <a:ext uri="{0D108BD9-81ED-4DB2-BD59-A6C34878D82A}">
                    <a16:rowId xmlns:a16="http://schemas.microsoft.com/office/drawing/2014/main" xmlns="" val="137590577"/>
                  </a:ext>
                </a:extLst>
              </a:tr>
              <a:tr h="1303000">
                <a:tc>
                  <a:txBody>
                    <a:bodyPr/>
                    <a:lstStyle/>
                    <a:p>
                      <a:pPr algn="ctr"/>
                      <a:r>
                        <a:rPr lang="en-AU" sz="3000" dirty="0">
                          <a:solidFill>
                            <a:schemeClr val="tx1"/>
                          </a:solidFill>
                        </a:rPr>
                        <a:t>Even Size Dots</a:t>
                      </a:r>
                    </a:p>
                  </a:txBody>
                  <a:tcPr anchor="ctr">
                    <a:solidFill>
                      <a:schemeClr val="bg1"/>
                    </a:solidFill>
                  </a:tcPr>
                </a:tc>
                <a:tc>
                  <a:txBody>
                    <a:bodyPr/>
                    <a:lstStyle/>
                    <a:p>
                      <a:pPr algn="ctr"/>
                      <a:r>
                        <a:rPr lang="en-AU" sz="3000" dirty="0">
                          <a:solidFill>
                            <a:schemeClr val="tx1"/>
                          </a:solidFill>
                        </a:rPr>
                        <a:t>Serial</a:t>
                      </a:r>
                      <a:r>
                        <a:rPr lang="en-AU" sz="3000" baseline="0" dirty="0">
                          <a:solidFill>
                            <a:schemeClr val="tx1"/>
                          </a:solidFill>
                        </a:rPr>
                        <a:t> N = 11 </a:t>
                      </a:r>
                    </a:p>
                    <a:p>
                      <a:pPr algn="ctr"/>
                      <a:r>
                        <a:rPr lang="en-AU" sz="3000" baseline="0" dirty="0">
                          <a:solidFill>
                            <a:schemeClr val="tx1"/>
                          </a:solidFill>
                        </a:rPr>
                        <a:t>Parallel N = 1</a:t>
                      </a:r>
                      <a:endParaRPr lang="en-AU" sz="3000" dirty="0">
                        <a:solidFill>
                          <a:schemeClr val="tx1"/>
                        </a:solidFill>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000" b="1" dirty="0">
                          <a:solidFill>
                            <a:schemeClr val="tx1"/>
                          </a:solidFill>
                        </a:rPr>
                        <a:t>Unlimited</a:t>
                      </a:r>
                      <a:endParaRPr lang="en-AU" sz="3000" dirty="0">
                        <a:solidFill>
                          <a:schemeClr val="tx1"/>
                        </a:solidFill>
                      </a:endParaRPr>
                    </a:p>
                  </a:txBody>
                  <a:tcPr anchor="ctr">
                    <a:solidFill>
                      <a:schemeClr val="bg1"/>
                    </a:solidFill>
                  </a:tcPr>
                </a:tc>
                <a:tc>
                  <a:txBody>
                    <a:bodyPr/>
                    <a:lstStyle/>
                    <a:p>
                      <a:pPr algn="ctr"/>
                      <a:r>
                        <a:rPr lang="en-AU" sz="3000" dirty="0">
                          <a:solidFill>
                            <a:schemeClr val="tx1"/>
                          </a:solidFill>
                        </a:rPr>
                        <a:t>Serial</a:t>
                      </a:r>
                      <a:r>
                        <a:rPr lang="en-AU" sz="3000" baseline="0" dirty="0">
                          <a:solidFill>
                            <a:schemeClr val="tx1"/>
                          </a:solidFill>
                        </a:rPr>
                        <a:t> N = 12</a:t>
                      </a:r>
                    </a:p>
                  </a:txBody>
                  <a:tcPr anchor="ctr">
                    <a:solidFill>
                      <a:schemeClr val="bg1"/>
                    </a:solidFill>
                  </a:tcPr>
                </a:tc>
                <a:tc>
                  <a:txBody>
                    <a:bodyPr/>
                    <a:lstStyle/>
                    <a:p>
                      <a:pPr algn="ctr"/>
                      <a:r>
                        <a:rPr lang="en-US" sz="3000" b="1" dirty="0">
                          <a:solidFill>
                            <a:schemeClr val="tx1"/>
                          </a:solidFill>
                        </a:rPr>
                        <a:t>Unlimited</a:t>
                      </a:r>
                      <a:endParaRPr lang="en-US" sz="3000" b="0" dirty="0">
                        <a:solidFill>
                          <a:schemeClr val="tx1"/>
                        </a:solidFill>
                      </a:endParaRPr>
                    </a:p>
                  </a:txBody>
                  <a:tcPr anchor="ctr">
                    <a:solidFill>
                      <a:schemeClr val="bg1"/>
                    </a:solidFill>
                  </a:tcPr>
                </a:tc>
                <a:extLst>
                  <a:ext uri="{0D108BD9-81ED-4DB2-BD59-A6C34878D82A}">
                    <a16:rowId xmlns:a16="http://schemas.microsoft.com/office/drawing/2014/main" xmlns="" val="1640704687"/>
                  </a:ext>
                </a:extLst>
              </a:tr>
              <a:tr h="1303000">
                <a:tc>
                  <a:txBody>
                    <a:bodyPr/>
                    <a:lstStyle/>
                    <a:p>
                      <a:pPr algn="ctr"/>
                      <a:r>
                        <a:rPr lang="en-AU" sz="3000" dirty="0">
                          <a:solidFill>
                            <a:schemeClr val="tx1"/>
                          </a:solidFill>
                        </a:rPr>
                        <a:t>Predictive Surface Area</a:t>
                      </a:r>
                    </a:p>
                  </a:txBody>
                  <a:tcPr anchor="ctr">
                    <a:solidFill>
                      <a:schemeClr val="bg1"/>
                    </a:solidFill>
                  </a:tcPr>
                </a:tc>
                <a:tc>
                  <a:txBody>
                    <a:bodyPr/>
                    <a:lstStyle/>
                    <a:p>
                      <a:pPr algn="ctr"/>
                      <a:r>
                        <a:rPr lang="en-AU" sz="3000" dirty="0">
                          <a:solidFill>
                            <a:schemeClr val="tx1"/>
                          </a:solidFill>
                        </a:rPr>
                        <a:t>Serial N = 8</a:t>
                      </a:r>
                    </a:p>
                  </a:txBody>
                  <a:tcPr anchor="ctr">
                    <a:solidFill>
                      <a:schemeClr val="bg1"/>
                    </a:solidFill>
                  </a:tcPr>
                </a:tc>
                <a:tc>
                  <a:txBody>
                    <a:bodyPr/>
                    <a:lstStyle/>
                    <a:p>
                      <a:pPr algn="ctr"/>
                      <a:r>
                        <a:rPr lang="en-US" sz="3000" b="1" dirty="0">
                          <a:solidFill>
                            <a:schemeClr val="tx1"/>
                          </a:solidFill>
                        </a:rPr>
                        <a:t>Unlimited</a:t>
                      </a:r>
                      <a:endParaRPr lang="en-AU" sz="3000" b="1" dirty="0">
                        <a:solidFill>
                          <a:schemeClr val="tx1"/>
                        </a:solidFill>
                      </a:endParaRPr>
                    </a:p>
                  </a:txBody>
                  <a:tcPr anchor="ctr">
                    <a:solidFill>
                      <a:schemeClr val="bg1"/>
                    </a:solidFill>
                  </a:tcPr>
                </a:tc>
                <a:tc>
                  <a:txBody>
                    <a:bodyPr/>
                    <a:lstStyle/>
                    <a:p>
                      <a:pPr algn="ctr"/>
                      <a:r>
                        <a:rPr lang="en-AU" sz="3000" dirty="0">
                          <a:solidFill>
                            <a:schemeClr val="tx1"/>
                          </a:solidFill>
                        </a:rPr>
                        <a:t>Serial N = 11</a:t>
                      </a:r>
                    </a:p>
                  </a:txBody>
                  <a:tcPr anchor="ctr">
                    <a:solidFill>
                      <a:schemeClr val="bg1"/>
                    </a:solidFill>
                  </a:tcPr>
                </a:tc>
                <a:tc>
                  <a:txBody>
                    <a:bodyPr/>
                    <a:lstStyle/>
                    <a:p>
                      <a:pPr algn="ctr"/>
                      <a:r>
                        <a:rPr lang="en-AU" sz="3000" b="1" dirty="0">
                          <a:solidFill>
                            <a:schemeClr val="tx1"/>
                          </a:solidFill>
                        </a:rPr>
                        <a:t>Unlimited</a:t>
                      </a:r>
                    </a:p>
                  </a:txBody>
                  <a:tcPr anchor="ctr">
                    <a:solidFill>
                      <a:schemeClr val="bg1"/>
                    </a:solidFill>
                  </a:tcPr>
                </a:tc>
                <a:extLst>
                  <a:ext uri="{0D108BD9-81ED-4DB2-BD59-A6C34878D82A}">
                    <a16:rowId xmlns:a16="http://schemas.microsoft.com/office/drawing/2014/main" xmlns="" val="2322855173"/>
                  </a:ext>
                </a:extLst>
              </a:tr>
              <a:tr h="16646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3000" dirty="0">
                          <a:solidFill>
                            <a:schemeClr val="tx1"/>
                          </a:solidFill>
                        </a:rPr>
                        <a:t>Forced </a:t>
                      </a:r>
                      <a:r>
                        <a:rPr lang="en-AU" sz="3000" dirty="0" err="1">
                          <a:solidFill>
                            <a:schemeClr val="tx1"/>
                          </a:solidFill>
                        </a:rPr>
                        <a:t>Subitizing</a:t>
                      </a:r>
                      <a:endParaRPr lang="en-AU" sz="3000" dirty="0">
                        <a:solidFill>
                          <a:schemeClr val="tx1"/>
                        </a:solidFill>
                      </a:endParaRPr>
                    </a:p>
                  </a:txBody>
                  <a:tcPr anchor="ctr">
                    <a:solidFill>
                      <a:schemeClr val="bg1"/>
                    </a:solidFill>
                  </a:tcPr>
                </a:tc>
                <a:tc>
                  <a:txBody>
                    <a:bodyPr/>
                    <a:lstStyle/>
                    <a:p>
                      <a:pPr algn="ctr"/>
                      <a:r>
                        <a:rPr lang="en-AU" sz="3000" dirty="0">
                          <a:solidFill>
                            <a:schemeClr val="tx1"/>
                          </a:solidFill>
                        </a:rPr>
                        <a:t>Serial</a:t>
                      </a:r>
                      <a:r>
                        <a:rPr lang="en-AU" sz="3000" baseline="0" dirty="0">
                          <a:solidFill>
                            <a:schemeClr val="tx1"/>
                          </a:solidFill>
                        </a:rPr>
                        <a:t> N = 12</a:t>
                      </a:r>
                    </a:p>
                    <a:p>
                      <a:pPr algn="ctr"/>
                      <a:r>
                        <a:rPr lang="en-AU" sz="3000" baseline="0" dirty="0">
                          <a:solidFill>
                            <a:schemeClr val="tx1"/>
                          </a:solidFill>
                        </a:rPr>
                        <a:t>Parallel N = 2</a:t>
                      </a:r>
                      <a:endParaRPr lang="en-AU" sz="3000" dirty="0">
                        <a:solidFill>
                          <a:schemeClr val="tx1"/>
                        </a:solidFill>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000" b="1" dirty="0">
                          <a:solidFill>
                            <a:schemeClr val="tx1"/>
                          </a:solidFill>
                        </a:rPr>
                        <a:t>Unlimited</a:t>
                      </a:r>
                      <a:r>
                        <a:rPr lang="en-AU" sz="3000" dirty="0">
                          <a:solidFill>
                            <a:schemeClr val="tx1"/>
                          </a:solidFill>
                        </a:rPr>
                        <a:t> </a:t>
                      </a:r>
                    </a:p>
                  </a:txBody>
                  <a:tcPr anchor="ctr">
                    <a:solidFill>
                      <a:schemeClr val="bg1"/>
                    </a:solidFill>
                  </a:tcPr>
                </a:tc>
                <a:tc>
                  <a:txBody>
                    <a:bodyPr/>
                    <a:lstStyle/>
                    <a:p>
                      <a:pPr algn="ctr"/>
                      <a:r>
                        <a:rPr lang="en-AU" sz="3000" dirty="0">
                          <a:solidFill>
                            <a:schemeClr val="tx1"/>
                          </a:solidFill>
                        </a:rPr>
                        <a:t>Serial</a:t>
                      </a:r>
                      <a:r>
                        <a:rPr lang="en-AU" sz="3000" baseline="0" dirty="0">
                          <a:solidFill>
                            <a:schemeClr val="tx1"/>
                          </a:solidFill>
                        </a:rPr>
                        <a:t> N = 12</a:t>
                      </a:r>
                    </a:p>
                    <a:p>
                      <a:pPr algn="ctr"/>
                      <a:r>
                        <a:rPr lang="en-AU" sz="3000" baseline="0" dirty="0">
                          <a:solidFill>
                            <a:schemeClr val="tx1"/>
                          </a:solidFill>
                        </a:rPr>
                        <a:t>Parallel N = 2</a:t>
                      </a:r>
                      <a:endParaRPr lang="en-AU" sz="3000" dirty="0">
                        <a:solidFill>
                          <a:schemeClr val="tx1"/>
                        </a:solidFill>
                      </a:endParaRPr>
                    </a:p>
                  </a:txBody>
                  <a:tcPr anchor="ctr">
                    <a:solidFill>
                      <a:schemeClr val="bg1"/>
                    </a:solidFill>
                  </a:tcPr>
                </a:tc>
                <a:tc>
                  <a:txBody>
                    <a:bodyPr/>
                    <a:lstStyle/>
                    <a:p>
                      <a:pPr algn="ctr"/>
                      <a:r>
                        <a:rPr lang="en-US" sz="3000" b="1" dirty="0">
                          <a:solidFill>
                            <a:schemeClr val="tx1"/>
                          </a:solidFill>
                        </a:rPr>
                        <a:t>Unlimited</a:t>
                      </a:r>
                      <a:endParaRPr lang="en-US" sz="3000" b="0" dirty="0">
                        <a:solidFill>
                          <a:schemeClr val="tx1"/>
                        </a:solidFill>
                      </a:endParaRPr>
                    </a:p>
                  </a:txBody>
                  <a:tcPr anchor="ctr">
                    <a:solidFill>
                      <a:schemeClr val="bg1"/>
                    </a:solidFill>
                  </a:tcPr>
                </a:tc>
                <a:extLst>
                  <a:ext uri="{0D108BD9-81ED-4DB2-BD59-A6C34878D82A}">
                    <a16:rowId xmlns:a16="http://schemas.microsoft.com/office/drawing/2014/main" xmlns="" val="4228776681"/>
                  </a:ext>
                </a:extLst>
              </a:tr>
            </a:tbl>
          </a:graphicData>
        </a:graphic>
      </p:graphicFrame>
      <p:sp>
        <p:nvSpPr>
          <p:cNvPr id="163" name="Rectangle 162"/>
          <p:cNvSpPr/>
          <p:nvPr/>
        </p:nvSpPr>
        <p:spPr bwMode="auto">
          <a:xfrm>
            <a:off x="14127295" y="29018408"/>
            <a:ext cx="15612761" cy="892800"/>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a:ln>
                <a:noFill/>
              </a:ln>
              <a:solidFill>
                <a:schemeClr val="tx1"/>
              </a:solidFill>
              <a:effectLst/>
              <a:latin typeface="Arial" pitchFamily="34" charset="0"/>
            </a:endParaRPr>
          </a:p>
        </p:txBody>
      </p:sp>
      <p:sp>
        <p:nvSpPr>
          <p:cNvPr id="164" name="Rectangle 163"/>
          <p:cNvSpPr/>
          <p:nvPr/>
        </p:nvSpPr>
        <p:spPr>
          <a:xfrm>
            <a:off x="14333124" y="28819071"/>
            <a:ext cx="15151152" cy="1063433"/>
          </a:xfrm>
          <a:prstGeom prst="rect">
            <a:avLst/>
          </a:prstGeom>
        </p:spPr>
        <p:txBody>
          <a:bodyPr wrap="square">
            <a:spAutoFit/>
          </a:bodyPr>
          <a:lstStyle/>
          <a:p>
            <a:pPr>
              <a:lnSpc>
                <a:spcPct val="150000"/>
              </a:lnSpc>
            </a:pPr>
            <a:r>
              <a:rPr lang="en-AU" sz="4800" dirty="0">
                <a:solidFill>
                  <a:schemeClr val="tx1"/>
                </a:solidFill>
              </a:rPr>
              <a:t>Conclusion</a:t>
            </a:r>
          </a:p>
        </p:txBody>
      </p:sp>
      <p:sp>
        <p:nvSpPr>
          <p:cNvPr id="165" name="TextBox 164"/>
          <p:cNvSpPr txBox="1"/>
          <p:nvPr/>
        </p:nvSpPr>
        <p:spPr>
          <a:xfrm>
            <a:off x="14241716" y="30127266"/>
            <a:ext cx="15498340" cy="4760278"/>
          </a:xfrm>
          <a:prstGeom prst="rect">
            <a:avLst/>
          </a:prstGeom>
          <a:noFill/>
        </p:spPr>
        <p:txBody>
          <a:bodyPr wrap="square" rtlCol="0">
            <a:spAutoFit/>
          </a:bodyPr>
          <a:lstStyle/>
          <a:p>
            <a:pPr>
              <a:lnSpc>
                <a:spcPct val="150000"/>
              </a:lnSpc>
            </a:pPr>
            <a:r>
              <a:rPr lang="en-US" sz="3000" dirty="0">
                <a:solidFill>
                  <a:schemeClr val="tx1"/>
                </a:solidFill>
              </a:rPr>
              <a:t>Two item-sets may be subitized in Parallel under conditions of Unlimited or Effortless Workload, however Sequential or Serial subitizing was preferred (66 / 71 Ps). </a:t>
            </a:r>
          </a:p>
          <a:p>
            <a:pPr>
              <a:lnSpc>
                <a:spcPts val="4000"/>
              </a:lnSpc>
            </a:pPr>
            <a:endParaRPr lang="en-US" sz="3000" dirty="0">
              <a:solidFill>
                <a:schemeClr val="tx1"/>
              </a:solidFill>
            </a:endParaRPr>
          </a:p>
          <a:p>
            <a:pPr>
              <a:lnSpc>
                <a:spcPct val="150000"/>
              </a:lnSpc>
            </a:pPr>
            <a:r>
              <a:rPr lang="en-US" sz="3000" dirty="0">
                <a:solidFill>
                  <a:schemeClr val="tx1"/>
                </a:solidFill>
              </a:rPr>
              <a:t>Serial and Parallel System Subitizing showed effortless (Unlimited) processing. Serial and Parallel groups showed no mean RT difference. This indicates no advantage in either strategy. These results suggest that the observed preference for Serial </a:t>
            </a:r>
            <a:r>
              <a:rPr lang="en-US" sz="3000" dirty="0" err="1">
                <a:solidFill>
                  <a:schemeClr val="tx1"/>
                </a:solidFill>
              </a:rPr>
              <a:t>Subitizing</a:t>
            </a:r>
            <a:r>
              <a:rPr lang="en-US" sz="3000" dirty="0">
                <a:solidFill>
                  <a:schemeClr val="tx1"/>
                </a:solidFill>
              </a:rPr>
              <a:t> may be a learned phenomenon, which may stem from our everyday use of Sequential Counting. </a:t>
            </a:r>
          </a:p>
        </p:txBody>
      </p:sp>
      <p:sp>
        <p:nvSpPr>
          <p:cNvPr id="2" name="Rectangle 1"/>
          <p:cNvSpPr/>
          <p:nvPr/>
        </p:nvSpPr>
        <p:spPr>
          <a:xfrm>
            <a:off x="14105102" y="36507240"/>
            <a:ext cx="15356981" cy="3785652"/>
          </a:xfrm>
          <a:prstGeom prst="rect">
            <a:avLst/>
          </a:prstGeom>
        </p:spPr>
        <p:txBody>
          <a:bodyPr wrap="square">
            <a:spAutoFit/>
          </a:bodyPr>
          <a:lstStyle/>
          <a:p>
            <a:pPr marL="457200" indent="-457200">
              <a:lnSpc>
                <a:spcPct val="150000"/>
              </a:lnSpc>
              <a:buFont typeface="Arial" panose="020B0604020202020204" pitchFamily="34" charset="0"/>
              <a:buChar char="•"/>
            </a:pPr>
            <a:r>
              <a:rPr lang="en-US" sz="3200" dirty="0">
                <a:solidFill>
                  <a:schemeClr val="tx1"/>
                </a:solidFill>
              </a:rPr>
              <a:t>Investigate whether Parallel System </a:t>
            </a:r>
            <a:r>
              <a:rPr lang="en-US" sz="3200" dirty="0" err="1">
                <a:solidFill>
                  <a:schemeClr val="tx1"/>
                </a:solidFill>
              </a:rPr>
              <a:t>Subitizing</a:t>
            </a:r>
            <a:r>
              <a:rPr lang="en-US" sz="3200" dirty="0">
                <a:solidFill>
                  <a:schemeClr val="tx1"/>
                </a:solidFill>
              </a:rPr>
              <a:t> is a learned enumeration strategy</a:t>
            </a:r>
          </a:p>
          <a:p>
            <a:pPr marL="457200" indent="-457200">
              <a:lnSpc>
                <a:spcPct val="150000"/>
              </a:lnSpc>
              <a:buFont typeface="Arial" panose="020B0604020202020204" pitchFamily="34" charset="0"/>
              <a:buChar char="•"/>
            </a:pPr>
            <a:r>
              <a:rPr lang="en-US" sz="3200" dirty="0">
                <a:solidFill>
                  <a:schemeClr val="tx1"/>
                </a:solidFill>
              </a:rPr>
              <a:t>If Parallel System </a:t>
            </a:r>
            <a:r>
              <a:rPr lang="en-US" sz="3200" dirty="0" err="1">
                <a:solidFill>
                  <a:schemeClr val="tx1"/>
                </a:solidFill>
              </a:rPr>
              <a:t>Subitizing</a:t>
            </a:r>
            <a:r>
              <a:rPr lang="en-US" sz="3200" dirty="0">
                <a:solidFill>
                  <a:schemeClr val="tx1"/>
                </a:solidFill>
              </a:rPr>
              <a:t> is present in children and when Serial System </a:t>
            </a:r>
            <a:r>
              <a:rPr lang="en-US" sz="3200" dirty="0" err="1">
                <a:solidFill>
                  <a:schemeClr val="tx1"/>
                </a:solidFill>
              </a:rPr>
              <a:t>Subitizing</a:t>
            </a:r>
            <a:r>
              <a:rPr lang="en-US" sz="3200" dirty="0">
                <a:solidFill>
                  <a:schemeClr val="tx1"/>
                </a:solidFill>
              </a:rPr>
              <a:t> becomes the preferred strategy</a:t>
            </a:r>
          </a:p>
          <a:p>
            <a:pPr marL="457200" indent="-457200">
              <a:lnSpc>
                <a:spcPct val="150000"/>
              </a:lnSpc>
              <a:buFont typeface="Arial" panose="020B0604020202020204" pitchFamily="34" charset="0"/>
              <a:buChar char="•"/>
            </a:pPr>
            <a:r>
              <a:rPr lang="en-US" sz="3200" dirty="0">
                <a:solidFill>
                  <a:schemeClr val="tx1"/>
                </a:solidFill>
              </a:rPr>
              <a:t>If learning Parallel System Subitizing as a child may help to expand our Mental Number Line past the boundary of four. </a:t>
            </a:r>
          </a:p>
        </p:txBody>
      </p:sp>
      <p:sp>
        <p:nvSpPr>
          <p:cNvPr id="46" name="Rectangle 45"/>
          <p:cNvSpPr/>
          <p:nvPr/>
        </p:nvSpPr>
        <p:spPr bwMode="auto">
          <a:xfrm>
            <a:off x="14105102" y="35283104"/>
            <a:ext cx="15612761" cy="892800"/>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a:ln>
                <a:noFill/>
              </a:ln>
              <a:solidFill>
                <a:schemeClr val="tx1"/>
              </a:solidFill>
              <a:effectLst/>
              <a:latin typeface="Arial" pitchFamily="34" charset="0"/>
            </a:endParaRPr>
          </a:p>
        </p:txBody>
      </p:sp>
      <p:sp>
        <p:nvSpPr>
          <p:cNvPr id="47" name="Rectangle 46"/>
          <p:cNvSpPr/>
          <p:nvPr/>
        </p:nvSpPr>
        <p:spPr>
          <a:xfrm>
            <a:off x="14310931" y="35067080"/>
            <a:ext cx="15151152" cy="1200329"/>
          </a:xfrm>
          <a:prstGeom prst="rect">
            <a:avLst/>
          </a:prstGeom>
        </p:spPr>
        <p:txBody>
          <a:bodyPr wrap="square">
            <a:spAutoFit/>
          </a:bodyPr>
          <a:lstStyle/>
          <a:p>
            <a:pPr>
              <a:lnSpc>
                <a:spcPct val="150000"/>
              </a:lnSpc>
            </a:pPr>
            <a:r>
              <a:rPr lang="en-AU" sz="4800" dirty="0">
                <a:solidFill>
                  <a:schemeClr val="tx1"/>
                </a:solidFill>
              </a:rPr>
              <a:t>Future Research</a:t>
            </a:r>
          </a:p>
        </p:txBody>
      </p:sp>
      <mc:AlternateContent xmlns:mc="http://schemas.openxmlformats.org/markup-compatibility/2006" xmlns:a14="http://schemas.microsoft.com/office/drawing/2010/main">
        <mc:Choice Requires="a14">
          <p:sp>
            <p:nvSpPr>
              <p:cNvPr id="49" name="TextBox 48"/>
              <p:cNvSpPr txBox="1"/>
              <p:nvPr/>
            </p:nvSpPr>
            <p:spPr>
              <a:xfrm>
                <a:off x="14332024" y="13023608"/>
                <a:ext cx="11134651"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3200" b="0" i="0" smtClean="0">
                          <a:solidFill>
                            <a:schemeClr val="tx1"/>
                          </a:solidFill>
                          <a:latin typeface="Cambria Math" panose="02040503050406030204" pitchFamily="18" charset="0"/>
                        </a:rPr>
                        <m:t>Survivor</m:t>
                      </m:r>
                      <m:r>
                        <a:rPr lang="en-US" sz="3200" b="0" i="0" smtClean="0">
                          <a:solidFill>
                            <a:schemeClr val="tx1"/>
                          </a:solidFill>
                          <a:latin typeface="Cambria Math" panose="02040503050406030204" pitchFamily="18" charset="0"/>
                        </a:rPr>
                        <m:t> </m:t>
                      </m:r>
                      <m:r>
                        <m:rPr>
                          <m:sty m:val="p"/>
                        </m:rPr>
                        <a:rPr lang="en-US" sz="3200" b="0" i="0" smtClean="0">
                          <a:solidFill>
                            <a:schemeClr val="tx1"/>
                          </a:solidFill>
                          <a:latin typeface="Cambria Math" panose="02040503050406030204" pitchFamily="18" charset="0"/>
                        </a:rPr>
                        <m:t>Interaction</m:t>
                      </m:r>
                      <m:r>
                        <a:rPr lang="en-US" sz="3200" b="0" i="0" smtClean="0">
                          <a:solidFill>
                            <a:schemeClr val="tx1"/>
                          </a:solidFill>
                          <a:latin typeface="Cambria Math" panose="02040503050406030204" pitchFamily="18" charset="0"/>
                        </a:rPr>
                        <m:t> </m:t>
                      </m:r>
                      <m:r>
                        <m:rPr>
                          <m:sty m:val="p"/>
                        </m:rPr>
                        <a:rPr lang="en-US" sz="3200" b="0" i="0" smtClean="0">
                          <a:solidFill>
                            <a:schemeClr val="tx1"/>
                          </a:solidFill>
                          <a:latin typeface="Cambria Math" panose="02040503050406030204" pitchFamily="18" charset="0"/>
                        </a:rPr>
                        <m:t>Contrast</m:t>
                      </m:r>
                      <m:r>
                        <a:rPr lang="en-US" sz="3200" b="0" i="0" smtClean="0">
                          <a:solidFill>
                            <a:schemeClr val="tx1"/>
                          </a:solidFill>
                          <a:latin typeface="Cambria Math" panose="02040503050406030204" pitchFamily="18" charset="0"/>
                        </a:rPr>
                        <m:t> (</m:t>
                      </m:r>
                      <m:r>
                        <m:rPr>
                          <m:sty m:val="p"/>
                        </m:rPr>
                        <a:rPr lang="en-US" sz="3200" b="0" i="0" smtClean="0">
                          <a:solidFill>
                            <a:schemeClr val="tx1"/>
                          </a:solidFill>
                          <a:latin typeface="Cambria Math" panose="02040503050406030204" pitchFamily="18" charset="0"/>
                        </a:rPr>
                        <m:t>SIC</m:t>
                      </m:r>
                      <m:r>
                        <a:rPr lang="en-US" sz="3200" b="0" i="0" smtClean="0">
                          <a:solidFill>
                            <a:schemeClr val="tx1"/>
                          </a:solidFill>
                          <a:latin typeface="Cambria Math" panose="02040503050406030204" pitchFamily="18" charset="0"/>
                        </a:rPr>
                        <m:t>)</m:t>
                      </m:r>
                      <m:r>
                        <a:rPr lang="en-AU" sz="3200" b="0" i="1" smtClean="0">
                          <a:solidFill>
                            <a:schemeClr val="tx1"/>
                          </a:solidFill>
                          <a:latin typeface="Cambria Math" panose="02040503050406030204" pitchFamily="18" charset="0"/>
                        </a:rPr>
                        <m:t>= </m:t>
                      </m:r>
                      <m:sSub>
                        <m:sSubPr>
                          <m:ctrlPr>
                            <a:rPr lang="en-AU" sz="3200" b="0" i="1" smtClean="0">
                              <a:solidFill>
                                <a:schemeClr val="tx1"/>
                              </a:solidFill>
                              <a:latin typeface="Cambria Math" panose="02040503050406030204" pitchFamily="18" charset="0"/>
                            </a:rPr>
                          </m:ctrlPr>
                        </m:sSubPr>
                        <m:e>
                          <m:r>
                            <a:rPr lang="en-AU" sz="3200" b="0" i="1" smtClean="0">
                              <a:solidFill>
                                <a:schemeClr val="tx1"/>
                              </a:solidFill>
                              <a:latin typeface="Cambria Math" panose="02040503050406030204" pitchFamily="18" charset="0"/>
                            </a:rPr>
                            <m:t>𝑆</m:t>
                          </m:r>
                        </m:e>
                        <m:sub>
                          <m:r>
                            <a:rPr lang="en-AU" sz="3200" b="0" i="1" smtClean="0">
                              <a:solidFill>
                                <a:schemeClr val="tx1"/>
                              </a:solidFill>
                              <a:latin typeface="Cambria Math" panose="02040503050406030204" pitchFamily="18" charset="0"/>
                            </a:rPr>
                            <m:t>𝐻𝐻</m:t>
                          </m:r>
                        </m:sub>
                      </m:sSub>
                      <m:r>
                        <a:rPr lang="en-AU" sz="3200" b="0" i="1" smtClean="0">
                          <a:solidFill>
                            <a:schemeClr val="tx1"/>
                          </a:solidFill>
                          <a:latin typeface="Cambria Math" panose="02040503050406030204" pitchFamily="18" charset="0"/>
                        </a:rPr>
                        <m:t> − </m:t>
                      </m:r>
                      <m:sSub>
                        <m:sSubPr>
                          <m:ctrlPr>
                            <a:rPr lang="en-AU" sz="3200" b="0" i="1" smtClean="0">
                              <a:solidFill>
                                <a:schemeClr val="tx1"/>
                              </a:solidFill>
                              <a:latin typeface="Cambria Math" panose="02040503050406030204" pitchFamily="18" charset="0"/>
                            </a:rPr>
                          </m:ctrlPr>
                        </m:sSubPr>
                        <m:e>
                          <m:r>
                            <a:rPr lang="en-AU" sz="3200" b="0" i="1" smtClean="0">
                              <a:solidFill>
                                <a:schemeClr val="tx1"/>
                              </a:solidFill>
                              <a:latin typeface="Cambria Math" panose="02040503050406030204" pitchFamily="18" charset="0"/>
                            </a:rPr>
                            <m:t>𝑆</m:t>
                          </m:r>
                        </m:e>
                        <m:sub>
                          <m:r>
                            <a:rPr lang="en-AU" sz="3200" b="0" i="1" smtClean="0">
                              <a:solidFill>
                                <a:schemeClr val="tx1"/>
                              </a:solidFill>
                              <a:latin typeface="Cambria Math" panose="02040503050406030204" pitchFamily="18" charset="0"/>
                            </a:rPr>
                            <m:t>𝐻𝐿</m:t>
                          </m:r>
                        </m:sub>
                      </m:sSub>
                      <m:r>
                        <a:rPr lang="en-AU" sz="3200" b="0" i="1" smtClean="0">
                          <a:solidFill>
                            <a:schemeClr val="tx1"/>
                          </a:solidFill>
                          <a:latin typeface="Cambria Math" panose="02040503050406030204" pitchFamily="18" charset="0"/>
                        </a:rPr>
                        <m:t> − </m:t>
                      </m:r>
                      <m:sSub>
                        <m:sSubPr>
                          <m:ctrlPr>
                            <a:rPr lang="en-AU" sz="3200" b="0" i="1" smtClean="0">
                              <a:solidFill>
                                <a:schemeClr val="tx1"/>
                              </a:solidFill>
                              <a:latin typeface="Cambria Math" panose="02040503050406030204" pitchFamily="18" charset="0"/>
                            </a:rPr>
                          </m:ctrlPr>
                        </m:sSubPr>
                        <m:e>
                          <m:r>
                            <a:rPr lang="en-AU" sz="3200" b="0" i="1" smtClean="0">
                              <a:solidFill>
                                <a:schemeClr val="tx1"/>
                              </a:solidFill>
                              <a:latin typeface="Cambria Math" panose="02040503050406030204" pitchFamily="18" charset="0"/>
                            </a:rPr>
                            <m:t>𝑆</m:t>
                          </m:r>
                        </m:e>
                        <m:sub>
                          <m:r>
                            <a:rPr lang="en-AU" sz="3200" b="0" i="1" smtClean="0">
                              <a:solidFill>
                                <a:schemeClr val="tx1"/>
                              </a:solidFill>
                              <a:latin typeface="Cambria Math" panose="02040503050406030204" pitchFamily="18" charset="0"/>
                            </a:rPr>
                            <m:t>𝐿𝐻</m:t>
                          </m:r>
                        </m:sub>
                      </m:sSub>
                      <m:r>
                        <a:rPr lang="en-AU" sz="3200" b="0" i="1" smtClean="0">
                          <a:solidFill>
                            <a:schemeClr val="tx1"/>
                          </a:solidFill>
                          <a:latin typeface="Cambria Math" panose="02040503050406030204" pitchFamily="18" charset="0"/>
                        </a:rPr>
                        <m:t>+ </m:t>
                      </m:r>
                      <m:sSub>
                        <m:sSubPr>
                          <m:ctrlPr>
                            <a:rPr lang="en-AU" sz="3200" b="0" i="1" smtClean="0">
                              <a:solidFill>
                                <a:schemeClr val="tx1"/>
                              </a:solidFill>
                              <a:latin typeface="Cambria Math" panose="02040503050406030204" pitchFamily="18" charset="0"/>
                            </a:rPr>
                          </m:ctrlPr>
                        </m:sSubPr>
                        <m:e>
                          <m:r>
                            <a:rPr lang="en-AU" sz="3200" b="0" i="1" smtClean="0">
                              <a:solidFill>
                                <a:schemeClr val="tx1"/>
                              </a:solidFill>
                              <a:latin typeface="Cambria Math" panose="02040503050406030204" pitchFamily="18" charset="0"/>
                            </a:rPr>
                            <m:t>𝑆</m:t>
                          </m:r>
                        </m:e>
                        <m:sub>
                          <m:r>
                            <a:rPr lang="en-AU" sz="3200" b="0" i="1" smtClean="0">
                              <a:solidFill>
                                <a:schemeClr val="tx1"/>
                              </a:solidFill>
                              <a:latin typeface="Cambria Math" panose="02040503050406030204" pitchFamily="18" charset="0"/>
                            </a:rPr>
                            <m:t>𝐿𝐿</m:t>
                          </m:r>
                        </m:sub>
                      </m:sSub>
                    </m:oMath>
                  </m:oMathPara>
                </a14:m>
                <a:endParaRPr lang="en-AU" sz="32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14332024" y="13023608"/>
                <a:ext cx="11134651" cy="492443"/>
              </a:xfrm>
              <a:prstGeom prst="rect">
                <a:avLst/>
              </a:prstGeom>
              <a:blipFill rotWithShape="0">
                <a:blip r:embed="rId1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14188008" y="12390566"/>
                <a:ext cx="11989115"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3200" b="0" i="0" smtClean="0">
                          <a:solidFill>
                            <a:schemeClr val="tx1"/>
                          </a:solidFill>
                          <a:latin typeface="Cambria Math" panose="02040503050406030204" pitchFamily="18" charset="0"/>
                        </a:rPr>
                        <m:t>Mean</m:t>
                      </m:r>
                      <m:r>
                        <a:rPr lang="en-US" sz="3200" b="0" i="0" smtClean="0">
                          <a:solidFill>
                            <a:schemeClr val="tx1"/>
                          </a:solidFill>
                          <a:latin typeface="Cambria Math" panose="02040503050406030204" pitchFamily="18" charset="0"/>
                        </a:rPr>
                        <m:t> </m:t>
                      </m:r>
                      <m:r>
                        <m:rPr>
                          <m:sty m:val="p"/>
                        </m:rPr>
                        <a:rPr lang="en-US" sz="3200" b="0" i="0" smtClean="0">
                          <a:solidFill>
                            <a:schemeClr val="tx1"/>
                          </a:solidFill>
                          <a:latin typeface="Cambria Math" panose="02040503050406030204" pitchFamily="18" charset="0"/>
                        </a:rPr>
                        <m:t>Interaction</m:t>
                      </m:r>
                      <m:r>
                        <a:rPr lang="en-US" sz="3200" b="0" i="0" smtClean="0">
                          <a:solidFill>
                            <a:schemeClr val="tx1"/>
                          </a:solidFill>
                          <a:latin typeface="Cambria Math" panose="02040503050406030204" pitchFamily="18" charset="0"/>
                        </a:rPr>
                        <m:t> </m:t>
                      </m:r>
                      <m:r>
                        <m:rPr>
                          <m:sty m:val="p"/>
                        </m:rPr>
                        <a:rPr lang="en-US" sz="3200" b="0" i="0" smtClean="0">
                          <a:solidFill>
                            <a:schemeClr val="tx1"/>
                          </a:solidFill>
                          <a:latin typeface="Cambria Math" panose="02040503050406030204" pitchFamily="18" charset="0"/>
                        </a:rPr>
                        <m:t>Contrast</m:t>
                      </m:r>
                      <m:r>
                        <a:rPr lang="en-US" sz="3200" b="0" i="0" smtClean="0">
                          <a:solidFill>
                            <a:schemeClr val="tx1"/>
                          </a:solidFill>
                          <a:latin typeface="Cambria Math" panose="02040503050406030204" pitchFamily="18" charset="0"/>
                        </a:rPr>
                        <m:t> (</m:t>
                      </m:r>
                      <m:r>
                        <m:rPr>
                          <m:sty m:val="p"/>
                        </m:rPr>
                        <a:rPr lang="en-US" sz="3200" b="0" i="0" smtClean="0">
                          <a:solidFill>
                            <a:schemeClr val="tx1"/>
                          </a:solidFill>
                          <a:latin typeface="Cambria Math" panose="02040503050406030204" pitchFamily="18" charset="0"/>
                        </a:rPr>
                        <m:t>MIC</m:t>
                      </m:r>
                      <m:r>
                        <a:rPr lang="en-US" sz="3200" b="0" i="0" smtClean="0">
                          <a:solidFill>
                            <a:schemeClr val="tx1"/>
                          </a:solidFill>
                          <a:latin typeface="Cambria Math" panose="02040503050406030204" pitchFamily="18" charset="0"/>
                        </a:rPr>
                        <m:t>)</m:t>
                      </m:r>
                      <m:r>
                        <a:rPr lang="en-AU" sz="3200" b="0" i="1" smtClean="0">
                          <a:solidFill>
                            <a:schemeClr val="tx1"/>
                          </a:solidFill>
                          <a:latin typeface="Cambria Math" panose="02040503050406030204" pitchFamily="18" charset="0"/>
                        </a:rPr>
                        <m:t>= </m:t>
                      </m:r>
                      <m:sSub>
                        <m:sSubPr>
                          <m:ctrlPr>
                            <a:rPr lang="en-AU" sz="3200" b="0" i="1" smtClean="0">
                              <a:solidFill>
                                <a:schemeClr val="tx1"/>
                              </a:solidFill>
                              <a:latin typeface="Cambria Math" panose="02040503050406030204" pitchFamily="18" charset="0"/>
                            </a:rPr>
                          </m:ctrlPr>
                        </m:sSubPr>
                        <m:e>
                          <m:r>
                            <a:rPr lang="en-AU" sz="3200" b="0" i="1" smtClean="0">
                              <a:solidFill>
                                <a:schemeClr val="tx1"/>
                              </a:solidFill>
                              <a:latin typeface="Cambria Math" panose="02040503050406030204" pitchFamily="18" charset="0"/>
                            </a:rPr>
                            <m:t>𝑅𝑇</m:t>
                          </m:r>
                        </m:e>
                        <m:sub>
                          <m:r>
                            <a:rPr lang="en-AU" sz="3200" b="0" i="1" smtClean="0">
                              <a:solidFill>
                                <a:schemeClr val="tx1"/>
                              </a:solidFill>
                              <a:latin typeface="Cambria Math" panose="02040503050406030204" pitchFamily="18" charset="0"/>
                            </a:rPr>
                            <m:t>𝐻𝐻</m:t>
                          </m:r>
                        </m:sub>
                      </m:sSub>
                      <m:r>
                        <a:rPr lang="en-AU" sz="3200" b="0" i="1" smtClean="0">
                          <a:solidFill>
                            <a:schemeClr val="tx1"/>
                          </a:solidFill>
                          <a:latin typeface="Cambria Math" panose="02040503050406030204" pitchFamily="18" charset="0"/>
                        </a:rPr>
                        <m:t> − </m:t>
                      </m:r>
                      <m:sSub>
                        <m:sSubPr>
                          <m:ctrlPr>
                            <a:rPr lang="en-AU" sz="3200" b="0" i="1" smtClean="0">
                              <a:solidFill>
                                <a:schemeClr val="tx1"/>
                              </a:solidFill>
                              <a:latin typeface="Cambria Math" panose="02040503050406030204" pitchFamily="18" charset="0"/>
                            </a:rPr>
                          </m:ctrlPr>
                        </m:sSubPr>
                        <m:e>
                          <m:r>
                            <a:rPr lang="en-AU" sz="3200" b="0" i="1" smtClean="0">
                              <a:solidFill>
                                <a:schemeClr val="tx1"/>
                              </a:solidFill>
                              <a:latin typeface="Cambria Math" panose="02040503050406030204" pitchFamily="18" charset="0"/>
                            </a:rPr>
                            <m:t>𝑅𝑇</m:t>
                          </m:r>
                        </m:e>
                        <m:sub>
                          <m:r>
                            <a:rPr lang="en-AU" sz="3200" b="0" i="1" smtClean="0">
                              <a:solidFill>
                                <a:schemeClr val="tx1"/>
                              </a:solidFill>
                              <a:latin typeface="Cambria Math" panose="02040503050406030204" pitchFamily="18" charset="0"/>
                            </a:rPr>
                            <m:t>𝐻𝐿</m:t>
                          </m:r>
                        </m:sub>
                      </m:sSub>
                      <m:r>
                        <a:rPr lang="en-AU" sz="3200" b="0" i="1" smtClean="0">
                          <a:solidFill>
                            <a:schemeClr val="tx1"/>
                          </a:solidFill>
                          <a:latin typeface="Cambria Math" panose="02040503050406030204" pitchFamily="18" charset="0"/>
                        </a:rPr>
                        <m:t> − </m:t>
                      </m:r>
                      <m:sSub>
                        <m:sSubPr>
                          <m:ctrlPr>
                            <a:rPr lang="en-AU" sz="3200" b="0" i="1" smtClean="0">
                              <a:solidFill>
                                <a:schemeClr val="tx1"/>
                              </a:solidFill>
                              <a:latin typeface="Cambria Math" panose="02040503050406030204" pitchFamily="18" charset="0"/>
                            </a:rPr>
                          </m:ctrlPr>
                        </m:sSubPr>
                        <m:e>
                          <m:r>
                            <a:rPr lang="en-AU" sz="3200" b="0" i="1" smtClean="0">
                              <a:solidFill>
                                <a:schemeClr val="tx1"/>
                              </a:solidFill>
                              <a:latin typeface="Cambria Math" panose="02040503050406030204" pitchFamily="18" charset="0"/>
                            </a:rPr>
                            <m:t>𝑅𝑇</m:t>
                          </m:r>
                        </m:e>
                        <m:sub>
                          <m:r>
                            <a:rPr lang="en-AU" sz="3200" b="0" i="1" smtClean="0">
                              <a:solidFill>
                                <a:schemeClr val="tx1"/>
                              </a:solidFill>
                              <a:latin typeface="Cambria Math" panose="02040503050406030204" pitchFamily="18" charset="0"/>
                            </a:rPr>
                            <m:t>𝐿𝐻</m:t>
                          </m:r>
                        </m:sub>
                      </m:sSub>
                      <m:r>
                        <a:rPr lang="en-AU" sz="3200" b="0" i="1" smtClean="0">
                          <a:solidFill>
                            <a:schemeClr val="tx1"/>
                          </a:solidFill>
                          <a:latin typeface="Cambria Math" panose="02040503050406030204" pitchFamily="18" charset="0"/>
                        </a:rPr>
                        <m:t>+ </m:t>
                      </m:r>
                      <m:sSub>
                        <m:sSubPr>
                          <m:ctrlPr>
                            <a:rPr lang="en-AU" sz="3200" b="0" i="1" smtClean="0">
                              <a:solidFill>
                                <a:schemeClr val="tx1"/>
                              </a:solidFill>
                              <a:latin typeface="Cambria Math" panose="02040503050406030204" pitchFamily="18" charset="0"/>
                            </a:rPr>
                          </m:ctrlPr>
                        </m:sSubPr>
                        <m:e>
                          <m:r>
                            <a:rPr lang="en-AU" sz="3200" b="0" i="1" smtClean="0">
                              <a:solidFill>
                                <a:schemeClr val="tx1"/>
                              </a:solidFill>
                              <a:latin typeface="Cambria Math" panose="02040503050406030204" pitchFamily="18" charset="0"/>
                            </a:rPr>
                            <m:t>𝑅𝑇</m:t>
                          </m:r>
                        </m:e>
                        <m:sub>
                          <m:r>
                            <a:rPr lang="en-AU" sz="3200" b="0" i="1" smtClean="0">
                              <a:solidFill>
                                <a:schemeClr val="tx1"/>
                              </a:solidFill>
                              <a:latin typeface="Cambria Math" panose="02040503050406030204" pitchFamily="18" charset="0"/>
                            </a:rPr>
                            <m:t>𝐿𝐿</m:t>
                          </m:r>
                        </m:sub>
                      </m:sSub>
                    </m:oMath>
                  </m:oMathPara>
                </a14:m>
                <a:endParaRPr lang="en-AU" sz="32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14188008" y="12390566"/>
                <a:ext cx="11989115" cy="492443"/>
              </a:xfrm>
              <a:prstGeom prst="rect">
                <a:avLst/>
              </a:prstGeom>
              <a:blipFill rotWithShape="0">
                <a:blip r:embed="rId1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14346932" y="13608871"/>
                <a:ext cx="6249788" cy="765659"/>
              </a:xfrm>
              <a:prstGeom prst="rect">
                <a:avLst/>
              </a:prstGeom>
              <a:noFill/>
            </p:spPr>
            <p:txBody>
              <a:bodyPr wrap="none" lIns="0" tIns="0" rIns="0" bIns="0" rtlCol="0">
                <a:spAutoFit/>
              </a:bodyPr>
              <a:lstStyle/>
              <a:p>
                <a14:m>
                  <m:oMath xmlns:m="http://schemas.openxmlformats.org/officeDocument/2006/math">
                    <m:r>
                      <m:rPr>
                        <m:sty m:val="p"/>
                      </m:rPr>
                      <a:rPr lang="en-AU" sz="3200" b="0" i="0" smtClean="0">
                        <a:solidFill>
                          <a:schemeClr val="tx1"/>
                        </a:solidFill>
                        <a:latin typeface="Cambria Math" panose="02040503050406030204" pitchFamily="18" charset="0"/>
                      </a:rPr>
                      <m:t>C</m:t>
                    </m:r>
                    <m:r>
                      <m:rPr>
                        <m:sty m:val="p"/>
                      </m:rPr>
                      <a:rPr lang="en-US" sz="3200" b="0" i="0" smtClean="0">
                        <a:solidFill>
                          <a:schemeClr val="tx1"/>
                        </a:solidFill>
                        <a:latin typeface="Cambria Math" panose="02040503050406030204" pitchFamily="18" charset="0"/>
                      </a:rPr>
                      <m:t>apacity</m:t>
                    </m:r>
                    <m:r>
                      <a:rPr lang="en-US" sz="3200" b="0" i="0" smtClean="0">
                        <a:solidFill>
                          <a:schemeClr val="tx1"/>
                        </a:solidFill>
                        <a:latin typeface="Cambria Math" panose="02040503050406030204" pitchFamily="18" charset="0"/>
                      </a:rPr>
                      <m:t> </m:t>
                    </m:r>
                    <m:r>
                      <m:rPr>
                        <m:sty m:val="p"/>
                      </m:rPr>
                      <a:rPr lang="en-US" sz="3200" b="0" i="0" smtClean="0">
                        <a:solidFill>
                          <a:schemeClr val="tx1"/>
                        </a:solidFill>
                        <a:latin typeface="Cambria Math" panose="02040503050406030204" pitchFamily="18" charset="0"/>
                      </a:rPr>
                      <m:t>Coefficient</m:t>
                    </m:r>
                    <m:r>
                      <a:rPr lang="en-AU" sz="3200" b="0" i="1" smtClean="0">
                        <a:solidFill>
                          <a:schemeClr val="tx1"/>
                        </a:solidFill>
                        <a:latin typeface="Cambria Math" panose="02040503050406030204" pitchFamily="18" charset="0"/>
                      </a:rPr>
                      <m:t>=</m:t>
                    </m:r>
                    <m:r>
                      <a:rPr lang="en-AU" sz="3200" b="0" i="1" smtClean="0">
                        <a:solidFill>
                          <a:schemeClr val="tx1"/>
                        </a:solidFill>
                        <a:latin typeface="Cambria Math" panose="02040503050406030204" pitchFamily="18" charset="0"/>
                      </a:rPr>
                      <m:t>𝑙𝑜𝑔</m:t>
                    </m:r>
                    <m:f>
                      <m:fPr>
                        <m:ctrlPr>
                          <a:rPr lang="en-AU" sz="3200" b="0" i="1" smtClean="0">
                            <a:solidFill>
                              <a:schemeClr val="tx1"/>
                            </a:solidFill>
                            <a:latin typeface="Cambria Math" panose="02040503050406030204" pitchFamily="18" charset="0"/>
                          </a:rPr>
                        </m:ctrlPr>
                      </m:fPr>
                      <m:num>
                        <m:sSub>
                          <m:sSubPr>
                            <m:ctrlPr>
                              <a:rPr lang="en-AU" sz="3200" b="0" i="1" smtClean="0">
                                <a:solidFill>
                                  <a:schemeClr val="tx1"/>
                                </a:solidFill>
                                <a:latin typeface="Cambria Math" panose="02040503050406030204" pitchFamily="18" charset="0"/>
                              </a:rPr>
                            </m:ctrlPr>
                          </m:sSubPr>
                          <m:e>
                            <m:r>
                              <a:rPr lang="en-AU" sz="3200" b="0" i="1" smtClean="0">
                                <a:solidFill>
                                  <a:schemeClr val="tx1"/>
                                </a:solidFill>
                                <a:latin typeface="Cambria Math" panose="02040503050406030204" pitchFamily="18" charset="0"/>
                              </a:rPr>
                              <m:t>𝑆</m:t>
                            </m:r>
                          </m:e>
                          <m:sub>
                            <m:r>
                              <a:rPr lang="en-AU" sz="3200" b="0" i="1" smtClean="0">
                                <a:solidFill>
                                  <a:schemeClr val="tx1"/>
                                </a:solidFill>
                                <a:latin typeface="Cambria Math" panose="02040503050406030204" pitchFamily="18" charset="0"/>
                              </a:rPr>
                              <m:t>𝐴𝐵</m:t>
                            </m:r>
                          </m:sub>
                        </m:sSub>
                      </m:num>
                      <m:den>
                        <m:r>
                          <a:rPr lang="en-AU" sz="3200" b="0" i="1" smtClean="0">
                            <a:solidFill>
                              <a:schemeClr val="tx1"/>
                            </a:solidFill>
                            <a:latin typeface="Cambria Math" panose="02040503050406030204" pitchFamily="18" charset="0"/>
                          </a:rPr>
                          <m:t>(</m:t>
                        </m:r>
                        <m:sSub>
                          <m:sSubPr>
                            <m:ctrlPr>
                              <a:rPr lang="en-AU" sz="3200" b="0" i="1" smtClean="0">
                                <a:solidFill>
                                  <a:schemeClr val="tx1"/>
                                </a:solidFill>
                                <a:latin typeface="Cambria Math" panose="02040503050406030204" pitchFamily="18" charset="0"/>
                              </a:rPr>
                            </m:ctrlPr>
                          </m:sSubPr>
                          <m:e>
                            <m:r>
                              <a:rPr lang="en-AU" sz="3200" b="0" i="1" smtClean="0">
                                <a:solidFill>
                                  <a:schemeClr val="tx1"/>
                                </a:solidFill>
                                <a:latin typeface="Cambria Math" panose="02040503050406030204" pitchFamily="18" charset="0"/>
                              </a:rPr>
                              <m:t>𝑆</m:t>
                            </m:r>
                          </m:e>
                          <m:sub>
                            <m:r>
                              <a:rPr lang="en-AU" sz="3200" b="0" i="1" smtClean="0">
                                <a:solidFill>
                                  <a:schemeClr val="tx1"/>
                                </a:solidFill>
                                <a:latin typeface="Cambria Math" panose="02040503050406030204" pitchFamily="18" charset="0"/>
                              </a:rPr>
                              <m:t>𝐴</m:t>
                            </m:r>
                          </m:sub>
                        </m:sSub>
                        <m:r>
                          <a:rPr lang="en-AU" sz="3200" b="0" i="1" smtClean="0">
                            <a:solidFill>
                              <a:schemeClr val="tx1"/>
                            </a:solidFill>
                            <a:latin typeface="Cambria Math" panose="02040503050406030204" pitchFamily="18" charset="0"/>
                          </a:rPr>
                          <m:t>+ </m:t>
                        </m:r>
                        <m:sSub>
                          <m:sSubPr>
                            <m:ctrlPr>
                              <a:rPr lang="en-AU" sz="3200" b="0" i="1" smtClean="0">
                                <a:solidFill>
                                  <a:schemeClr val="tx1"/>
                                </a:solidFill>
                                <a:latin typeface="Cambria Math" panose="02040503050406030204" pitchFamily="18" charset="0"/>
                              </a:rPr>
                            </m:ctrlPr>
                          </m:sSubPr>
                          <m:e>
                            <m:r>
                              <a:rPr lang="en-AU" sz="3200" b="0" i="1" smtClean="0">
                                <a:solidFill>
                                  <a:schemeClr val="tx1"/>
                                </a:solidFill>
                                <a:latin typeface="Cambria Math" panose="02040503050406030204" pitchFamily="18" charset="0"/>
                              </a:rPr>
                              <m:t>𝑆</m:t>
                            </m:r>
                          </m:e>
                          <m:sub>
                            <m:r>
                              <a:rPr lang="en-AU" sz="3200" b="0" i="1" smtClean="0">
                                <a:solidFill>
                                  <a:schemeClr val="tx1"/>
                                </a:solidFill>
                                <a:latin typeface="Cambria Math" panose="02040503050406030204" pitchFamily="18" charset="0"/>
                              </a:rPr>
                              <m:t>𝐵</m:t>
                            </m:r>
                          </m:sub>
                        </m:sSub>
                        <m:r>
                          <a:rPr lang="en-AU" sz="3200" b="0" i="1" smtClean="0">
                            <a:solidFill>
                              <a:schemeClr val="tx1"/>
                            </a:solidFill>
                            <a:latin typeface="Cambria Math" panose="02040503050406030204" pitchFamily="18" charset="0"/>
                          </a:rPr>
                          <m:t>)</m:t>
                        </m:r>
                      </m:den>
                    </m:f>
                  </m:oMath>
                </a14:m>
                <a:r>
                  <a:rPr lang="en-AU" sz="3200" dirty="0">
                    <a:solidFill>
                      <a:schemeClr val="tx1"/>
                    </a:solidFill>
                    <a:latin typeface="Times New Roman" panose="02020603050405020304" pitchFamily="18" charset="0"/>
                    <a:cs typeface="Times New Roman" panose="02020603050405020304" pitchFamily="18" charset="0"/>
                  </a:rPr>
                  <a:t> </a:t>
                </a:r>
              </a:p>
            </p:txBody>
          </p:sp>
        </mc:Choice>
        <mc:Fallback xmlns="">
          <p:sp>
            <p:nvSpPr>
              <p:cNvPr id="51" name="TextBox 50"/>
              <p:cNvSpPr txBox="1">
                <a:spLocks noRot="1" noChangeAspect="1" noMove="1" noResize="1" noEditPoints="1" noAdjustHandles="1" noChangeArrowheads="1" noChangeShapeType="1" noTextEdit="1"/>
              </p:cNvSpPr>
              <p:nvPr/>
            </p:nvSpPr>
            <p:spPr>
              <a:xfrm>
                <a:off x="14346932" y="13608871"/>
                <a:ext cx="6249788" cy="765659"/>
              </a:xfrm>
              <a:prstGeom prst="rect">
                <a:avLst/>
              </a:prstGeom>
              <a:blipFill rotWithShape="0">
                <a:blip r:embed="rId16"/>
                <a:stretch>
                  <a:fillRect/>
                </a:stretch>
              </a:blipFill>
            </p:spPr>
            <p:txBody>
              <a:bodyPr/>
              <a:lstStyle/>
              <a:p>
                <a:r>
                  <a:rPr lang="en-AU">
                    <a:noFill/>
                  </a:rPr>
                  <a:t> </a:t>
                </a:r>
              </a:p>
            </p:txBody>
          </p:sp>
        </mc:Fallback>
      </mc:AlternateContent>
      <p:cxnSp>
        <p:nvCxnSpPr>
          <p:cNvPr id="5" name="Straight Arrow Connector 4"/>
          <p:cNvCxnSpPr/>
          <p:nvPr/>
        </p:nvCxnSpPr>
        <p:spPr bwMode="auto">
          <a:xfrm>
            <a:off x="14070824" y="7724125"/>
            <a:ext cx="2477478" cy="3631231"/>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8" name="TextBox 7"/>
          <p:cNvSpPr txBox="1"/>
          <p:nvPr/>
        </p:nvSpPr>
        <p:spPr>
          <a:xfrm rot="3317782">
            <a:off x="14230205" y="9552665"/>
            <a:ext cx="1579920" cy="477054"/>
          </a:xfrm>
          <a:prstGeom prst="rect">
            <a:avLst/>
          </a:prstGeom>
          <a:noFill/>
        </p:spPr>
        <p:txBody>
          <a:bodyPr wrap="none" rtlCol="0">
            <a:spAutoFit/>
          </a:bodyPr>
          <a:lstStyle/>
          <a:p>
            <a:r>
              <a:rPr lang="en-US" sz="2500" b="1" dirty="0">
                <a:solidFill>
                  <a:schemeClr val="tx1"/>
                </a:solidFill>
                <a:latin typeface="Times New Roman" panose="02020603050405020304" pitchFamily="18" charset="0"/>
                <a:cs typeface="Times New Roman" panose="02020603050405020304" pitchFamily="18" charset="0"/>
              </a:rPr>
              <a:t>Time (</a:t>
            </a:r>
            <a:r>
              <a:rPr lang="en-US" sz="2500" b="1" dirty="0" err="1">
                <a:solidFill>
                  <a:schemeClr val="tx1"/>
                </a:solidFill>
                <a:latin typeface="Times New Roman" panose="02020603050405020304" pitchFamily="18" charset="0"/>
                <a:cs typeface="Times New Roman" panose="02020603050405020304" pitchFamily="18" charset="0"/>
              </a:rPr>
              <a:t>ms</a:t>
            </a:r>
            <a:r>
              <a:rPr lang="en-US" sz="2500" b="1" dirty="0">
                <a:solidFill>
                  <a:schemeClr val="tx1"/>
                </a:solidFill>
                <a:latin typeface="Times New Roman" panose="02020603050405020304" pitchFamily="18" charset="0"/>
                <a:cs typeface="Times New Roman" panose="02020603050405020304" pitchFamily="18" charset="0"/>
              </a:rPr>
              <a:t>)</a:t>
            </a:r>
            <a:endParaRPr lang="en-AU" sz="2500" b="1" dirty="0">
              <a:solidFill>
                <a:schemeClr val="tx1"/>
              </a:solidFill>
              <a:latin typeface="Times New Roman" panose="02020603050405020304" pitchFamily="18" charset="0"/>
              <a:cs typeface="Times New Roman" panose="02020603050405020304" pitchFamily="18" charset="0"/>
            </a:endParaRPr>
          </a:p>
        </p:txBody>
      </p:sp>
      <p:sp>
        <p:nvSpPr>
          <p:cNvPr id="55" name="TextBox 54"/>
          <p:cNvSpPr txBox="1"/>
          <p:nvPr/>
        </p:nvSpPr>
        <p:spPr>
          <a:xfrm>
            <a:off x="20640886" y="5058124"/>
            <a:ext cx="1757212" cy="861774"/>
          </a:xfrm>
          <a:prstGeom prst="rect">
            <a:avLst/>
          </a:prstGeom>
          <a:noFill/>
        </p:spPr>
        <p:txBody>
          <a:bodyPr wrap="none" rtlCol="0">
            <a:spAutoFit/>
          </a:bodyPr>
          <a:lstStyle/>
          <a:p>
            <a:r>
              <a:rPr lang="en-US" sz="2500" b="1" dirty="0">
                <a:solidFill>
                  <a:schemeClr val="tx1"/>
                </a:solidFill>
                <a:latin typeface="Times New Roman" panose="02020603050405020304" pitchFamily="18" charset="0"/>
                <a:cs typeface="Times New Roman" panose="02020603050405020304" pitchFamily="18" charset="0"/>
              </a:rPr>
              <a:t>Blocks = 13</a:t>
            </a:r>
          </a:p>
          <a:p>
            <a:r>
              <a:rPr lang="en-US" sz="2500" b="1" dirty="0">
                <a:solidFill>
                  <a:schemeClr val="tx1"/>
                </a:solidFill>
                <a:latin typeface="Times New Roman" panose="02020603050405020304" pitchFamily="18" charset="0"/>
                <a:cs typeface="Times New Roman" panose="02020603050405020304" pitchFamily="18" charset="0"/>
              </a:rPr>
              <a:t>Trials = 96</a:t>
            </a:r>
            <a:endParaRPr lang="en-AU" sz="2500" b="1" dirty="0">
              <a:solidFill>
                <a:schemeClr val="tx1"/>
              </a:solidFill>
              <a:latin typeface="Times New Roman" panose="02020603050405020304" pitchFamily="18" charset="0"/>
              <a:cs typeface="Times New Roman" panose="02020603050405020304" pitchFamily="18" charset="0"/>
            </a:endParaRPr>
          </a:p>
        </p:txBody>
      </p:sp>
      <p:grpSp>
        <p:nvGrpSpPr>
          <p:cNvPr id="17" name="Group 16"/>
          <p:cNvGrpSpPr/>
          <p:nvPr/>
        </p:nvGrpSpPr>
        <p:grpSpPr>
          <a:xfrm>
            <a:off x="146448" y="16272992"/>
            <a:ext cx="13681520" cy="7848872"/>
            <a:chOff x="146448" y="18145200"/>
            <a:chExt cx="13681520" cy="7848872"/>
          </a:xfrm>
        </p:grpSpPr>
        <p:pic>
          <p:nvPicPr>
            <p:cNvPr id="147" name="Picture 146"/>
            <p:cNvPicPr>
              <a:picLocks noChangeAspect="1"/>
            </p:cNvPicPr>
            <p:nvPr/>
          </p:nvPicPr>
          <p:blipFill rotWithShape="1">
            <a:blip r:embed="rId9" cstate="print">
              <a:extLst>
                <a:ext uri="{28A0092B-C50C-407E-A947-70E740481C1C}">
                  <a14:useLocalDpi xmlns:a14="http://schemas.microsoft.com/office/drawing/2010/main" val="0"/>
                </a:ext>
              </a:extLst>
            </a:blip>
            <a:srcRect l="11253" r="9157"/>
            <a:stretch/>
          </p:blipFill>
          <p:spPr>
            <a:xfrm>
              <a:off x="7059216" y="21745600"/>
              <a:ext cx="3528392" cy="3324887"/>
            </a:xfrm>
            <a:prstGeom prst="rect">
              <a:avLst/>
            </a:prstGeom>
          </p:spPr>
        </p:pic>
        <p:pic>
          <p:nvPicPr>
            <p:cNvPr id="145" name="Picture 144"/>
            <p:cNvPicPr>
              <a:picLocks noChangeAspect="1"/>
            </p:cNvPicPr>
            <p:nvPr/>
          </p:nvPicPr>
          <p:blipFill rotWithShape="1">
            <a:blip r:embed="rId17" cstate="print">
              <a:extLst>
                <a:ext uri="{28A0092B-C50C-407E-A947-70E740481C1C}">
                  <a14:useLocalDpi xmlns:a14="http://schemas.microsoft.com/office/drawing/2010/main" val="0"/>
                </a:ext>
              </a:extLst>
            </a:blip>
            <a:srcRect l="11120" r="12995"/>
            <a:stretch/>
          </p:blipFill>
          <p:spPr>
            <a:xfrm>
              <a:off x="10463852" y="21760248"/>
              <a:ext cx="3364116" cy="3324887"/>
            </a:xfrm>
            <a:prstGeom prst="rect">
              <a:avLst/>
            </a:prstGeom>
          </p:spPr>
        </p:pic>
        <p:grpSp>
          <p:nvGrpSpPr>
            <p:cNvPr id="133" name="Group 132"/>
            <p:cNvGrpSpPr>
              <a:grpSpLocks noChangeAspect="1"/>
            </p:cNvGrpSpPr>
            <p:nvPr/>
          </p:nvGrpSpPr>
          <p:grpSpPr>
            <a:xfrm>
              <a:off x="434480" y="18145200"/>
              <a:ext cx="6768753" cy="7056783"/>
              <a:chOff x="5655303" y="286971"/>
              <a:chExt cx="5655002" cy="5895641"/>
            </a:xfrm>
          </p:grpSpPr>
          <p:pic>
            <p:nvPicPr>
              <p:cNvPr id="134" name="Picture 133"/>
              <p:cNvPicPr>
                <a:picLocks noChangeAspect="1"/>
              </p:cNvPicPr>
              <p:nvPr/>
            </p:nvPicPr>
            <p:blipFill rotWithShape="1">
              <a:blip r:embed="rId8" cstate="print">
                <a:extLst>
                  <a:ext uri="{28A0092B-C50C-407E-A947-70E740481C1C}">
                    <a14:useLocalDpi xmlns:a14="http://schemas.microsoft.com/office/drawing/2010/main" val="0"/>
                  </a:ext>
                </a:extLst>
              </a:blip>
              <a:srcRect l="14943"/>
              <a:stretch/>
            </p:blipFill>
            <p:spPr>
              <a:xfrm>
                <a:off x="5655303" y="3302612"/>
                <a:ext cx="3266201" cy="2880000"/>
              </a:xfrm>
              <a:prstGeom prst="rect">
                <a:avLst/>
              </a:prstGeom>
            </p:spPr>
          </p:pic>
          <p:pic>
            <p:nvPicPr>
              <p:cNvPr id="139" name="Picture 138"/>
              <p:cNvPicPr>
                <a:picLocks noChangeAspect="1"/>
              </p:cNvPicPr>
              <p:nvPr/>
            </p:nvPicPr>
            <p:blipFill rotWithShape="1">
              <a:blip r:embed="rId18" cstate="print">
                <a:extLst>
                  <a:ext uri="{28A0092B-C50C-407E-A947-70E740481C1C}">
                    <a14:useLocalDpi xmlns:a14="http://schemas.microsoft.com/office/drawing/2010/main" val="0"/>
                  </a:ext>
                </a:extLst>
              </a:blip>
              <a:srcRect l="16509"/>
              <a:stretch/>
            </p:blipFill>
            <p:spPr>
              <a:xfrm>
                <a:off x="5715463" y="286971"/>
                <a:ext cx="3206041" cy="2880000"/>
              </a:xfrm>
              <a:prstGeom prst="rect">
                <a:avLst/>
              </a:prstGeom>
            </p:spPr>
          </p:pic>
          <p:pic>
            <p:nvPicPr>
              <p:cNvPr id="140" name="Picture 139"/>
              <p:cNvPicPr>
                <a:picLocks noChangeAspect="1"/>
              </p:cNvPicPr>
              <p:nvPr/>
            </p:nvPicPr>
            <p:blipFill rotWithShape="1">
              <a:blip r:embed="rId19" cstate="print">
                <a:extLst>
                  <a:ext uri="{28A0092B-C50C-407E-A947-70E740481C1C}">
                    <a14:useLocalDpi xmlns:a14="http://schemas.microsoft.com/office/drawing/2010/main" val="0"/>
                  </a:ext>
                </a:extLst>
              </a:blip>
              <a:srcRect l="8320" r="14369"/>
              <a:stretch/>
            </p:blipFill>
            <p:spPr>
              <a:xfrm>
                <a:off x="8285568" y="286972"/>
                <a:ext cx="2968746" cy="2880000"/>
              </a:xfrm>
              <a:prstGeom prst="rect">
                <a:avLst/>
              </a:prstGeom>
            </p:spPr>
          </p:pic>
          <p:pic>
            <p:nvPicPr>
              <p:cNvPr id="141" name="Picture 140"/>
              <p:cNvPicPr>
                <a:picLocks noChangeAspect="1"/>
              </p:cNvPicPr>
              <p:nvPr/>
            </p:nvPicPr>
            <p:blipFill rotWithShape="1">
              <a:blip r:embed="rId20" cstate="print">
                <a:extLst>
                  <a:ext uri="{28A0092B-C50C-407E-A947-70E740481C1C}">
                    <a14:useLocalDpi xmlns:a14="http://schemas.microsoft.com/office/drawing/2010/main" val="0"/>
                  </a:ext>
                </a:extLst>
              </a:blip>
              <a:srcRect l="8320" r="12911"/>
              <a:stretch/>
            </p:blipFill>
            <p:spPr>
              <a:xfrm>
                <a:off x="8285568" y="3302612"/>
                <a:ext cx="3024737" cy="2880000"/>
              </a:xfrm>
              <a:prstGeom prst="rect">
                <a:avLst/>
              </a:prstGeom>
            </p:spPr>
          </p:pic>
        </p:grpSp>
        <p:pic>
          <p:nvPicPr>
            <p:cNvPr id="146" name="Picture 145"/>
            <p:cNvPicPr>
              <a:picLocks noChangeAspect="1"/>
            </p:cNvPicPr>
            <p:nvPr/>
          </p:nvPicPr>
          <p:blipFill rotWithShape="1">
            <a:blip r:embed="rId21" cstate="print">
              <a:extLst>
                <a:ext uri="{28A0092B-C50C-407E-A947-70E740481C1C}">
                  <a14:useLocalDpi xmlns:a14="http://schemas.microsoft.com/office/drawing/2010/main" val="0"/>
                </a:ext>
              </a:extLst>
            </a:blip>
            <a:srcRect r="12877"/>
            <a:stretch/>
          </p:blipFill>
          <p:spPr>
            <a:xfrm>
              <a:off x="8237463" y="18217208"/>
              <a:ext cx="3862313" cy="3324887"/>
            </a:xfrm>
            <a:prstGeom prst="rect">
              <a:avLst/>
            </a:prstGeom>
          </p:spPr>
        </p:pic>
        <p:sp>
          <p:nvSpPr>
            <p:cNvPr id="3" name="Rectangle 2"/>
            <p:cNvSpPr/>
            <p:nvPr/>
          </p:nvSpPr>
          <p:spPr bwMode="auto">
            <a:xfrm>
              <a:off x="290864" y="21583938"/>
              <a:ext cx="3600000" cy="3600000"/>
            </a:xfrm>
            <a:prstGeom prst="rect">
              <a:avLst/>
            </a:prstGeom>
            <a:noFill/>
            <a:ln w="38100" cap="flat" cmpd="sng" algn="ctr">
              <a:solidFill>
                <a:srgbClr val="4FD24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a:ln>
                  <a:noFill/>
                </a:ln>
                <a:solidFill>
                  <a:schemeClr val="tx1"/>
                </a:solidFill>
                <a:effectLst/>
                <a:latin typeface="Arial" pitchFamily="34" charset="0"/>
              </a:endParaRPr>
            </a:p>
          </p:txBody>
        </p:sp>
        <p:sp>
          <p:nvSpPr>
            <p:cNvPr id="56" name="Rectangle 55"/>
            <p:cNvSpPr/>
            <p:nvPr/>
          </p:nvSpPr>
          <p:spPr bwMode="auto">
            <a:xfrm>
              <a:off x="7118386" y="21673592"/>
              <a:ext cx="3361940" cy="3463457"/>
            </a:xfrm>
            <a:prstGeom prst="rect">
              <a:avLst/>
            </a:prstGeom>
            <a:noFill/>
            <a:ln w="38100" cap="flat" cmpd="sng" algn="ctr">
              <a:solidFill>
                <a:srgbClr val="4FD24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a:ln>
                  <a:noFill/>
                </a:ln>
                <a:solidFill>
                  <a:schemeClr val="tx1"/>
                </a:solidFill>
                <a:effectLst/>
                <a:latin typeface="Arial" pitchFamily="34" charset="0"/>
              </a:endParaRPr>
            </a:p>
          </p:txBody>
        </p:sp>
        <p:sp>
          <p:nvSpPr>
            <p:cNvPr id="9" name="TextBox 8"/>
            <p:cNvSpPr txBox="1"/>
            <p:nvPr/>
          </p:nvSpPr>
          <p:spPr>
            <a:xfrm>
              <a:off x="327079" y="25224631"/>
              <a:ext cx="12636793" cy="769441"/>
            </a:xfrm>
            <a:prstGeom prst="rect">
              <a:avLst/>
            </a:prstGeom>
            <a:noFill/>
          </p:spPr>
          <p:txBody>
            <a:bodyPr wrap="none" rtlCol="0">
              <a:spAutoFit/>
            </a:bodyPr>
            <a:lstStyle/>
            <a:p>
              <a:r>
                <a:rPr lang="en-US" sz="2200" b="1" dirty="0">
                  <a:solidFill>
                    <a:schemeClr val="tx1"/>
                  </a:solidFill>
                </a:rPr>
                <a:t>Figure 1.a. Survivor Interaction Contrasts (SIC) used to diagnose Parallel and Serial Systems</a:t>
              </a:r>
            </a:p>
            <a:p>
              <a:r>
                <a:rPr lang="en-US" sz="2200" b="1" dirty="0">
                  <a:solidFill>
                    <a:schemeClr val="tx1"/>
                  </a:solidFill>
                </a:rPr>
                <a:t>1.b. Capacity Coefficient. Diagnose Workload: Unlimited equates to Effortless processing</a:t>
              </a:r>
              <a:endParaRPr lang="en-AU" sz="2200" b="1" dirty="0">
                <a:solidFill>
                  <a:schemeClr val="tx1"/>
                </a:solidFill>
              </a:endParaRPr>
            </a:p>
          </p:txBody>
        </p:sp>
        <p:sp>
          <p:nvSpPr>
            <p:cNvPr id="58" name="TextBox 57"/>
            <p:cNvSpPr txBox="1"/>
            <p:nvPr/>
          </p:nvSpPr>
          <p:spPr>
            <a:xfrm>
              <a:off x="146448" y="18362385"/>
              <a:ext cx="593432" cy="430887"/>
            </a:xfrm>
            <a:prstGeom prst="rect">
              <a:avLst/>
            </a:prstGeom>
            <a:noFill/>
          </p:spPr>
          <p:txBody>
            <a:bodyPr wrap="none" rtlCol="0">
              <a:spAutoFit/>
            </a:bodyPr>
            <a:lstStyle/>
            <a:p>
              <a:r>
                <a:rPr lang="en-US" sz="2200" b="1" dirty="0">
                  <a:solidFill>
                    <a:schemeClr val="tx1"/>
                  </a:solidFill>
                </a:rPr>
                <a:t>1a)</a:t>
              </a:r>
              <a:endParaRPr lang="en-AU" sz="2200" b="1" dirty="0">
                <a:solidFill>
                  <a:schemeClr val="tx1"/>
                </a:solidFill>
              </a:endParaRPr>
            </a:p>
          </p:txBody>
        </p:sp>
        <p:sp>
          <p:nvSpPr>
            <p:cNvPr id="59" name="TextBox 58"/>
            <p:cNvSpPr txBox="1"/>
            <p:nvPr/>
          </p:nvSpPr>
          <p:spPr>
            <a:xfrm>
              <a:off x="7745363" y="18350747"/>
              <a:ext cx="609462" cy="430887"/>
            </a:xfrm>
            <a:prstGeom prst="rect">
              <a:avLst/>
            </a:prstGeom>
            <a:noFill/>
          </p:spPr>
          <p:txBody>
            <a:bodyPr wrap="none" rtlCol="0">
              <a:spAutoFit/>
            </a:bodyPr>
            <a:lstStyle/>
            <a:p>
              <a:r>
                <a:rPr lang="en-US" sz="2200" b="1" dirty="0">
                  <a:solidFill>
                    <a:schemeClr val="tx1"/>
                  </a:solidFill>
                </a:rPr>
                <a:t>1b)</a:t>
              </a:r>
              <a:endParaRPr lang="en-AU" sz="2200" b="1" dirty="0">
                <a:solidFill>
                  <a:schemeClr val="tx1"/>
                </a:solidFill>
              </a:endParaRPr>
            </a:p>
          </p:txBody>
        </p:sp>
      </p:grpSp>
      <p:sp>
        <p:nvSpPr>
          <p:cNvPr id="60" name="TextBox 59"/>
          <p:cNvSpPr txBox="1"/>
          <p:nvPr/>
        </p:nvSpPr>
        <p:spPr>
          <a:xfrm>
            <a:off x="14093244" y="4751712"/>
            <a:ext cx="593432" cy="430887"/>
          </a:xfrm>
          <a:prstGeom prst="rect">
            <a:avLst/>
          </a:prstGeom>
          <a:noFill/>
        </p:spPr>
        <p:txBody>
          <a:bodyPr wrap="none" rtlCol="0">
            <a:spAutoFit/>
          </a:bodyPr>
          <a:lstStyle/>
          <a:p>
            <a:r>
              <a:rPr lang="en-US" sz="2200" b="1" dirty="0">
                <a:solidFill>
                  <a:schemeClr val="tx1"/>
                </a:solidFill>
              </a:rPr>
              <a:t>2a)</a:t>
            </a:r>
            <a:endParaRPr lang="en-AU" sz="2200" b="1" dirty="0">
              <a:solidFill>
                <a:schemeClr val="tx1"/>
              </a:solidFill>
            </a:endParaRPr>
          </a:p>
        </p:txBody>
      </p:sp>
      <p:sp>
        <p:nvSpPr>
          <p:cNvPr id="61" name="TextBox 60"/>
          <p:cNvSpPr txBox="1"/>
          <p:nvPr/>
        </p:nvSpPr>
        <p:spPr>
          <a:xfrm>
            <a:off x="23484967" y="4756062"/>
            <a:ext cx="609462" cy="430887"/>
          </a:xfrm>
          <a:prstGeom prst="rect">
            <a:avLst/>
          </a:prstGeom>
          <a:noFill/>
        </p:spPr>
        <p:txBody>
          <a:bodyPr wrap="none" rtlCol="0">
            <a:spAutoFit/>
          </a:bodyPr>
          <a:lstStyle/>
          <a:p>
            <a:r>
              <a:rPr lang="en-US" sz="2200" b="1" dirty="0">
                <a:solidFill>
                  <a:schemeClr val="tx1"/>
                </a:solidFill>
              </a:rPr>
              <a:t>2b)</a:t>
            </a:r>
            <a:endParaRPr lang="en-AU" sz="2200" b="1" dirty="0">
              <a:solidFill>
                <a:schemeClr val="tx1"/>
              </a:solidFill>
            </a:endParaRPr>
          </a:p>
        </p:txBody>
      </p:sp>
      <p:sp>
        <p:nvSpPr>
          <p:cNvPr id="11" name="Rectangle 10"/>
          <p:cNvSpPr/>
          <p:nvPr/>
        </p:nvSpPr>
        <p:spPr>
          <a:xfrm>
            <a:off x="25689080" y="11621129"/>
            <a:ext cx="2920736" cy="477054"/>
          </a:xfrm>
          <a:prstGeom prst="rect">
            <a:avLst/>
          </a:prstGeom>
        </p:spPr>
        <p:txBody>
          <a:bodyPr wrap="none">
            <a:spAutoFit/>
          </a:bodyPr>
          <a:lstStyle/>
          <a:p>
            <a:r>
              <a:rPr lang="en-AU" sz="2500" dirty="0">
                <a:solidFill>
                  <a:schemeClr val="tx1"/>
                </a:solidFill>
              </a:rPr>
              <a:t>Target Criterion &lt; 3</a:t>
            </a:r>
            <a:endParaRPr lang="en-AU" sz="2500" dirty="0"/>
          </a:p>
        </p:txBody>
      </p:sp>
      <p:sp>
        <p:nvSpPr>
          <p:cNvPr id="15" name="Rectangle 14"/>
          <p:cNvSpPr/>
          <p:nvPr/>
        </p:nvSpPr>
        <p:spPr>
          <a:xfrm>
            <a:off x="20380696" y="13652828"/>
            <a:ext cx="9840323" cy="1107996"/>
          </a:xfrm>
          <a:prstGeom prst="rect">
            <a:avLst/>
          </a:prstGeom>
        </p:spPr>
        <p:txBody>
          <a:bodyPr wrap="none">
            <a:spAutoFit/>
          </a:bodyPr>
          <a:lstStyle/>
          <a:p>
            <a:r>
              <a:rPr lang="en-US" sz="2200" dirty="0">
                <a:solidFill>
                  <a:schemeClr val="tx1"/>
                </a:solidFill>
                <a:latin typeface="Cambria Math" panose="02040503050406030204" pitchFamily="18" charset="0"/>
                <a:ea typeface="Cambria Math" panose="02040503050406030204" pitchFamily="18" charset="0"/>
                <a:cs typeface="Arial" panose="020B0604020202020204" pitchFamily="34" charset="0"/>
              </a:rPr>
              <a:t>Where RT = </a:t>
            </a:r>
            <a:r>
              <a:rPr lang="en-US" sz="2200" dirty="0" err="1">
                <a:solidFill>
                  <a:schemeClr val="tx1"/>
                </a:solidFill>
                <a:latin typeface="Cambria Math" panose="02040503050406030204" pitchFamily="18" charset="0"/>
                <a:ea typeface="Cambria Math" panose="02040503050406030204" pitchFamily="18" charset="0"/>
                <a:cs typeface="Arial" panose="020B0604020202020204" pitchFamily="34" charset="0"/>
              </a:rPr>
              <a:t>meanRT</a:t>
            </a:r>
            <a:r>
              <a:rPr lang="en-US" sz="2200" dirty="0">
                <a:solidFill>
                  <a:schemeClr val="tx1"/>
                </a:solidFill>
                <a:latin typeface="Cambria Math" panose="02040503050406030204" pitchFamily="18" charset="0"/>
                <a:ea typeface="Cambria Math" panose="02040503050406030204" pitchFamily="18" charset="0"/>
                <a:cs typeface="Arial" panose="020B0604020202020204" pitchFamily="34" charset="0"/>
              </a:rPr>
              <a:t>,  H = High Salience, L = Low Salience, S = Hazard Function, </a:t>
            </a:r>
          </a:p>
          <a:p>
            <a:r>
              <a:rPr lang="en-US" sz="2200" dirty="0">
                <a:solidFill>
                  <a:schemeClr val="tx1"/>
                </a:solidFill>
                <a:latin typeface="Cambria Math" panose="02040503050406030204" pitchFamily="18" charset="0"/>
                <a:ea typeface="Cambria Math" panose="02040503050406030204" pitchFamily="18" charset="0"/>
                <a:cs typeface="Arial" panose="020B0604020202020204" pitchFamily="34" charset="0"/>
              </a:rPr>
              <a:t>              AB = Double Target, A = Single Target Red and B = Single Target Blue </a:t>
            </a:r>
          </a:p>
          <a:p>
            <a:endParaRPr lang="en-AU" sz="2200" dirty="0">
              <a:latin typeface="Cambria Math" panose="02040503050406030204" pitchFamily="18" charset="0"/>
              <a:ea typeface="Cambria Math" panose="02040503050406030204" pitchFamily="18" charset="0"/>
              <a:cs typeface="Arial" panose="020B0604020202020204" pitchFamily="34" charset="0"/>
            </a:endParaRPr>
          </a:p>
        </p:txBody>
      </p:sp>
      <p:sp>
        <p:nvSpPr>
          <p:cNvPr id="69" name="Rectangle 68"/>
          <p:cNvSpPr/>
          <p:nvPr/>
        </p:nvSpPr>
        <p:spPr bwMode="auto">
          <a:xfrm>
            <a:off x="19200010" y="16506399"/>
            <a:ext cx="3052894" cy="2981660"/>
          </a:xfrm>
          <a:prstGeom prst="rect">
            <a:avLst/>
          </a:prstGeom>
          <a:noFill/>
          <a:ln w="38100" cap="flat" cmpd="sng" algn="ctr">
            <a:solidFill>
              <a:srgbClr val="4FD24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a:ln>
                <a:noFill/>
              </a:ln>
              <a:solidFill>
                <a:schemeClr val="tx1"/>
              </a:solidFill>
              <a:effectLst/>
              <a:latin typeface="Arial" pitchFamily="34" charset="0"/>
            </a:endParaRPr>
          </a:p>
        </p:txBody>
      </p:sp>
      <p:sp>
        <p:nvSpPr>
          <p:cNvPr id="70" name="Rectangle 69"/>
          <p:cNvSpPr/>
          <p:nvPr/>
        </p:nvSpPr>
        <p:spPr bwMode="auto">
          <a:xfrm>
            <a:off x="22397768" y="16506000"/>
            <a:ext cx="3052800" cy="298166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a:ln>
                <a:noFill/>
              </a:ln>
              <a:solidFill>
                <a:schemeClr val="tx1"/>
              </a:solidFill>
              <a:effectLst/>
              <a:latin typeface="Arial" pitchFamily="34" charset="0"/>
            </a:endParaRPr>
          </a:p>
        </p:txBody>
      </p:sp>
      <p:sp>
        <p:nvSpPr>
          <p:cNvPr id="72" name="Rectangle 71"/>
          <p:cNvSpPr/>
          <p:nvPr/>
        </p:nvSpPr>
        <p:spPr bwMode="auto">
          <a:xfrm>
            <a:off x="25599600" y="16506000"/>
            <a:ext cx="3052800" cy="298166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a:ln>
                <a:noFill/>
              </a:ln>
              <a:solidFill>
                <a:schemeClr val="tx1"/>
              </a:solidFill>
              <a:effectLst/>
              <a:latin typeface="Arial" pitchFamily="34" charset="0"/>
            </a:endParaRPr>
          </a:p>
        </p:txBody>
      </p:sp>
      <p:sp>
        <p:nvSpPr>
          <p:cNvPr id="73" name="Rectangle 72"/>
          <p:cNvSpPr/>
          <p:nvPr/>
        </p:nvSpPr>
        <p:spPr bwMode="auto">
          <a:xfrm>
            <a:off x="19200010" y="19606809"/>
            <a:ext cx="3052894" cy="2981660"/>
          </a:xfrm>
          <a:prstGeom prst="rect">
            <a:avLst/>
          </a:prstGeom>
          <a:noFill/>
          <a:ln w="38100" cap="flat" cmpd="sng" algn="ctr">
            <a:solidFill>
              <a:srgbClr val="4FD24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a:ln>
                <a:noFill/>
              </a:ln>
              <a:solidFill>
                <a:schemeClr val="tx1"/>
              </a:solidFill>
              <a:effectLst/>
              <a:latin typeface="Arial" pitchFamily="34" charset="0"/>
            </a:endParaRPr>
          </a:p>
        </p:txBody>
      </p:sp>
      <p:sp>
        <p:nvSpPr>
          <p:cNvPr id="74" name="Rectangle 73"/>
          <p:cNvSpPr/>
          <p:nvPr/>
        </p:nvSpPr>
        <p:spPr bwMode="auto">
          <a:xfrm>
            <a:off x="22397768" y="19606410"/>
            <a:ext cx="3052800" cy="2981660"/>
          </a:xfrm>
          <a:prstGeom prst="rect">
            <a:avLst/>
          </a:prstGeom>
          <a:noFill/>
          <a:ln w="38100" cap="flat" cmpd="sng" algn="ctr">
            <a:solidFill>
              <a:srgbClr val="4FD24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a:ln>
                <a:noFill/>
              </a:ln>
              <a:solidFill>
                <a:schemeClr val="tx1"/>
              </a:solidFill>
              <a:effectLst/>
              <a:latin typeface="Arial" pitchFamily="34" charset="0"/>
            </a:endParaRPr>
          </a:p>
        </p:txBody>
      </p:sp>
      <p:sp>
        <p:nvSpPr>
          <p:cNvPr id="75" name="Rectangle 74"/>
          <p:cNvSpPr/>
          <p:nvPr/>
        </p:nvSpPr>
        <p:spPr bwMode="auto">
          <a:xfrm>
            <a:off x="25599600" y="19606410"/>
            <a:ext cx="3052800" cy="2981660"/>
          </a:xfrm>
          <a:prstGeom prst="rect">
            <a:avLst/>
          </a:prstGeom>
          <a:noFill/>
          <a:ln w="38100" cap="flat" cmpd="sng" algn="ctr">
            <a:solidFill>
              <a:srgbClr val="4FD24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a:ln>
                <a:noFill/>
              </a:ln>
              <a:solidFill>
                <a:schemeClr val="tx1"/>
              </a:solidFill>
              <a:effectLst/>
              <a:latin typeface="Arial" pitchFamily="34" charset="0"/>
            </a:endParaRPr>
          </a:p>
        </p:txBody>
      </p:sp>
      <p:sp>
        <p:nvSpPr>
          <p:cNvPr id="76" name="TextBox 75"/>
          <p:cNvSpPr txBox="1"/>
          <p:nvPr/>
        </p:nvSpPr>
        <p:spPr>
          <a:xfrm>
            <a:off x="349200" y="4608865"/>
            <a:ext cx="12668159" cy="11228715"/>
          </a:xfrm>
          <a:prstGeom prst="rect">
            <a:avLst/>
          </a:prstGeom>
          <a:noFill/>
        </p:spPr>
        <p:txBody>
          <a:bodyPr wrap="square" rtlCol="0">
            <a:spAutoFit/>
          </a:bodyPr>
          <a:lstStyle/>
          <a:p>
            <a:pPr>
              <a:lnSpc>
                <a:spcPct val="150000"/>
              </a:lnSpc>
            </a:pPr>
            <a:r>
              <a:rPr lang="en-AU" sz="4800" dirty="0">
                <a:solidFill>
                  <a:schemeClr val="tx1"/>
                </a:solidFill>
              </a:rPr>
              <a:t>Background</a:t>
            </a:r>
          </a:p>
          <a:p>
            <a:pPr>
              <a:lnSpc>
                <a:spcPts val="5400"/>
              </a:lnSpc>
            </a:pPr>
            <a:r>
              <a:rPr lang="en-AU" sz="3000" b="1" dirty="0">
                <a:solidFill>
                  <a:schemeClr val="tx1"/>
                </a:solidFill>
              </a:rPr>
              <a:t>Enumeration</a:t>
            </a:r>
            <a:r>
              <a:rPr lang="en-AU" sz="3000" dirty="0">
                <a:solidFill>
                  <a:schemeClr val="tx1"/>
                </a:solidFill>
              </a:rPr>
              <a:t> – the ability to quantify item sets, basic to our everyday life.</a:t>
            </a:r>
          </a:p>
          <a:p>
            <a:pPr>
              <a:lnSpc>
                <a:spcPts val="5400"/>
              </a:lnSpc>
            </a:pPr>
            <a:r>
              <a:rPr lang="en-AU" sz="3000" dirty="0">
                <a:solidFill>
                  <a:schemeClr val="tx1"/>
                </a:solidFill>
              </a:rPr>
              <a:t>For example, choosing the least busy queue at airport security. How is it that we make these decisions with such speed and accuracy?</a:t>
            </a:r>
          </a:p>
          <a:p>
            <a:pPr>
              <a:lnSpc>
                <a:spcPts val="4000"/>
              </a:lnSpc>
            </a:pPr>
            <a:endParaRPr lang="en-AU" sz="3000" dirty="0">
              <a:solidFill>
                <a:schemeClr val="tx1"/>
              </a:solidFill>
            </a:endParaRPr>
          </a:p>
          <a:p>
            <a:pPr>
              <a:lnSpc>
                <a:spcPts val="5400"/>
              </a:lnSpc>
            </a:pPr>
            <a:r>
              <a:rPr lang="en-AU" sz="3000" b="1" dirty="0">
                <a:solidFill>
                  <a:schemeClr val="tx1"/>
                </a:solidFill>
              </a:rPr>
              <a:t>Subitizing</a:t>
            </a:r>
            <a:r>
              <a:rPr lang="en-AU" sz="3000" baseline="30000" dirty="0">
                <a:solidFill>
                  <a:schemeClr val="tx1"/>
                </a:solidFill>
              </a:rPr>
              <a:t>1</a:t>
            </a:r>
            <a:r>
              <a:rPr lang="en-AU" sz="3000" dirty="0">
                <a:solidFill>
                  <a:schemeClr val="tx1"/>
                </a:solidFill>
              </a:rPr>
              <a:t>, for the rapid and effortless enumeration of item sets 1-4</a:t>
            </a:r>
          </a:p>
          <a:p>
            <a:pPr>
              <a:lnSpc>
                <a:spcPts val="5400"/>
              </a:lnSpc>
            </a:pPr>
            <a:r>
              <a:rPr lang="en-AU" sz="3000" b="1" dirty="0">
                <a:solidFill>
                  <a:schemeClr val="tx1"/>
                </a:solidFill>
              </a:rPr>
              <a:t>Counting</a:t>
            </a:r>
            <a:r>
              <a:rPr lang="en-AU" sz="3000" baseline="30000" dirty="0">
                <a:solidFill>
                  <a:schemeClr val="tx1"/>
                </a:solidFill>
              </a:rPr>
              <a:t>2</a:t>
            </a:r>
            <a:r>
              <a:rPr lang="en-AU" sz="3000" dirty="0">
                <a:solidFill>
                  <a:schemeClr val="tx1"/>
                </a:solidFill>
              </a:rPr>
              <a:t> for the slow and accumulative enumeration of item sets 5-12. If subitizing is effortless, then subitizing two independent item sets (i.e., queues) may occur simultaneously or in a </a:t>
            </a:r>
            <a:r>
              <a:rPr lang="en-AU" sz="3000" b="1" dirty="0">
                <a:solidFill>
                  <a:schemeClr val="tx1"/>
                </a:solidFill>
              </a:rPr>
              <a:t>Parallel System</a:t>
            </a:r>
            <a:r>
              <a:rPr lang="en-AU" sz="3000" dirty="0">
                <a:solidFill>
                  <a:schemeClr val="tx1"/>
                </a:solidFill>
              </a:rPr>
              <a:t>. We applied an advanced Mathematical Framework method and Analysis Technique, called </a:t>
            </a:r>
            <a:r>
              <a:rPr lang="en-AU" sz="3000" b="1" dirty="0">
                <a:solidFill>
                  <a:schemeClr val="tx1"/>
                </a:solidFill>
              </a:rPr>
              <a:t>Systems Factorial Technology</a:t>
            </a:r>
            <a:r>
              <a:rPr lang="en-AU" sz="3000" dirty="0">
                <a:solidFill>
                  <a:schemeClr val="tx1"/>
                </a:solidFill>
              </a:rPr>
              <a:t> </a:t>
            </a:r>
            <a:r>
              <a:rPr lang="en-AU" sz="3000" b="1" dirty="0">
                <a:solidFill>
                  <a:schemeClr val="tx1"/>
                </a:solidFill>
              </a:rPr>
              <a:t>(SFT)</a:t>
            </a:r>
            <a:r>
              <a:rPr lang="en-AU" sz="3000" baseline="30000" dirty="0">
                <a:solidFill>
                  <a:schemeClr val="tx1"/>
                </a:solidFill>
              </a:rPr>
              <a:t>3</a:t>
            </a:r>
            <a:r>
              <a:rPr lang="en-AU" sz="3000" dirty="0">
                <a:solidFill>
                  <a:schemeClr val="tx1"/>
                </a:solidFill>
              </a:rPr>
              <a:t>. </a:t>
            </a:r>
          </a:p>
          <a:p>
            <a:pPr>
              <a:lnSpc>
                <a:spcPts val="4000"/>
              </a:lnSpc>
            </a:pPr>
            <a:endParaRPr lang="en-US" sz="3000" dirty="0">
              <a:solidFill>
                <a:schemeClr val="tx1"/>
              </a:solidFill>
            </a:endParaRPr>
          </a:p>
          <a:p>
            <a:pPr>
              <a:lnSpc>
                <a:spcPts val="5400"/>
              </a:lnSpc>
            </a:pPr>
            <a:r>
              <a:rPr lang="en-US" sz="3000" dirty="0">
                <a:solidFill>
                  <a:schemeClr val="tx1"/>
                </a:solidFill>
              </a:rPr>
              <a:t>SFT affords unique </a:t>
            </a:r>
            <a:r>
              <a:rPr lang="en-US" sz="3000" b="1" dirty="0">
                <a:solidFill>
                  <a:schemeClr val="tx1"/>
                </a:solidFill>
              </a:rPr>
              <a:t>System Signatures</a:t>
            </a:r>
            <a:r>
              <a:rPr lang="en-US" sz="3000" dirty="0">
                <a:solidFill>
                  <a:schemeClr val="tx1"/>
                </a:solidFill>
              </a:rPr>
              <a:t> to diagnose Parallel and Serial (Sequential) Systems (</a:t>
            </a:r>
            <a:r>
              <a:rPr lang="en-US" sz="3000" i="1" dirty="0">
                <a:solidFill>
                  <a:schemeClr val="tx1"/>
                </a:solidFill>
              </a:rPr>
              <a:t>Figure 1a</a:t>
            </a:r>
            <a:r>
              <a:rPr lang="en-US" sz="3000" dirty="0">
                <a:solidFill>
                  <a:schemeClr val="tx1"/>
                </a:solidFill>
              </a:rPr>
              <a:t>), while independently assessing System Workload or ‘Effort’ (</a:t>
            </a:r>
            <a:r>
              <a:rPr lang="en-US" sz="3000" i="1" dirty="0">
                <a:solidFill>
                  <a:schemeClr val="tx1"/>
                </a:solidFill>
              </a:rPr>
              <a:t>Figure 1b</a:t>
            </a:r>
            <a:r>
              <a:rPr lang="en-US" sz="3000" dirty="0">
                <a:solidFill>
                  <a:schemeClr val="tx1"/>
                </a:solidFill>
              </a:rPr>
              <a:t>). If Parallel System Subitizing were Effortless, System Capacity would be classified Unlimited. </a:t>
            </a:r>
          </a:p>
        </p:txBody>
      </p:sp>
      <p:sp>
        <p:nvSpPr>
          <p:cNvPr id="77" name="Rectangle 76"/>
          <p:cNvSpPr/>
          <p:nvPr/>
        </p:nvSpPr>
        <p:spPr>
          <a:xfrm>
            <a:off x="348247" y="29666480"/>
            <a:ext cx="7264501" cy="9838591"/>
          </a:xfrm>
          <a:prstGeom prst="rect">
            <a:avLst/>
          </a:prstGeom>
        </p:spPr>
        <p:txBody>
          <a:bodyPr wrap="square">
            <a:spAutoFit/>
          </a:bodyPr>
          <a:lstStyle/>
          <a:p>
            <a:pPr>
              <a:lnSpc>
                <a:spcPts val="4000"/>
              </a:lnSpc>
            </a:pPr>
            <a:r>
              <a:rPr lang="en-US" sz="3000" b="1" dirty="0">
                <a:solidFill>
                  <a:schemeClr val="tx1"/>
                </a:solidFill>
              </a:rPr>
              <a:t>Experiment 1:</a:t>
            </a:r>
          </a:p>
          <a:p>
            <a:pPr>
              <a:lnSpc>
                <a:spcPts val="4000"/>
              </a:lnSpc>
            </a:pPr>
            <a:r>
              <a:rPr lang="en-US" sz="3000" dirty="0">
                <a:solidFill>
                  <a:schemeClr val="tx1"/>
                </a:solidFill>
              </a:rPr>
              <a:t>Even size dots in both Color-Sets</a:t>
            </a:r>
          </a:p>
          <a:p>
            <a:pPr>
              <a:lnSpc>
                <a:spcPts val="4000"/>
              </a:lnSpc>
            </a:pPr>
            <a:r>
              <a:rPr lang="en-US" sz="3000" dirty="0">
                <a:solidFill>
                  <a:schemeClr val="tx1"/>
                </a:solidFill>
              </a:rPr>
              <a:t>See Figure 2b for Stimulus combinations.</a:t>
            </a:r>
          </a:p>
          <a:p>
            <a:pPr>
              <a:lnSpc>
                <a:spcPts val="4000"/>
              </a:lnSpc>
            </a:pPr>
            <a:endParaRPr lang="en-US" sz="3000" dirty="0">
              <a:solidFill>
                <a:schemeClr val="tx1"/>
              </a:solidFill>
            </a:endParaRPr>
          </a:p>
          <a:p>
            <a:pPr>
              <a:lnSpc>
                <a:spcPts val="4000"/>
              </a:lnSpc>
            </a:pPr>
            <a:endParaRPr lang="en-US" sz="3000" dirty="0">
              <a:solidFill>
                <a:schemeClr val="tx1"/>
              </a:solidFill>
            </a:endParaRPr>
          </a:p>
          <a:p>
            <a:pPr>
              <a:lnSpc>
                <a:spcPts val="4000"/>
              </a:lnSpc>
            </a:pPr>
            <a:endParaRPr lang="en-US" sz="3000" dirty="0">
              <a:solidFill>
                <a:schemeClr val="tx1"/>
              </a:solidFill>
            </a:endParaRPr>
          </a:p>
          <a:p>
            <a:pPr>
              <a:lnSpc>
                <a:spcPts val="4000"/>
              </a:lnSpc>
            </a:pPr>
            <a:endParaRPr lang="en-US" sz="3000" dirty="0">
              <a:solidFill>
                <a:schemeClr val="tx1"/>
              </a:solidFill>
            </a:endParaRPr>
          </a:p>
          <a:p>
            <a:pPr>
              <a:lnSpc>
                <a:spcPts val="4000"/>
              </a:lnSpc>
            </a:pPr>
            <a:r>
              <a:rPr lang="en-US" sz="3000" b="1" dirty="0">
                <a:solidFill>
                  <a:schemeClr val="tx1"/>
                </a:solidFill>
              </a:rPr>
              <a:t>Experiment 2:</a:t>
            </a:r>
          </a:p>
          <a:p>
            <a:pPr>
              <a:lnSpc>
                <a:spcPts val="4000"/>
              </a:lnSpc>
            </a:pPr>
            <a:r>
              <a:rPr lang="en-US" sz="3000" dirty="0">
                <a:solidFill>
                  <a:schemeClr val="tx1"/>
                </a:solidFill>
              </a:rPr>
              <a:t>Color-Set Surface-Area constant both Within and Across trials. </a:t>
            </a:r>
          </a:p>
          <a:p>
            <a:pPr>
              <a:lnSpc>
                <a:spcPts val="4000"/>
              </a:lnSpc>
            </a:pPr>
            <a:r>
              <a:rPr lang="en-US" sz="3000" dirty="0">
                <a:solidFill>
                  <a:schemeClr val="tx1"/>
                </a:solidFill>
              </a:rPr>
              <a:t>Made Surface Area predictive of number.</a:t>
            </a:r>
          </a:p>
          <a:p>
            <a:pPr>
              <a:lnSpc>
                <a:spcPts val="4000"/>
              </a:lnSpc>
            </a:pPr>
            <a:endParaRPr lang="en-US" sz="3000" dirty="0">
              <a:solidFill>
                <a:schemeClr val="tx1"/>
              </a:solidFill>
            </a:endParaRPr>
          </a:p>
          <a:p>
            <a:pPr>
              <a:lnSpc>
                <a:spcPts val="4000"/>
              </a:lnSpc>
            </a:pPr>
            <a:endParaRPr lang="en-US" sz="3000" dirty="0">
              <a:solidFill>
                <a:schemeClr val="tx1"/>
              </a:solidFill>
            </a:endParaRPr>
          </a:p>
          <a:p>
            <a:pPr>
              <a:lnSpc>
                <a:spcPts val="3000"/>
              </a:lnSpc>
            </a:pPr>
            <a:endParaRPr lang="en-US" sz="3000" dirty="0">
              <a:solidFill>
                <a:schemeClr val="tx1"/>
              </a:solidFill>
            </a:endParaRPr>
          </a:p>
          <a:p>
            <a:pPr>
              <a:lnSpc>
                <a:spcPts val="4000"/>
              </a:lnSpc>
            </a:pPr>
            <a:r>
              <a:rPr lang="en-US" sz="3000" b="1" dirty="0">
                <a:solidFill>
                  <a:schemeClr val="tx1"/>
                </a:solidFill>
              </a:rPr>
              <a:t>Experiment 3:</a:t>
            </a:r>
          </a:p>
          <a:p>
            <a:pPr>
              <a:lnSpc>
                <a:spcPts val="4000"/>
              </a:lnSpc>
            </a:pPr>
            <a:r>
              <a:rPr lang="en-US" sz="3000" dirty="0">
                <a:solidFill>
                  <a:schemeClr val="tx1"/>
                </a:solidFill>
              </a:rPr>
              <a:t>Color-Set Surface-Area constant Within but not Across trials.</a:t>
            </a:r>
          </a:p>
          <a:p>
            <a:pPr>
              <a:lnSpc>
                <a:spcPts val="4000"/>
              </a:lnSpc>
            </a:pPr>
            <a:r>
              <a:rPr lang="en-US" sz="3000" dirty="0">
                <a:solidFill>
                  <a:schemeClr val="tx1"/>
                </a:solidFill>
              </a:rPr>
              <a:t>Forced the use of subitizing or counting for accurate trial discrimination</a:t>
            </a:r>
          </a:p>
        </p:txBody>
      </p:sp>
      <p:pic>
        <p:nvPicPr>
          <p:cNvPr id="71" name="Content Placeholder 3"/>
          <p:cNvPicPr>
            <a:picLocks noChangeAspect="1"/>
          </p:cNvPicPr>
          <p:nvPr/>
        </p:nvPicPr>
        <p:blipFill rotWithShape="1">
          <a:blip r:embed="rId22"/>
          <a:srcRect l="33596" r="33691"/>
          <a:stretch/>
        </p:blipFill>
        <p:spPr>
          <a:xfrm>
            <a:off x="7806015" y="29709301"/>
            <a:ext cx="5879705" cy="10110307"/>
          </a:xfrm>
          <a:prstGeom prst="rect">
            <a:avLst/>
          </a:prstGeom>
        </p:spPr>
      </p:pic>
    </p:spTree>
    <p:extLst>
      <p:ext uri="{BB962C8B-B14F-4D97-AF65-F5344CB8AC3E}">
        <p14:creationId xmlns:p14="http://schemas.microsoft.com/office/powerpoint/2010/main" val="318038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bwMode="auto">
          <a:xfrm>
            <a:off x="360000" y="4680000"/>
            <a:ext cx="29527200" cy="35197057"/>
          </a:xfrm>
          <a:prstGeom prst="rect">
            <a:avLst/>
          </a:prstGeom>
          <a:solidFill>
            <a:srgbClr val="689AE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dirty="0">
              <a:ln>
                <a:noFill/>
              </a:ln>
              <a:solidFill>
                <a:schemeClr val="tx1"/>
              </a:solidFill>
              <a:effectLst/>
              <a:latin typeface="Arial" pitchFamily="34" charset="0"/>
            </a:endParaRPr>
          </a:p>
        </p:txBody>
      </p:sp>
      <p:sp>
        <p:nvSpPr>
          <p:cNvPr id="95" name="Rectangle 10"/>
          <p:cNvSpPr>
            <a:spLocks noChangeArrowheads="1"/>
          </p:cNvSpPr>
          <p:nvPr/>
        </p:nvSpPr>
        <p:spPr bwMode="auto">
          <a:xfrm>
            <a:off x="0" y="-1"/>
            <a:ext cx="30248225" cy="4319665"/>
          </a:xfrm>
          <a:prstGeom prst="rect">
            <a:avLst/>
          </a:prstGeom>
          <a:solidFill>
            <a:srgbClr val="689AEA"/>
          </a:solidFill>
          <a:ln w="9525">
            <a:noFill/>
            <a:round/>
            <a:headEnd/>
            <a:tailEnd/>
          </a:ln>
        </p:spPr>
        <p:txBody>
          <a:bodyPr lIns="88185" tIns="44092" rIns="88185" bIns="44092"/>
          <a:lstStyle>
            <a:lvl1pPr defTabSz="3808413">
              <a:spcBef>
                <a:spcPct val="20000"/>
              </a:spcBef>
              <a:buChar char="•"/>
              <a:defRPr sz="13300">
                <a:solidFill>
                  <a:schemeClr val="tx1"/>
                </a:solidFill>
                <a:latin typeface="Arial" charset="0"/>
                <a:ea typeface="MS PGothic" pitchFamily="34" charset="-128"/>
              </a:defRPr>
            </a:lvl1pPr>
            <a:lvl2pPr marL="742950" indent="-285750" defTabSz="3808413">
              <a:spcBef>
                <a:spcPct val="20000"/>
              </a:spcBef>
              <a:buChar char="–"/>
              <a:defRPr sz="11700">
                <a:solidFill>
                  <a:schemeClr val="tx1"/>
                </a:solidFill>
                <a:latin typeface="Arial" charset="0"/>
                <a:ea typeface="MS PGothic" pitchFamily="34" charset="-128"/>
              </a:defRPr>
            </a:lvl2pPr>
            <a:lvl3pPr marL="1143000" indent="-228600" defTabSz="3808413">
              <a:spcBef>
                <a:spcPct val="20000"/>
              </a:spcBef>
              <a:buChar char="•"/>
              <a:defRPr sz="10000">
                <a:solidFill>
                  <a:schemeClr val="tx1"/>
                </a:solidFill>
                <a:latin typeface="Arial" charset="0"/>
                <a:ea typeface="MS PGothic" pitchFamily="34" charset="-128"/>
              </a:defRPr>
            </a:lvl3pPr>
            <a:lvl4pPr marL="1600200" indent="-228600" defTabSz="3808413">
              <a:spcBef>
                <a:spcPct val="20000"/>
              </a:spcBef>
              <a:buChar char="–"/>
              <a:defRPr sz="8300">
                <a:solidFill>
                  <a:schemeClr val="tx1"/>
                </a:solidFill>
                <a:latin typeface="Arial" charset="0"/>
                <a:ea typeface="MS PGothic" pitchFamily="34" charset="-128"/>
              </a:defRPr>
            </a:lvl4pPr>
            <a:lvl5pPr marL="2057400" indent="-228600" defTabSz="3808413">
              <a:spcBef>
                <a:spcPct val="20000"/>
              </a:spcBef>
              <a:buChar char="»"/>
              <a:defRPr sz="8300">
                <a:solidFill>
                  <a:schemeClr val="tx1"/>
                </a:solidFill>
                <a:latin typeface="Arial" charset="0"/>
                <a:ea typeface="MS PGothic" pitchFamily="34" charset="-128"/>
              </a:defRPr>
            </a:lvl5pPr>
            <a:lvl6pPr marL="2514600" indent="-228600" defTabSz="3808413" eaLnBrk="0" fontAlgn="base" hangingPunct="0">
              <a:spcBef>
                <a:spcPct val="20000"/>
              </a:spcBef>
              <a:spcAft>
                <a:spcPct val="0"/>
              </a:spcAft>
              <a:buChar char="»"/>
              <a:defRPr sz="8300">
                <a:solidFill>
                  <a:schemeClr val="tx1"/>
                </a:solidFill>
                <a:latin typeface="Arial" charset="0"/>
                <a:ea typeface="MS PGothic" pitchFamily="34" charset="-128"/>
              </a:defRPr>
            </a:lvl6pPr>
            <a:lvl7pPr marL="2971800" indent="-228600" defTabSz="3808413" eaLnBrk="0" fontAlgn="base" hangingPunct="0">
              <a:spcBef>
                <a:spcPct val="20000"/>
              </a:spcBef>
              <a:spcAft>
                <a:spcPct val="0"/>
              </a:spcAft>
              <a:buChar char="»"/>
              <a:defRPr sz="8300">
                <a:solidFill>
                  <a:schemeClr val="tx1"/>
                </a:solidFill>
                <a:latin typeface="Arial" charset="0"/>
                <a:ea typeface="MS PGothic" pitchFamily="34" charset="-128"/>
              </a:defRPr>
            </a:lvl7pPr>
            <a:lvl8pPr marL="3429000" indent="-228600" defTabSz="3808413" eaLnBrk="0" fontAlgn="base" hangingPunct="0">
              <a:spcBef>
                <a:spcPct val="20000"/>
              </a:spcBef>
              <a:spcAft>
                <a:spcPct val="0"/>
              </a:spcAft>
              <a:buChar char="»"/>
              <a:defRPr sz="8300">
                <a:solidFill>
                  <a:schemeClr val="tx1"/>
                </a:solidFill>
                <a:latin typeface="Arial" charset="0"/>
                <a:ea typeface="MS PGothic" pitchFamily="34" charset="-128"/>
              </a:defRPr>
            </a:lvl8pPr>
            <a:lvl9pPr marL="3886200" indent="-228600" defTabSz="3808413" eaLnBrk="0" fontAlgn="base" hangingPunct="0">
              <a:spcBef>
                <a:spcPct val="20000"/>
              </a:spcBef>
              <a:spcAft>
                <a:spcPct val="0"/>
              </a:spcAft>
              <a:buChar char="»"/>
              <a:defRPr sz="8300">
                <a:solidFill>
                  <a:schemeClr val="tx1"/>
                </a:solidFill>
                <a:latin typeface="Arial" charset="0"/>
                <a:ea typeface="MS PGothic" pitchFamily="34" charset="-128"/>
              </a:defRPr>
            </a:lvl9pPr>
          </a:lstStyle>
          <a:p>
            <a:pPr eaLnBrk="1" hangingPunct="1">
              <a:spcBef>
                <a:spcPct val="0"/>
              </a:spcBef>
              <a:buFontTx/>
              <a:buNone/>
            </a:pPr>
            <a:endParaRPr lang="en-AU" altLang="en-US" sz="7500"/>
          </a:p>
        </p:txBody>
      </p:sp>
      <p:pic>
        <p:nvPicPr>
          <p:cNvPr id="21" name="Picture 20"/>
          <p:cNvPicPr>
            <a:picLocks noChangeAspect="1"/>
          </p:cNvPicPr>
          <p:nvPr/>
        </p:nvPicPr>
        <p:blipFill>
          <a:blip r:embed="rId3"/>
          <a:stretch>
            <a:fillRect/>
          </a:stretch>
        </p:blipFill>
        <p:spPr>
          <a:xfrm>
            <a:off x="362472" y="152321"/>
            <a:ext cx="4176464" cy="4023327"/>
          </a:xfrm>
          <a:prstGeom prst="rect">
            <a:avLst/>
          </a:prstGeom>
          <a:ln>
            <a:noFill/>
          </a:ln>
          <a:effectLst>
            <a:outerShdw blurRad="292100" dist="139700" dir="2700000" algn="tl" rotWithShape="0">
              <a:srgbClr val="333333">
                <a:alpha val="65000"/>
              </a:srgbClr>
            </a:outerShdw>
          </a:effectLst>
        </p:spPr>
      </p:pic>
      <p:sp>
        <p:nvSpPr>
          <p:cNvPr id="100" name="Rectangle 12"/>
          <p:cNvSpPr>
            <a:spLocks noChangeArrowheads="1"/>
          </p:cNvSpPr>
          <p:nvPr/>
        </p:nvSpPr>
        <p:spPr bwMode="auto">
          <a:xfrm>
            <a:off x="5006122" y="214428"/>
            <a:ext cx="20705599" cy="224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185" tIns="44092" rIns="88185" bIns="44092">
            <a:spAutoFit/>
          </a:bodyPr>
          <a:lstStyle>
            <a:lvl1pPr>
              <a:spcBef>
                <a:spcPct val="20000"/>
              </a:spcBef>
              <a:buChar char="•"/>
              <a:defRPr sz="13300">
                <a:solidFill>
                  <a:schemeClr val="tx1"/>
                </a:solidFill>
                <a:latin typeface="Arial" charset="0"/>
                <a:ea typeface="MS PGothic" pitchFamily="34" charset="-128"/>
              </a:defRPr>
            </a:lvl1pPr>
            <a:lvl2pPr marL="742950" indent="-285750">
              <a:spcBef>
                <a:spcPct val="20000"/>
              </a:spcBef>
              <a:buChar char="–"/>
              <a:defRPr sz="11700">
                <a:solidFill>
                  <a:schemeClr val="tx1"/>
                </a:solidFill>
                <a:latin typeface="Arial" charset="0"/>
                <a:ea typeface="MS PGothic" pitchFamily="34" charset="-128"/>
              </a:defRPr>
            </a:lvl2pPr>
            <a:lvl3pPr marL="1143000" indent="-228600">
              <a:spcBef>
                <a:spcPct val="20000"/>
              </a:spcBef>
              <a:buChar char="•"/>
              <a:defRPr sz="10000">
                <a:solidFill>
                  <a:schemeClr val="tx1"/>
                </a:solidFill>
                <a:latin typeface="Arial" charset="0"/>
                <a:ea typeface="MS PGothic" pitchFamily="34" charset="-128"/>
              </a:defRPr>
            </a:lvl3pPr>
            <a:lvl4pPr marL="1600200" indent="-228600">
              <a:spcBef>
                <a:spcPct val="20000"/>
              </a:spcBef>
              <a:buChar char="–"/>
              <a:defRPr sz="8300">
                <a:solidFill>
                  <a:schemeClr val="tx1"/>
                </a:solidFill>
                <a:latin typeface="Arial" charset="0"/>
                <a:ea typeface="MS PGothic" pitchFamily="34" charset="-128"/>
              </a:defRPr>
            </a:lvl4pPr>
            <a:lvl5pPr marL="2057400" indent="-228600">
              <a:spcBef>
                <a:spcPct val="20000"/>
              </a:spcBef>
              <a:buChar char="»"/>
              <a:defRPr sz="8300">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8300">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8300">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8300">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8300">
                <a:solidFill>
                  <a:schemeClr val="tx1"/>
                </a:solidFill>
                <a:latin typeface="Arial" charset="0"/>
                <a:ea typeface="MS PGothic" pitchFamily="34" charset="-128"/>
              </a:defRPr>
            </a:lvl9pPr>
          </a:lstStyle>
          <a:p>
            <a:pPr eaLnBrk="1" hangingPunct="1">
              <a:spcBef>
                <a:spcPct val="0"/>
              </a:spcBef>
              <a:buFontTx/>
              <a:buNone/>
            </a:pPr>
            <a:r>
              <a:rPr lang="en-US" altLang="en-US" sz="7000" b="1" dirty="0">
                <a:solidFill>
                  <a:srgbClr val="FFFFFF"/>
                </a:solidFill>
                <a:effectLst>
                  <a:outerShdw blurRad="38100" dist="38100" dir="2700000" algn="tl">
                    <a:srgbClr val="000000">
                      <a:alpha val="43137"/>
                    </a:srgbClr>
                  </a:outerShdw>
                </a:effectLst>
              </a:rPr>
              <a:t>A New Approach to Understanding Systems of Subitizing - The Comparison of Small Quantities</a:t>
            </a:r>
          </a:p>
        </p:txBody>
      </p:sp>
      <p:sp>
        <p:nvSpPr>
          <p:cNvPr id="101" name="Rectangle 3"/>
          <p:cNvSpPr>
            <a:spLocks noChangeArrowheads="1"/>
          </p:cNvSpPr>
          <p:nvPr/>
        </p:nvSpPr>
        <p:spPr bwMode="auto">
          <a:xfrm>
            <a:off x="5023840" y="2663480"/>
            <a:ext cx="25654000" cy="766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85" tIns="44092" rIns="88185" bIns="44092" anchor="ctr">
            <a:spAutoFit/>
          </a:bodyPr>
          <a:lstStyle>
            <a:lvl1pPr>
              <a:spcBef>
                <a:spcPct val="20000"/>
              </a:spcBef>
              <a:buChar char="•"/>
              <a:defRPr sz="13300">
                <a:solidFill>
                  <a:schemeClr val="tx1"/>
                </a:solidFill>
                <a:latin typeface="Arial" charset="0"/>
                <a:ea typeface="MS PGothic" pitchFamily="34" charset="-128"/>
              </a:defRPr>
            </a:lvl1pPr>
            <a:lvl2pPr marL="742950" indent="-285750">
              <a:spcBef>
                <a:spcPct val="20000"/>
              </a:spcBef>
              <a:buChar char="–"/>
              <a:defRPr sz="11700">
                <a:solidFill>
                  <a:schemeClr val="tx1"/>
                </a:solidFill>
                <a:latin typeface="Arial" charset="0"/>
                <a:ea typeface="MS PGothic" pitchFamily="34" charset="-128"/>
              </a:defRPr>
            </a:lvl2pPr>
            <a:lvl3pPr marL="1143000" indent="-228600">
              <a:spcBef>
                <a:spcPct val="20000"/>
              </a:spcBef>
              <a:buChar char="•"/>
              <a:defRPr sz="10000">
                <a:solidFill>
                  <a:schemeClr val="tx1"/>
                </a:solidFill>
                <a:latin typeface="Arial" charset="0"/>
                <a:ea typeface="MS PGothic" pitchFamily="34" charset="-128"/>
              </a:defRPr>
            </a:lvl3pPr>
            <a:lvl4pPr marL="1600200" indent="-228600">
              <a:spcBef>
                <a:spcPct val="20000"/>
              </a:spcBef>
              <a:buChar char="–"/>
              <a:defRPr sz="8300">
                <a:solidFill>
                  <a:schemeClr val="tx1"/>
                </a:solidFill>
                <a:latin typeface="Arial" charset="0"/>
                <a:ea typeface="MS PGothic" pitchFamily="34" charset="-128"/>
              </a:defRPr>
            </a:lvl4pPr>
            <a:lvl5pPr marL="2057400" indent="-228600">
              <a:spcBef>
                <a:spcPct val="20000"/>
              </a:spcBef>
              <a:buChar char="»"/>
              <a:defRPr sz="8300">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8300">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8300">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8300">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8300">
                <a:solidFill>
                  <a:schemeClr val="tx1"/>
                </a:solidFill>
                <a:latin typeface="Arial" charset="0"/>
                <a:ea typeface="MS PGothic" pitchFamily="34" charset="-128"/>
              </a:defRPr>
            </a:lvl9pPr>
          </a:lstStyle>
          <a:p>
            <a:pPr eaLnBrk="1" hangingPunct="1">
              <a:spcBef>
                <a:spcPct val="0"/>
              </a:spcBef>
              <a:buFontTx/>
              <a:buNone/>
            </a:pPr>
            <a:r>
              <a:rPr lang="en-AU" altLang="en-US" sz="4400" b="1" dirty="0">
                <a:solidFill>
                  <a:schemeClr val="bg1"/>
                </a:solidFill>
                <a:effectLst>
                  <a:outerShdw blurRad="38100" dist="38100" dir="2700000" algn="tl">
                    <a:srgbClr val="000000">
                      <a:alpha val="43137"/>
                    </a:srgbClr>
                  </a:outerShdw>
                </a:effectLst>
                <a:cs typeface="Arial" charset="0"/>
              </a:rPr>
              <a:t>Paul Garrett</a:t>
            </a:r>
            <a:r>
              <a:rPr lang="en-AU" altLang="en-US" sz="4400" b="1" baseline="30000" dirty="0">
                <a:solidFill>
                  <a:schemeClr val="bg1"/>
                </a:solidFill>
                <a:effectLst>
                  <a:outerShdw blurRad="38100" dist="38100" dir="2700000" algn="tl">
                    <a:srgbClr val="000000">
                      <a:alpha val="43137"/>
                    </a:srgbClr>
                  </a:outerShdw>
                </a:effectLst>
                <a:cs typeface="Arial" charset="0"/>
              </a:rPr>
              <a:t>1,</a:t>
            </a:r>
            <a:r>
              <a:rPr lang="en-AU" altLang="en-US" sz="4400" b="1" dirty="0">
                <a:solidFill>
                  <a:schemeClr val="bg1"/>
                </a:solidFill>
                <a:effectLst>
                  <a:outerShdw blurRad="38100" dist="38100" dir="2700000" algn="tl">
                    <a:srgbClr val="000000">
                      <a:alpha val="43137"/>
                    </a:srgbClr>
                  </a:outerShdw>
                </a:effectLst>
                <a:cs typeface="Arial" charset="0"/>
              </a:rPr>
              <a:t> Alexander Thorpe</a:t>
            </a:r>
            <a:r>
              <a:rPr lang="en-AU" altLang="en-US" sz="4400" b="1" baseline="30000" dirty="0">
                <a:solidFill>
                  <a:schemeClr val="bg1"/>
                </a:solidFill>
                <a:effectLst>
                  <a:outerShdw blurRad="38100" dist="38100" dir="2700000" algn="tl">
                    <a:srgbClr val="000000">
                      <a:alpha val="43137"/>
                    </a:srgbClr>
                  </a:outerShdw>
                </a:effectLst>
                <a:cs typeface="Arial" charset="0"/>
              </a:rPr>
              <a:t>1</a:t>
            </a:r>
            <a:r>
              <a:rPr lang="en-AU" altLang="en-US" sz="4400" b="1" dirty="0">
                <a:solidFill>
                  <a:schemeClr val="bg1"/>
                </a:solidFill>
                <a:effectLst>
                  <a:outerShdw blurRad="38100" dist="38100" dir="2700000" algn="tl">
                    <a:srgbClr val="000000">
                      <a:alpha val="43137"/>
                    </a:srgbClr>
                  </a:outerShdw>
                </a:effectLst>
                <a:cs typeface="Arial" charset="0"/>
              </a:rPr>
              <a:t>, David Landy</a:t>
            </a:r>
            <a:r>
              <a:rPr lang="en-AU" altLang="en-US" sz="4400" b="1" baseline="30000" dirty="0">
                <a:solidFill>
                  <a:schemeClr val="bg1"/>
                </a:solidFill>
                <a:effectLst>
                  <a:outerShdw blurRad="38100" dist="38100" dir="2700000" algn="tl">
                    <a:srgbClr val="000000">
                      <a:alpha val="43137"/>
                    </a:srgbClr>
                  </a:outerShdw>
                </a:effectLst>
                <a:cs typeface="Arial" charset="0"/>
              </a:rPr>
              <a:t>2</a:t>
            </a:r>
            <a:r>
              <a:rPr lang="en-AU" altLang="en-US" sz="4400" b="1" dirty="0">
                <a:solidFill>
                  <a:schemeClr val="bg1"/>
                </a:solidFill>
                <a:effectLst>
                  <a:outerShdw blurRad="38100" dist="38100" dir="2700000" algn="tl">
                    <a:srgbClr val="000000">
                      <a:alpha val="43137"/>
                    </a:srgbClr>
                  </a:outerShdw>
                </a:effectLst>
                <a:cs typeface="Arial" charset="0"/>
              </a:rPr>
              <a:t>, Joseph Houpt</a:t>
            </a:r>
            <a:r>
              <a:rPr lang="en-AU" altLang="en-US" sz="4400" b="1" baseline="30000" dirty="0">
                <a:solidFill>
                  <a:schemeClr val="bg1"/>
                </a:solidFill>
                <a:effectLst>
                  <a:outerShdw blurRad="38100" dist="38100" dir="2700000" algn="tl">
                    <a:srgbClr val="000000">
                      <a:alpha val="43137"/>
                    </a:srgbClr>
                  </a:outerShdw>
                </a:effectLst>
                <a:cs typeface="Arial" charset="0"/>
              </a:rPr>
              <a:t>3</a:t>
            </a:r>
            <a:r>
              <a:rPr lang="en-AU" altLang="en-US" sz="4400" b="1" dirty="0">
                <a:solidFill>
                  <a:schemeClr val="bg1"/>
                </a:solidFill>
                <a:effectLst>
                  <a:outerShdw blurRad="38100" dist="38100" dir="2700000" algn="tl">
                    <a:srgbClr val="000000">
                      <a:alpha val="43137"/>
                    </a:srgbClr>
                  </a:outerShdw>
                </a:effectLst>
                <a:cs typeface="Arial" charset="0"/>
              </a:rPr>
              <a:t> &amp; Ami Eidels</a:t>
            </a:r>
            <a:r>
              <a:rPr lang="en-AU" altLang="en-US" sz="4400" b="1" baseline="30000" dirty="0">
                <a:solidFill>
                  <a:schemeClr val="bg1"/>
                </a:solidFill>
                <a:effectLst>
                  <a:outerShdw blurRad="38100" dist="38100" dir="2700000" algn="tl">
                    <a:srgbClr val="000000">
                      <a:alpha val="43137"/>
                    </a:srgbClr>
                  </a:outerShdw>
                </a:effectLst>
                <a:cs typeface="Arial" charset="0"/>
              </a:rPr>
              <a:t>1</a:t>
            </a:r>
            <a:endParaRPr lang="en-AU" altLang="en-US" sz="4400" b="1" dirty="0">
              <a:solidFill>
                <a:schemeClr val="bg1"/>
              </a:solidFill>
              <a:effectLst>
                <a:outerShdw blurRad="38100" dist="38100" dir="2700000" algn="tl">
                  <a:srgbClr val="000000">
                    <a:alpha val="43137"/>
                  </a:srgbClr>
                </a:outerShdw>
              </a:effectLst>
              <a:cs typeface="Arial" charset="0"/>
            </a:endParaRPr>
          </a:p>
        </p:txBody>
      </p:sp>
      <p:sp>
        <p:nvSpPr>
          <p:cNvPr id="102" name="TextBox 102"/>
          <p:cNvSpPr txBox="1">
            <a:spLocks noChangeArrowheads="1"/>
          </p:cNvSpPr>
          <p:nvPr/>
        </p:nvSpPr>
        <p:spPr bwMode="auto">
          <a:xfrm>
            <a:off x="22386104" y="3599584"/>
            <a:ext cx="75104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3300">
                <a:solidFill>
                  <a:schemeClr val="tx1"/>
                </a:solidFill>
                <a:latin typeface="Arial" charset="0"/>
                <a:ea typeface="MS PGothic" pitchFamily="34" charset="-128"/>
              </a:defRPr>
            </a:lvl1pPr>
            <a:lvl2pPr marL="742950" indent="-285750">
              <a:spcBef>
                <a:spcPct val="20000"/>
              </a:spcBef>
              <a:buChar char="–"/>
              <a:defRPr sz="11700">
                <a:solidFill>
                  <a:schemeClr val="tx1"/>
                </a:solidFill>
                <a:latin typeface="Arial" charset="0"/>
                <a:ea typeface="MS PGothic" pitchFamily="34" charset="-128"/>
              </a:defRPr>
            </a:lvl2pPr>
            <a:lvl3pPr marL="1143000" indent="-228600">
              <a:spcBef>
                <a:spcPct val="20000"/>
              </a:spcBef>
              <a:buChar char="•"/>
              <a:defRPr sz="10000">
                <a:solidFill>
                  <a:schemeClr val="tx1"/>
                </a:solidFill>
                <a:latin typeface="Arial" charset="0"/>
                <a:ea typeface="MS PGothic" pitchFamily="34" charset="-128"/>
              </a:defRPr>
            </a:lvl3pPr>
            <a:lvl4pPr marL="1600200" indent="-228600">
              <a:spcBef>
                <a:spcPct val="20000"/>
              </a:spcBef>
              <a:buChar char="–"/>
              <a:defRPr sz="8300">
                <a:solidFill>
                  <a:schemeClr val="tx1"/>
                </a:solidFill>
                <a:latin typeface="Arial" charset="0"/>
                <a:ea typeface="MS PGothic" pitchFamily="34" charset="-128"/>
              </a:defRPr>
            </a:lvl4pPr>
            <a:lvl5pPr marL="2057400" indent="-228600">
              <a:spcBef>
                <a:spcPct val="20000"/>
              </a:spcBef>
              <a:buChar char="»"/>
              <a:defRPr sz="8300">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8300">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8300">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8300">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8300">
                <a:solidFill>
                  <a:schemeClr val="tx1"/>
                </a:solidFill>
                <a:latin typeface="Arial" charset="0"/>
                <a:ea typeface="MS PGothic" pitchFamily="34" charset="-128"/>
              </a:defRPr>
            </a:lvl9pPr>
          </a:lstStyle>
          <a:p>
            <a:pPr algn="r" eaLnBrk="1" hangingPunct="1">
              <a:spcBef>
                <a:spcPct val="0"/>
              </a:spcBef>
              <a:buFontTx/>
              <a:buNone/>
            </a:pPr>
            <a:r>
              <a:rPr lang="en-AU" altLang="en-US" sz="2800" b="1" dirty="0">
                <a:solidFill>
                  <a:schemeClr val="bg1"/>
                </a:solidFill>
                <a:effectLst>
                  <a:outerShdw blurRad="38100" dist="38100" dir="2700000" algn="tl">
                    <a:srgbClr val="000000">
                      <a:alpha val="43137"/>
                    </a:srgbClr>
                  </a:outerShdw>
                </a:effectLst>
                <a:cs typeface="Arial" charset="0"/>
              </a:rPr>
              <a:t>Paul.Garrett@newcastle.edu.au</a:t>
            </a:r>
          </a:p>
        </p:txBody>
      </p:sp>
      <p:sp>
        <p:nvSpPr>
          <p:cNvPr id="103" name="TextBox 1"/>
          <p:cNvSpPr txBox="1">
            <a:spLocks noChangeArrowheads="1"/>
          </p:cNvSpPr>
          <p:nvPr/>
        </p:nvSpPr>
        <p:spPr bwMode="auto">
          <a:xfrm>
            <a:off x="4851165" y="3605340"/>
            <a:ext cx="19012372"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13300">
                <a:solidFill>
                  <a:schemeClr val="tx1"/>
                </a:solidFill>
                <a:latin typeface="Arial" charset="0"/>
                <a:ea typeface="MS PGothic" pitchFamily="34" charset="-128"/>
              </a:defRPr>
            </a:lvl1pPr>
            <a:lvl2pPr marL="742950" indent="-285750">
              <a:spcBef>
                <a:spcPct val="20000"/>
              </a:spcBef>
              <a:buChar char="–"/>
              <a:defRPr sz="11700">
                <a:solidFill>
                  <a:schemeClr val="tx1"/>
                </a:solidFill>
                <a:latin typeface="Arial" charset="0"/>
                <a:ea typeface="MS PGothic" pitchFamily="34" charset="-128"/>
              </a:defRPr>
            </a:lvl2pPr>
            <a:lvl3pPr marL="1143000" indent="-228600">
              <a:spcBef>
                <a:spcPct val="20000"/>
              </a:spcBef>
              <a:buChar char="•"/>
              <a:defRPr sz="10000">
                <a:solidFill>
                  <a:schemeClr val="tx1"/>
                </a:solidFill>
                <a:latin typeface="Arial" charset="0"/>
                <a:ea typeface="MS PGothic" pitchFamily="34" charset="-128"/>
              </a:defRPr>
            </a:lvl3pPr>
            <a:lvl4pPr marL="1600200" indent="-228600">
              <a:spcBef>
                <a:spcPct val="20000"/>
              </a:spcBef>
              <a:buChar char="–"/>
              <a:defRPr sz="8300">
                <a:solidFill>
                  <a:schemeClr val="tx1"/>
                </a:solidFill>
                <a:latin typeface="Arial" charset="0"/>
                <a:ea typeface="MS PGothic" pitchFamily="34" charset="-128"/>
              </a:defRPr>
            </a:lvl4pPr>
            <a:lvl5pPr marL="2057400" indent="-228600">
              <a:spcBef>
                <a:spcPct val="20000"/>
              </a:spcBef>
              <a:buChar char="»"/>
              <a:defRPr sz="8300">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8300">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8300">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8300">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8300">
                <a:solidFill>
                  <a:schemeClr val="tx1"/>
                </a:solidFill>
                <a:latin typeface="Arial" charset="0"/>
                <a:ea typeface="MS PGothic" pitchFamily="34" charset="-128"/>
              </a:defRPr>
            </a:lvl9pPr>
          </a:lstStyle>
          <a:p>
            <a:pPr eaLnBrk="1" hangingPunct="1">
              <a:spcBef>
                <a:spcPct val="0"/>
              </a:spcBef>
              <a:buFontTx/>
              <a:buNone/>
            </a:pPr>
            <a:r>
              <a:rPr lang="en-AU" altLang="en-US" sz="2800" baseline="30000" dirty="0">
                <a:solidFill>
                  <a:schemeClr val="bg1"/>
                </a:solidFill>
                <a:effectLst>
                  <a:outerShdw blurRad="38100" dist="38100" dir="2700000" algn="tl">
                    <a:srgbClr val="000000">
                      <a:alpha val="43137"/>
                    </a:srgbClr>
                  </a:outerShdw>
                </a:effectLst>
                <a:cs typeface="Arial" charset="0"/>
              </a:rPr>
              <a:t>1</a:t>
            </a:r>
            <a:r>
              <a:rPr lang="en-AU" altLang="en-US" sz="2800" dirty="0">
                <a:solidFill>
                  <a:schemeClr val="bg1"/>
                </a:solidFill>
                <a:effectLst>
                  <a:outerShdw blurRad="38100" dist="38100" dir="2700000" algn="tl">
                    <a:srgbClr val="000000">
                      <a:alpha val="43137"/>
                    </a:srgbClr>
                  </a:outerShdw>
                </a:effectLst>
                <a:cs typeface="Arial" charset="0"/>
              </a:rPr>
              <a:t> The University of Newcastle, Australia,  </a:t>
            </a:r>
            <a:r>
              <a:rPr lang="en-AU" altLang="en-US" sz="2800" baseline="30000" dirty="0">
                <a:solidFill>
                  <a:schemeClr val="bg1"/>
                </a:solidFill>
                <a:effectLst>
                  <a:outerShdw blurRad="38100" dist="38100" dir="2700000" algn="tl">
                    <a:srgbClr val="000000">
                      <a:alpha val="43137"/>
                    </a:srgbClr>
                  </a:outerShdw>
                </a:effectLst>
                <a:cs typeface="Arial" charset="0"/>
              </a:rPr>
              <a:t>2 </a:t>
            </a:r>
            <a:r>
              <a:rPr lang="en-AU" altLang="en-US" sz="2800" dirty="0">
                <a:solidFill>
                  <a:schemeClr val="bg1"/>
                </a:solidFill>
                <a:effectLst>
                  <a:outerShdw blurRad="38100" dist="38100" dir="2700000" algn="tl">
                    <a:srgbClr val="000000">
                      <a:alpha val="43137"/>
                    </a:srgbClr>
                  </a:outerShdw>
                </a:effectLst>
                <a:cs typeface="Arial" charset="0"/>
              </a:rPr>
              <a:t>Indiana University, Bloomington, USA, </a:t>
            </a:r>
            <a:r>
              <a:rPr lang="en-AU" altLang="en-US" sz="2800" baseline="30000" dirty="0">
                <a:solidFill>
                  <a:schemeClr val="bg1"/>
                </a:solidFill>
                <a:effectLst>
                  <a:outerShdw blurRad="38100" dist="38100" dir="2700000" algn="tl">
                    <a:srgbClr val="000000">
                      <a:alpha val="43137"/>
                    </a:srgbClr>
                  </a:outerShdw>
                </a:effectLst>
                <a:cs typeface="Arial" charset="0"/>
              </a:rPr>
              <a:t>3</a:t>
            </a:r>
            <a:r>
              <a:rPr lang="en-AU" altLang="en-US" sz="2800" dirty="0">
                <a:solidFill>
                  <a:schemeClr val="bg1"/>
                </a:solidFill>
                <a:effectLst>
                  <a:outerShdw blurRad="38100" dist="38100" dir="2700000" algn="tl">
                    <a:srgbClr val="000000">
                      <a:alpha val="43137"/>
                    </a:srgbClr>
                  </a:outerShdw>
                </a:effectLst>
                <a:cs typeface="Arial" charset="0"/>
              </a:rPr>
              <a:t> Wright State University, Ohio, USA</a:t>
            </a:r>
          </a:p>
          <a:p>
            <a:pPr eaLnBrk="1" hangingPunct="1">
              <a:spcBef>
                <a:spcPct val="0"/>
              </a:spcBef>
              <a:buFontTx/>
              <a:buNone/>
            </a:pPr>
            <a:endParaRPr lang="en-US" altLang="en-US" sz="2400" dirty="0">
              <a:solidFill>
                <a:srgbClr val="FF0000"/>
              </a:solidFill>
              <a:effectLst>
                <a:outerShdw blurRad="38100" dist="38100" dir="2700000" algn="tl">
                  <a:srgbClr val="000000">
                    <a:alpha val="43137"/>
                  </a:srgbClr>
                </a:outerShdw>
              </a:effectLst>
              <a:cs typeface="Arial" charset="0"/>
            </a:endParaRPr>
          </a:p>
        </p:txBody>
      </p:sp>
      <p:sp>
        <p:nvSpPr>
          <p:cNvPr id="104" name="TextBox 103"/>
          <p:cNvSpPr txBox="1"/>
          <p:nvPr/>
        </p:nvSpPr>
        <p:spPr>
          <a:xfrm>
            <a:off x="253437" y="40611696"/>
            <a:ext cx="29643130" cy="2169825"/>
          </a:xfrm>
          <a:prstGeom prst="rect">
            <a:avLst/>
          </a:prstGeom>
          <a:noFill/>
        </p:spPr>
        <p:txBody>
          <a:bodyPr wrap="square" rtlCol="0">
            <a:spAutoFit/>
          </a:bodyPr>
          <a:lstStyle/>
          <a:p>
            <a:r>
              <a:rPr lang="en-AU" sz="3000" b="1" dirty="0">
                <a:solidFill>
                  <a:schemeClr val="tx1"/>
                </a:solidFill>
              </a:rPr>
              <a:t>References</a:t>
            </a:r>
          </a:p>
          <a:p>
            <a:r>
              <a:rPr lang="en-AU" sz="2500" baseline="30000" dirty="0">
                <a:solidFill>
                  <a:schemeClr val="tx1"/>
                </a:solidFill>
              </a:rPr>
              <a:t>1 </a:t>
            </a:r>
            <a:r>
              <a:rPr lang="en-AU" sz="2500" dirty="0">
                <a:solidFill>
                  <a:schemeClr val="tx1"/>
                </a:solidFill>
              </a:rPr>
              <a:t>Kaufman, E. L., Lord, M. W., Reese, T. W., &amp; </a:t>
            </a:r>
            <a:r>
              <a:rPr lang="en-AU" sz="2500" dirty="0" err="1">
                <a:solidFill>
                  <a:schemeClr val="tx1"/>
                </a:solidFill>
              </a:rPr>
              <a:t>Volkmannm</a:t>
            </a:r>
            <a:r>
              <a:rPr lang="en-AU" sz="2500" dirty="0">
                <a:solidFill>
                  <a:schemeClr val="tx1"/>
                </a:solidFill>
              </a:rPr>
              <a:t> J. (1949). The discrimination of visual number. The American Journal of Psychology. 2 (4), 498-525</a:t>
            </a:r>
          </a:p>
          <a:p>
            <a:r>
              <a:rPr lang="en-AU" sz="2500" baseline="30000" dirty="0">
                <a:solidFill>
                  <a:schemeClr val="tx1"/>
                </a:solidFill>
              </a:rPr>
              <a:t>2 </a:t>
            </a:r>
            <a:r>
              <a:rPr lang="en-AU" sz="2500" dirty="0">
                <a:solidFill>
                  <a:schemeClr val="tx1"/>
                </a:solidFill>
              </a:rPr>
              <a:t>Gelman, R. &amp; </a:t>
            </a:r>
            <a:r>
              <a:rPr lang="en-AU" sz="2500" dirty="0" err="1">
                <a:solidFill>
                  <a:schemeClr val="tx1"/>
                </a:solidFill>
              </a:rPr>
              <a:t>Gallistel</a:t>
            </a:r>
            <a:r>
              <a:rPr lang="en-AU" sz="2500" dirty="0">
                <a:solidFill>
                  <a:schemeClr val="tx1"/>
                </a:solidFill>
              </a:rPr>
              <a:t>, C. R., (1978). The child’s understanding of number. Cambridge, MA. Harvard University Press </a:t>
            </a:r>
            <a:r>
              <a:rPr lang="en-AU" sz="2500" dirty="0" err="1">
                <a:solidFill>
                  <a:schemeClr val="tx1"/>
                </a:solidFill>
              </a:rPr>
              <a:t>Gullaume</a:t>
            </a:r>
            <a:r>
              <a:rPr lang="en-AU" sz="2500" dirty="0">
                <a:solidFill>
                  <a:schemeClr val="tx1"/>
                </a:solidFill>
              </a:rPr>
              <a:t>, </a:t>
            </a:r>
            <a:r>
              <a:rPr lang="en-AU" sz="2500" dirty="0" err="1">
                <a:solidFill>
                  <a:schemeClr val="tx1"/>
                </a:solidFill>
              </a:rPr>
              <a:t>Bys</a:t>
            </a:r>
            <a:r>
              <a:rPr lang="en-AU" sz="2500" dirty="0">
                <a:solidFill>
                  <a:schemeClr val="tx1"/>
                </a:solidFill>
              </a:rPr>
              <a:t>, </a:t>
            </a:r>
            <a:r>
              <a:rPr lang="en-AU" sz="2500" dirty="0" err="1">
                <a:solidFill>
                  <a:schemeClr val="tx1"/>
                </a:solidFill>
              </a:rPr>
              <a:t>Mussollin</a:t>
            </a:r>
            <a:r>
              <a:rPr lang="en-AU" sz="2500" dirty="0">
                <a:solidFill>
                  <a:schemeClr val="tx1"/>
                </a:solidFill>
              </a:rPr>
              <a:t> &amp; Content, 2013</a:t>
            </a:r>
          </a:p>
          <a:p>
            <a:r>
              <a:rPr lang="en-US" sz="2500" baseline="30000" dirty="0">
                <a:solidFill>
                  <a:schemeClr val="tx1"/>
                </a:solidFill>
              </a:rPr>
              <a:t>3</a:t>
            </a:r>
            <a:r>
              <a:rPr lang="en-US" sz="2500" dirty="0">
                <a:solidFill>
                  <a:schemeClr val="tx1"/>
                </a:solidFill>
              </a:rPr>
              <a:t> Townsend, J., &amp; </a:t>
            </a:r>
            <a:r>
              <a:rPr lang="en-US" sz="2500" dirty="0" err="1">
                <a:solidFill>
                  <a:schemeClr val="tx1"/>
                </a:solidFill>
              </a:rPr>
              <a:t>Nozawa</a:t>
            </a:r>
            <a:r>
              <a:rPr lang="en-US" sz="2500" dirty="0">
                <a:solidFill>
                  <a:schemeClr val="tx1"/>
                </a:solidFill>
              </a:rPr>
              <a:t>, G. (1995). </a:t>
            </a:r>
            <a:r>
              <a:rPr lang="en-AU" sz="2500" dirty="0" err="1">
                <a:solidFill>
                  <a:schemeClr val="tx1"/>
                </a:solidFill>
              </a:rPr>
              <a:t>Spatio</a:t>
            </a:r>
            <a:r>
              <a:rPr lang="en-AU" sz="2500" dirty="0">
                <a:solidFill>
                  <a:schemeClr val="tx1"/>
                </a:solidFill>
              </a:rPr>
              <a:t>-temporal properties of elementary perception: an investigation of Parallel, Serial and Coactive theories. </a:t>
            </a:r>
            <a:r>
              <a:rPr lang="en-AU" sz="2500" i="1" dirty="0">
                <a:solidFill>
                  <a:schemeClr val="tx1"/>
                </a:solidFill>
              </a:rPr>
              <a:t>Journal of Mathematical Psychology</a:t>
            </a:r>
            <a:r>
              <a:rPr lang="en-AU" sz="2500" dirty="0">
                <a:solidFill>
                  <a:schemeClr val="tx1"/>
                </a:solidFill>
              </a:rPr>
              <a:t>. 39 (2), 321-359</a:t>
            </a:r>
          </a:p>
          <a:p>
            <a:endParaRPr lang="en-AU" sz="3000" dirty="0">
              <a:solidFill>
                <a:schemeClr val="tx1"/>
              </a:solidFill>
            </a:endParaRPr>
          </a:p>
        </p:txBody>
      </p:sp>
      <p:pic>
        <p:nvPicPr>
          <p:cNvPr id="22" name="Picture 21"/>
          <p:cNvPicPr>
            <a:picLocks noChangeAspect="1"/>
          </p:cNvPicPr>
          <p:nvPr/>
        </p:nvPicPr>
        <p:blipFill>
          <a:blip r:embed="rId4"/>
          <a:stretch>
            <a:fillRect/>
          </a:stretch>
        </p:blipFill>
        <p:spPr>
          <a:xfrm>
            <a:off x="25684728" y="-72824"/>
            <a:ext cx="4273032" cy="3983208"/>
          </a:xfrm>
          <a:prstGeom prst="rect">
            <a:avLst/>
          </a:prstGeom>
        </p:spPr>
      </p:pic>
      <p:sp>
        <p:nvSpPr>
          <p:cNvPr id="207" name="TextBox 206"/>
          <p:cNvSpPr txBox="1"/>
          <p:nvPr/>
        </p:nvSpPr>
        <p:spPr>
          <a:xfrm>
            <a:off x="1010544" y="14362734"/>
            <a:ext cx="13033448" cy="12788116"/>
          </a:xfrm>
          <a:prstGeom prst="rect">
            <a:avLst/>
          </a:prstGeom>
          <a:noFill/>
        </p:spPr>
        <p:txBody>
          <a:bodyPr wrap="square" rtlCol="0">
            <a:spAutoFit/>
          </a:bodyPr>
          <a:lstStyle/>
          <a:p>
            <a:pPr>
              <a:lnSpc>
                <a:spcPts val="5500"/>
              </a:lnSpc>
            </a:pPr>
            <a:r>
              <a:rPr lang="en-AU" sz="4500" b="1" dirty="0">
                <a:solidFill>
                  <a:schemeClr val="bg1"/>
                </a:solidFill>
                <a:effectLst>
                  <a:outerShdw blurRad="38100" dist="38100" dir="2700000" algn="tl">
                    <a:srgbClr val="000000">
                      <a:alpha val="43137"/>
                    </a:srgbClr>
                  </a:outerShdw>
                </a:effectLst>
              </a:rPr>
              <a:t>Method</a:t>
            </a:r>
          </a:p>
          <a:p>
            <a:pPr marL="571500" indent="-571500">
              <a:lnSpc>
                <a:spcPts val="5500"/>
              </a:lnSpc>
              <a:buFont typeface="Wingdings" panose="05000000000000000000" pitchFamily="2" charset="2"/>
              <a:buChar char="v"/>
            </a:pPr>
            <a:r>
              <a:rPr lang="en-AU" sz="4000" dirty="0">
                <a:solidFill>
                  <a:schemeClr val="bg1"/>
                </a:solidFill>
                <a:effectLst>
                  <a:outerShdw blurRad="38100" dist="38100" dir="2700000" algn="tl">
                    <a:srgbClr val="000000">
                      <a:alpha val="43137"/>
                    </a:srgbClr>
                  </a:outerShdw>
                </a:effectLst>
              </a:rPr>
              <a:t>Undergraduate students N=71 viewed two </a:t>
            </a:r>
            <a:r>
              <a:rPr lang="en-AU" sz="4000" b="1" dirty="0">
                <a:effectLst>
                  <a:outerShdw blurRad="38100" dist="38100" dir="2700000" algn="tl">
                    <a:srgbClr val="000000">
                      <a:alpha val="43137"/>
                    </a:srgbClr>
                  </a:outerShdw>
                </a:effectLst>
              </a:rPr>
              <a:t>RED</a:t>
            </a:r>
            <a:r>
              <a:rPr lang="en-AU" sz="4000" dirty="0">
                <a:solidFill>
                  <a:schemeClr val="bg1"/>
                </a:solidFill>
                <a:effectLst>
                  <a:outerShdw blurRad="38100" dist="38100" dir="2700000" algn="tl">
                    <a:srgbClr val="000000">
                      <a:alpha val="43137"/>
                    </a:srgbClr>
                  </a:outerShdw>
                </a:effectLst>
              </a:rPr>
              <a:t> and </a:t>
            </a:r>
            <a:r>
              <a:rPr lang="en-AU" sz="4000" b="1" dirty="0">
                <a:solidFill>
                  <a:srgbClr val="404FDF"/>
                </a:solidFill>
                <a:effectLst>
                  <a:outerShdw blurRad="38100" dist="38100" dir="2700000" algn="tl">
                    <a:srgbClr val="000000">
                      <a:alpha val="43137"/>
                    </a:srgbClr>
                  </a:outerShdw>
                </a:effectLst>
              </a:rPr>
              <a:t>BLUE</a:t>
            </a:r>
            <a:r>
              <a:rPr lang="en-AU" sz="4000" dirty="0">
                <a:solidFill>
                  <a:schemeClr val="bg1"/>
                </a:solidFill>
                <a:effectLst>
                  <a:outerShdw blurRad="38100" dist="38100" dir="2700000" algn="tl">
                    <a:srgbClr val="000000">
                      <a:alpha val="43137"/>
                    </a:srgbClr>
                  </a:outerShdw>
                </a:effectLst>
              </a:rPr>
              <a:t> intermixed item sets.</a:t>
            </a:r>
          </a:p>
          <a:p>
            <a:pPr marL="571500" indent="-571500">
              <a:lnSpc>
                <a:spcPts val="5500"/>
              </a:lnSpc>
              <a:buFont typeface="Wingdings" panose="05000000000000000000" pitchFamily="2" charset="2"/>
              <a:buChar char="v"/>
            </a:pPr>
            <a:r>
              <a:rPr lang="en-AU" sz="4000" dirty="0">
                <a:solidFill>
                  <a:schemeClr val="bg1"/>
                </a:solidFill>
                <a:effectLst>
                  <a:outerShdw blurRad="38100" dist="38100" dir="2700000" algn="tl">
                    <a:srgbClr val="000000">
                      <a:alpha val="43137"/>
                    </a:srgbClr>
                  </a:outerShdw>
                </a:effectLst>
              </a:rPr>
              <a:t>Participants responded ‘yes’ or ‘no’ to: </a:t>
            </a:r>
            <a:br>
              <a:rPr lang="en-AU" sz="4000" dirty="0">
                <a:solidFill>
                  <a:schemeClr val="bg1"/>
                </a:solidFill>
                <a:effectLst>
                  <a:outerShdw blurRad="38100" dist="38100" dir="2700000" algn="tl">
                    <a:srgbClr val="000000">
                      <a:alpha val="43137"/>
                    </a:srgbClr>
                  </a:outerShdw>
                </a:effectLst>
              </a:rPr>
            </a:br>
            <a:r>
              <a:rPr lang="en-AU" sz="4000" u="sng" dirty="0">
                <a:solidFill>
                  <a:schemeClr val="bg1"/>
                </a:solidFill>
                <a:effectLst>
                  <a:outerShdw blurRad="38100" dist="38100" dir="2700000" algn="tl">
                    <a:srgbClr val="000000">
                      <a:alpha val="43137"/>
                    </a:srgbClr>
                  </a:outerShdw>
                </a:effectLst>
              </a:rPr>
              <a:t>‘Is at least one of these colour sets less than a criterion number?’</a:t>
            </a:r>
          </a:p>
          <a:p>
            <a:pPr marL="571500" indent="-571500">
              <a:lnSpc>
                <a:spcPts val="5500"/>
              </a:lnSpc>
              <a:buFont typeface="Wingdings" panose="05000000000000000000" pitchFamily="2" charset="2"/>
              <a:buChar char="v"/>
            </a:pPr>
            <a:r>
              <a:rPr lang="en-AU" sz="4000" dirty="0">
                <a:solidFill>
                  <a:schemeClr val="bg1"/>
                </a:solidFill>
                <a:effectLst>
                  <a:outerShdw blurRad="38100" dist="38100" dir="2700000" algn="tl">
                    <a:srgbClr val="000000">
                      <a:alpha val="43137"/>
                    </a:srgbClr>
                  </a:outerShdw>
                </a:effectLst>
              </a:rPr>
              <a:t>Criterions of Three and Four items responded to. </a:t>
            </a:r>
          </a:p>
          <a:p>
            <a:pPr marL="571500" indent="-571500">
              <a:lnSpc>
                <a:spcPts val="5500"/>
              </a:lnSpc>
              <a:buFont typeface="Wingdings" panose="05000000000000000000" pitchFamily="2" charset="2"/>
              <a:buChar char="v"/>
            </a:pPr>
            <a:r>
              <a:rPr lang="en-AU" sz="4000" dirty="0">
                <a:solidFill>
                  <a:schemeClr val="bg1"/>
                </a:solidFill>
                <a:effectLst>
                  <a:outerShdw blurRad="38100" dist="38100" dir="2700000" algn="tl">
                    <a:srgbClr val="000000">
                      <a:alpha val="43137"/>
                    </a:srgbClr>
                  </a:outerShdw>
                </a:effectLst>
              </a:rPr>
              <a:t>Target items equal the criterion minus One or Two items. Distractor items equal the criterion plus One or Two items.</a:t>
            </a:r>
          </a:p>
          <a:p>
            <a:pPr marL="571500" indent="-571500">
              <a:lnSpc>
                <a:spcPts val="5500"/>
              </a:lnSpc>
              <a:buFont typeface="Wingdings" panose="05000000000000000000" pitchFamily="2" charset="2"/>
              <a:buChar char="v"/>
            </a:pPr>
            <a:r>
              <a:rPr lang="en-AU" sz="4000" dirty="0">
                <a:solidFill>
                  <a:schemeClr val="bg1"/>
                </a:solidFill>
                <a:effectLst>
                  <a:outerShdw blurRad="38100" dist="38100" dir="2700000" algn="tl">
                    <a:srgbClr val="000000">
                      <a:alpha val="43137"/>
                    </a:srgbClr>
                  </a:outerShdw>
                </a:effectLst>
              </a:rPr>
              <a:t>Participants were assigned to one of three experimental conditions to control for perceptual covariates of number.</a:t>
            </a:r>
          </a:p>
          <a:p>
            <a:pPr marL="1452563" lvl="2" indent="-571500">
              <a:lnSpc>
                <a:spcPts val="5500"/>
              </a:lnSpc>
              <a:buFont typeface="Wingdings" panose="05000000000000000000" pitchFamily="2" charset="2"/>
              <a:buChar char="Ø"/>
            </a:pPr>
            <a:r>
              <a:rPr lang="en-AU" sz="4000" dirty="0">
                <a:solidFill>
                  <a:schemeClr val="bg1"/>
                </a:solidFill>
                <a:effectLst>
                  <a:outerShdw blurRad="38100" dist="38100" dir="2700000" algn="tl">
                    <a:srgbClr val="000000">
                      <a:alpha val="43137"/>
                    </a:srgbClr>
                  </a:outerShdw>
                </a:effectLst>
              </a:rPr>
              <a:t>Even Disc Sizes</a:t>
            </a:r>
          </a:p>
          <a:p>
            <a:pPr marL="1452563" lvl="2" indent="-571500">
              <a:lnSpc>
                <a:spcPts val="5500"/>
              </a:lnSpc>
              <a:buFont typeface="Wingdings" panose="05000000000000000000" pitchFamily="2" charset="2"/>
              <a:buChar char="Ø"/>
            </a:pPr>
            <a:r>
              <a:rPr lang="en-AU" sz="4000" dirty="0">
                <a:solidFill>
                  <a:schemeClr val="bg1"/>
                </a:solidFill>
                <a:effectLst>
                  <a:outerShdw blurRad="38100" dist="38100" dir="2700000" algn="tl">
                    <a:srgbClr val="000000">
                      <a:alpha val="43137"/>
                    </a:srgbClr>
                  </a:outerShdw>
                </a:effectLst>
              </a:rPr>
              <a:t>Equal Disc Area</a:t>
            </a:r>
          </a:p>
          <a:p>
            <a:pPr marL="1452563" lvl="2" indent="-571500">
              <a:lnSpc>
                <a:spcPts val="5500"/>
              </a:lnSpc>
              <a:buFont typeface="Wingdings" panose="05000000000000000000" pitchFamily="2" charset="2"/>
              <a:buChar char="Ø"/>
            </a:pPr>
            <a:r>
              <a:rPr lang="en-AU" sz="4000" dirty="0">
                <a:solidFill>
                  <a:schemeClr val="bg1"/>
                </a:solidFill>
                <a:effectLst>
                  <a:outerShdw blurRad="38100" dist="38100" dir="2700000" algn="tl">
                    <a:srgbClr val="000000">
                      <a:alpha val="43137"/>
                    </a:srgbClr>
                  </a:outerShdw>
                </a:effectLst>
              </a:rPr>
              <a:t>Enforced Subitizing</a:t>
            </a:r>
          </a:p>
          <a:p>
            <a:pPr marL="742950" indent="-742950">
              <a:lnSpc>
                <a:spcPts val="5500"/>
              </a:lnSpc>
              <a:buFont typeface="Wingdings" panose="05000000000000000000" pitchFamily="2" charset="2"/>
              <a:buChar char="v"/>
            </a:pPr>
            <a:r>
              <a:rPr lang="en-AU" sz="4000" dirty="0">
                <a:solidFill>
                  <a:schemeClr val="bg1"/>
                </a:solidFill>
                <a:effectLst>
                  <a:outerShdw blurRad="38100" dist="38100" dir="2700000" algn="tl">
                    <a:srgbClr val="000000">
                      <a:alpha val="43137"/>
                    </a:srgbClr>
                  </a:outerShdw>
                </a:effectLst>
              </a:rPr>
              <a:t>The experiment was a 3 (Experimental Condition) x 2 (Criterion) Between-Subjects Design</a:t>
            </a:r>
          </a:p>
        </p:txBody>
      </p:sp>
      <p:sp>
        <p:nvSpPr>
          <p:cNvPr id="35" name="Rectangle 34"/>
          <p:cNvSpPr/>
          <p:nvPr/>
        </p:nvSpPr>
        <p:spPr>
          <a:xfrm>
            <a:off x="794520" y="27866280"/>
            <a:ext cx="12944441" cy="923330"/>
          </a:xfrm>
          <a:prstGeom prst="rect">
            <a:avLst/>
          </a:prstGeom>
        </p:spPr>
        <p:txBody>
          <a:bodyPr wrap="none">
            <a:spAutoFit/>
          </a:bodyPr>
          <a:lstStyle/>
          <a:p>
            <a:r>
              <a:rPr lang="en-AU" sz="5400" b="1" dirty="0">
                <a:solidFill>
                  <a:schemeClr val="bg1"/>
                </a:solidFill>
                <a:effectLst>
                  <a:outerShdw blurRad="38100" dist="38100" dir="2700000" algn="tl">
                    <a:srgbClr val="000000">
                      <a:alpha val="43137"/>
                    </a:srgbClr>
                  </a:outerShdw>
                </a:effectLst>
              </a:rPr>
              <a:t>Example Stimuli Target Criterion Three</a:t>
            </a:r>
            <a:endParaRPr lang="en-AU" b="1" dirty="0"/>
          </a:p>
        </p:txBody>
      </p:sp>
      <p:sp>
        <p:nvSpPr>
          <p:cNvPr id="36" name="Rectangle 35"/>
          <p:cNvSpPr/>
          <p:nvPr/>
        </p:nvSpPr>
        <p:spPr>
          <a:xfrm>
            <a:off x="966654" y="30798340"/>
            <a:ext cx="3140234" cy="1569660"/>
          </a:xfrm>
          <a:prstGeom prst="rect">
            <a:avLst/>
          </a:prstGeom>
        </p:spPr>
        <p:txBody>
          <a:bodyPr wrap="square">
            <a:spAutoFit/>
          </a:bodyPr>
          <a:lstStyle/>
          <a:p>
            <a:r>
              <a:rPr lang="en-AU" sz="4800" dirty="0">
                <a:solidFill>
                  <a:schemeClr val="bg1"/>
                </a:solidFill>
                <a:effectLst>
                  <a:outerShdw blurRad="38100" dist="38100" dir="2700000" algn="tl">
                    <a:srgbClr val="000000">
                      <a:alpha val="43137"/>
                    </a:srgbClr>
                  </a:outerShdw>
                </a:effectLst>
              </a:rPr>
              <a:t>Even Disc Size</a:t>
            </a:r>
            <a:endParaRPr lang="en-AU" dirty="0"/>
          </a:p>
        </p:txBody>
      </p:sp>
      <p:sp>
        <p:nvSpPr>
          <p:cNvPr id="268" name="Rectangle 267"/>
          <p:cNvSpPr/>
          <p:nvPr/>
        </p:nvSpPr>
        <p:spPr>
          <a:xfrm>
            <a:off x="894906" y="33659613"/>
            <a:ext cx="3140234" cy="1631216"/>
          </a:xfrm>
          <a:prstGeom prst="rect">
            <a:avLst/>
          </a:prstGeom>
        </p:spPr>
        <p:txBody>
          <a:bodyPr wrap="square">
            <a:spAutoFit/>
          </a:bodyPr>
          <a:lstStyle/>
          <a:p>
            <a:r>
              <a:rPr lang="en-AU" sz="4800" dirty="0">
                <a:solidFill>
                  <a:schemeClr val="bg1"/>
                </a:solidFill>
                <a:effectLst>
                  <a:outerShdw blurRad="38100" dist="38100" dir="2700000" algn="tl">
                    <a:srgbClr val="000000">
                      <a:alpha val="43137"/>
                    </a:srgbClr>
                  </a:outerShdw>
                </a:effectLst>
              </a:rPr>
              <a:t>Equal Disc</a:t>
            </a:r>
          </a:p>
          <a:p>
            <a:r>
              <a:rPr lang="en-AU" sz="4800" dirty="0">
                <a:solidFill>
                  <a:schemeClr val="bg1"/>
                </a:solidFill>
                <a:effectLst>
                  <a:outerShdw blurRad="38100" dist="38100" dir="2700000" algn="tl">
                    <a:srgbClr val="000000">
                      <a:alpha val="43137"/>
                    </a:srgbClr>
                  </a:outerShdw>
                </a:effectLst>
              </a:rPr>
              <a:t>Area</a:t>
            </a:r>
            <a:endParaRPr lang="en-AU" dirty="0"/>
          </a:p>
        </p:txBody>
      </p:sp>
      <p:sp>
        <p:nvSpPr>
          <p:cNvPr id="269" name="Rectangle 268"/>
          <p:cNvSpPr/>
          <p:nvPr/>
        </p:nvSpPr>
        <p:spPr>
          <a:xfrm>
            <a:off x="922066" y="36495301"/>
            <a:ext cx="3140234" cy="1631216"/>
          </a:xfrm>
          <a:prstGeom prst="rect">
            <a:avLst/>
          </a:prstGeom>
        </p:spPr>
        <p:txBody>
          <a:bodyPr wrap="square">
            <a:spAutoFit/>
          </a:bodyPr>
          <a:lstStyle/>
          <a:p>
            <a:r>
              <a:rPr lang="en-AU" sz="4800" dirty="0">
                <a:solidFill>
                  <a:schemeClr val="bg1"/>
                </a:solidFill>
                <a:effectLst>
                  <a:outerShdw blurRad="38100" dist="38100" dir="2700000" algn="tl">
                    <a:srgbClr val="000000">
                      <a:alpha val="43137"/>
                    </a:srgbClr>
                  </a:outerShdw>
                </a:effectLst>
              </a:rPr>
              <a:t>Enforced</a:t>
            </a:r>
          </a:p>
          <a:p>
            <a:r>
              <a:rPr lang="en-AU" sz="4800" dirty="0">
                <a:solidFill>
                  <a:schemeClr val="bg1"/>
                </a:solidFill>
                <a:effectLst>
                  <a:outerShdw blurRad="38100" dist="38100" dir="2700000" algn="tl">
                    <a:srgbClr val="000000">
                      <a:alpha val="43137"/>
                    </a:srgbClr>
                  </a:outerShdw>
                </a:effectLst>
              </a:rPr>
              <a:t>Subitizing</a:t>
            </a:r>
            <a:endParaRPr lang="en-AU" dirty="0"/>
          </a:p>
        </p:txBody>
      </p:sp>
      <p:sp>
        <p:nvSpPr>
          <p:cNvPr id="270" name="Rectangle 269"/>
          <p:cNvSpPr/>
          <p:nvPr/>
        </p:nvSpPr>
        <p:spPr>
          <a:xfrm>
            <a:off x="3602832" y="28953074"/>
            <a:ext cx="3140234" cy="1569660"/>
          </a:xfrm>
          <a:prstGeom prst="rect">
            <a:avLst/>
          </a:prstGeom>
        </p:spPr>
        <p:txBody>
          <a:bodyPr wrap="square">
            <a:spAutoFit/>
          </a:bodyPr>
          <a:lstStyle/>
          <a:p>
            <a:pPr algn="ctr"/>
            <a:r>
              <a:rPr lang="en-AU" sz="4800" dirty="0">
                <a:solidFill>
                  <a:schemeClr val="bg1"/>
                </a:solidFill>
                <a:effectLst>
                  <a:outerShdw blurRad="38100" dist="38100" dir="2700000" algn="tl">
                    <a:srgbClr val="000000">
                      <a:alpha val="43137"/>
                    </a:srgbClr>
                  </a:outerShdw>
                </a:effectLst>
              </a:rPr>
              <a:t>Double Target</a:t>
            </a:r>
            <a:endParaRPr lang="en-AU" dirty="0"/>
          </a:p>
        </p:txBody>
      </p:sp>
      <p:sp>
        <p:nvSpPr>
          <p:cNvPr id="271" name="Rectangle 270"/>
          <p:cNvSpPr/>
          <p:nvPr/>
        </p:nvSpPr>
        <p:spPr>
          <a:xfrm>
            <a:off x="6706378" y="28956748"/>
            <a:ext cx="3140234" cy="1569660"/>
          </a:xfrm>
          <a:prstGeom prst="rect">
            <a:avLst/>
          </a:prstGeom>
        </p:spPr>
        <p:txBody>
          <a:bodyPr wrap="square">
            <a:spAutoFit/>
          </a:bodyPr>
          <a:lstStyle/>
          <a:p>
            <a:pPr algn="ctr"/>
            <a:r>
              <a:rPr lang="en-AU" sz="4800" dirty="0">
                <a:solidFill>
                  <a:schemeClr val="bg1"/>
                </a:solidFill>
                <a:effectLst>
                  <a:outerShdw blurRad="38100" dist="38100" dir="2700000" algn="tl">
                    <a:srgbClr val="000000">
                      <a:alpha val="43137"/>
                    </a:srgbClr>
                  </a:outerShdw>
                </a:effectLst>
              </a:rPr>
              <a:t>Single Target</a:t>
            </a:r>
            <a:endParaRPr lang="en-AU" dirty="0"/>
          </a:p>
        </p:txBody>
      </p:sp>
      <p:sp>
        <p:nvSpPr>
          <p:cNvPr id="272" name="Rectangle 271"/>
          <p:cNvSpPr/>
          <p:nvPr/>
        </p:nvSpPr>
        <p:spPr>
          <a:xfrm>
            <a:off x="9866592" y="29734680"/>
            <a:ext cx="3140234" cy="830997"/>
          </a:xfrm>
          <a:prstGeom prst="rect">
            <a:avLst/>
          </a:prstGeom>
        </p:spPr>
        <p:txBody>
          <a:bodyPr wrap="square">
            <a:spAutoFit/>
          </a:bodyPr>
          <a:lstStyle/>
          <a:p>
            <a:pPr algn="ctr"/>
            <a:r>
              <a:rPr lang="en-AU" sz="4800" dirty="0">
                <a:solidFill>
                  <a:schemeClr val="bg1"/>
                </a:solidFill>
                <a:effectLst>
                  <a:outerShdw blurRad="38100" dist="38100" dir="2700000" algn="tl">
                    <a:srgbClr val="000000">
                      <a:alpha val="43137"/>
                    </a:srgbClr>
                  </a:outerShdw>
                </a:effectLst>
              </a:rPr>
              <a:t>No Target</a:t>
            </a:r>
            <a:endParaRPr lang="en-AU" dirty="0"/>
          </a:p>
        </p:txBody>
      </p:sp>
      <p:grpSp>
        <p:nvGrpSpPr>
          <p:cNvPr id="41" name="Group 40"/>
          <p:cNvGrpSpPr/>
          <p:nvPr/>
        </p:nvGrpSpPr>
        <p:grpSpPr>
          <a:xfrm>
            <a:off x="4081043" y="30820400"/>
            <a:ext cx="2335220" cy="8026197"/>
            <a:chOff x="4081043" y="31145339"/>
            <a:chExt cx="2335220" cy="8026197"/>
          </a:xfrm>
        </p:grpSpPr>
        <p:sp>
          <p:nvSpPr>
            <p:cNvPr id="214" name="Rectangle 213"/>
            <p:cNvSpPr/>
            <p:nvPr/>
          </p:nvSpPr>
          <p:spPr>
            <a:xfrm>
              <a:off x="4081043" y="31145339"/>
              <a:ext cx="2335220" cy="23352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5" name="Oval 214"/>
            <p:cNvSpPr/>
            <p:nvPr/>
          </p:nvSpPr>
          <p:spPr>
            <a:xfrm>
              <a:off x="4825437" y="32436561"/>
              <a:ext cx="288000" cy="288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6" name="Oval 215"/>
            <p:cNvSpPr/>
            <p:nvPr/>
          </p:nvSpPr>
          <p:spPr>
            <a:xfrm>
              <a:off x="5248653" y="31765991"/>
              <a:ext cx="288000" cy="288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8" name="Rectangle 217"/>
            <p:cNvSpPr/>
            <p:nvPr/>
          </p:nvSpPr>
          <p:spPr>
            <a:xfrm>
              <a:off x="4081043" y="34005026"/>
              <a:ext cx="2335220" cy="23352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9" name="Oval 218"/>
            <p:cNvSpPr/>
            <p:nvPr/>
          </p:nvSpPr>
          <p:spPr>
            <a:xfrm>
              <a:off x="4477901" y="35261065"/>
              <a:ext cx="450000" cy="450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1" name="Rectangle 220"/>
            <p:cNvSpPr/>
            <p:nvPr/>
          </p:nvSpPr>
          <p:spPr>
            <a:xfrm>
              <a:off x="4081043" y="36836316"/>
              <a:ext cx="2335220" cy="23352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2" name="Oval 221"/>
            <p:cNvSpPr/>
            <p:nvPr/>
          </p:nvSpPr>
          <p:spPr>
            <a:xfrm>
              <a:off x="4929913" y="38107278"/>
              <a:ext cx="266400" cy="2664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3" name="Oval 222"/>
            <p:cNvSpPr/>
            <p:nvPr/>
          </p:nvSpPr>
          <p:spPr>
            <a:xfrm>
              <a:off x="5656956" y="37489924"/>
              <a:ext cx="324000" cy="324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4" name="Oval 223"/>
            <p:cNvSpPr/>
            <p:nvPr/>
          </p:nvSpPr>
          <p:spPr>
            <a:xfrm>
              <a:off x="5613756" y="35206689"/>
              <a:ext cx="288000" cy="288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5" name="Oval 224"/>
            <p:cNvSpPr/>
            <p:nvPr/>
          </p:nvSpPr>
          <p:spPr>
            <a:xfrm>
              <a:off x="5248653" y="37306254"/>
              <a:ext cx="144000" cy="144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0" name="Oval 259"/>
            <p:cNvSpPr/>
            <p:nvPr/>
          </p:nvSpPr>
          <p:spPr>
            <a:xfrm>
              <a:off x="5099249" y="34340013"/>
              <a:ext cx="345600" cy="3456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9" name="Oval 288"/>
            <p:cNvSpPr/>
            <p:nvPr/>
          </p:nvSpPr>
          <p:spPr>
            <a:xfrm>
              <a:off x="4666386" y="37434243"/>
              <a:ext cx="252000" cy="252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37" name="Picture 36"/>
          <p:cNvPicPr>
            <a:picLocks noChangeAspect="1"/>
          </p:cNvPicPr>
          <p:nvPr/>
        </p:nvPicPr>
        <p:blipFill rotWithShape="1">
          <a:blip r:embed="rId5"/>
          <a:srcRect l="-1" t="4570" r="28800" b="-1"/>
          <a:stretch/>
        </p:blipFill>
        <p:spPr>
          <a:xfrm>
            <a:off x="25684728" y="4680000"/>
            <a:ext cx="4202472" cy="5549954"/>
          </a:xfrm>
          <a:prstGeom prst="rect">
            <a:avLst/>
          </a:prstGeom>
        </p:spPr>
      </p:pic>
      <p:pic>
        <p:nvPicPr>
          <p:cNvPr id="38" name="Picture 37"/>
          <p:cNvPicPr>
            <a:picLocks noChangeAspect="1"/>
          </p:cNvPicPr>
          <p:nvPr/>
        </p:nvPicPr>
        <p:blipFill rotWithShape="1">
          <a:blip r:embed="rId6"/>
          <a:srcRect l="381" t="60810" r="-381" b="-22730"/>
          <a:stretch/>
        </p:blipFill>
        <p:spPr>
          <a:xfrm>
            <a:off x="14581224" y="4700217"/>
            <a:ext cx="7517019" cy="4499655"/>
          </a:xfrm>
          <a:prstGeom prst="rect">
            <a:avLst/>
          </a:prstGeom>
        </p:spPr>
      </p:pic>
      <p:grpSp>
        <p:nvGrpSpPr>
          <p:cNvPr id="40" name="Group 39"/>
          <p:cNvGrpSpPr/>
          <p:nvPr/>
        </p:nvGrpSpPr>
        <p:grpSpPr>
          <a:xfrm>
            <a:off x="7190116" y="30822261"/>
            <a:ext cx="2335220" cy="8026197"/>
            <a:chOff x="7157537" y="31145339"/>
            <a:chExt cx="2335220" cy="8026197"/>
          </a:xfrm>
        </p:grpSpPr>
        <p:sp>
          <p:nvSpPr>
            <p:cNvPr id="237" name="Rectangle 236"/>
            <p:cNvSpPr/>
            <p:nvPr/>
          </p:nvSpPr>
          <p:spPr>
            <a:xfrm>
              <a:off x="7157537" y="31145339"/>
              <a:ext cx="2335220" cy="23352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8" name="Oval 237"/>
            <p:cNvSpPr/>
            <p:nvPr/>
          </p:nvSpPr>
          <p:spPr>
            <a:xfrm>
              <a:off x="7880377" y="31674247"/>
              <a:ext cx="288000" cy="288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0" name="Rectangle 239"/>
            <p:cNvSpPr/>
            <p:nvPr/>
          </p:nvSpPr>
          <p:spPr>
            <a:xfrm>
              <a:off x="7157537" y="34005026"/>
              <a:ext cx="2335220" cy="23352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3" name="Rectangle 242"/>
            <p:cNvSpPr/>
            <p:nvPr/>
          </p:nvSpPr>
          <p:spPr>
            <a:xfrm>
              <a:off x="7157537" y="36836316"/>
              <a:ext cx="2335220" cy="23352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4" name="Oval 243"/>
            <p:cNvSpPr/>
            <p:nvPr/>
          </p:nvSpPr>
          <p:spPr>
            <a:xfrm>
              <a:off x="7933392" y="38166004"/>
              <a:ext cx="144000" cy="144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5" name="Oval 244"/>
            <p:cNvSpPr/>
            <p:nvPr/>
          </p:nvSpPr>
          <p:spPr>
            <a:xfrm>
              <a:off x="8529247" y="37879886"/>
              <a:ext cx="324000" cy="324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7" name="Oval 246"/>
            <p:cNvSpPr/>
            <p:nvPr/>
          </p:nvSpPr>
          <p:spPr>
            <a:xfrm>
              <a:off x="8319743" y="37450254"/>
              <a:ext cx="180000" cy="180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2" name="Oval 261"/>
            <p:cNvSpPr/>
            <p:nvPr/>
          </p:nvSpPr>
          <p:spPr>
            <a:xfrm>
              <a:off x="8654250" y="34889290"/>
              <a:ext cx="360000" cy="360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3" name="Oval 262"/>
            <p:cNvSpPr/>
            <p:nvPr/>
          </p:nvSpPr>
          <p:spPr>
            <a:xfrm>
              <a:off x="8725473" y="34442613"/>
              <a:ext cx="180000" cy="180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4" name="Oval 263"/>
            <p:cNvSpPr/>
            <p:nvPr/>
          </p:nvSpPr>
          <p:spPr>
            <a:xfrm>
              <a:off x="7491808" y="34925290"/>
              <a:ext cx="288000" cy="288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4" name="Oval 273"/>
            <p:cNvSpPr/>
            <p:nvPr/>
          </p:nvSpPr>
          <p:spPr>
            <a:xfrm>
              <a:off x="8167857" y="32072927"/>
              <a:ext cx="288000" cy="288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6" name="Oval 275"/>
            <p:cNvSpPr/>
            <p:nvPr/>
          </p:nvSpPr>
          <p:spPr>
            <a:xfrm>
              <a:off x="8891217" y="32746349"/>
              <a:ext cx="288000" cy="288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6" name="Oval 285"/>
            <p:cNvSpPr/>
            <p:nvPr/>
          </p:nvSpPr>
          <p:spPr>
            <a:xfrm>
              <a:off x="8797473" y="32162086"/>
              <a:ext cx="288000" cy="288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7" name="Oval 286"/>
            <p:cNvSpPr/>
            <p:nvPr/>
          </p:nvSpPr>
          <p:spPr>
            <a:xfrm>
              <a:off x="7715217" y="32283145"/>
              <a:ext cx="288000" cy="288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8" name="Oval 287"/>
            <p:cNvSpPr/>
            <p:nvPr/>
          </p:nvSpPr>
          <p:spPr>
            <a:xfrm>
              <a:off x="8200017" y="32772138"/>
              <a:ext cx="288000" cy="288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5" name="Oval 294"/>
            <p:cNvSpPr/>
            <p:nvPr/>
          </p:nvSpPr>
          <p:spPr>
            <a:xfrm>
              <a:off x="7790377" y="37124472"/>
              <a:ext cx="180000" cy="180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6" name="Oval 295"/>
            <p:cNvSpPr/>
            <p:nvPr/>
          </p:nvSpPr>
          <p:spPr>
            <a:xfrm>
              <a:off x="8575318" y="38527420"/>
              <a:ext cx="144000" cy="144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7" name="Oval 296"/>
            <p:cNvSpPr/>
            <p:nvPr/>
          </p:nvSpPr>
          <p:spPr>
            <a:xfrm>
              <a:off x="8003217" y="35224689"/>
              <a:ext cx="270000" cy="270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9" name="Oval 298"/>
            <p:cNvSpPr/>
            <p:nvPr/>
          </p:nvSpPr>
          <p:spPr>
            <a:xfrm>
              <a:off x="7990994" y="34334613"/>
              <a:ext cx="252000" cy="252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0" name="Oval 299"/>
            <p:cNvSpPr/>
            <p:nvPr/>
          </p:nvSpPr>
          <p:spPr>
            <a:xfrm>
              <a:off x="8815473" y="35631844"/>
              <a:ext cx="144000" cy="144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315" name="Picture 314"/>
          <p:cNvPicPr>
            <a:picLocks noChangeAspect="1"/>
          </p:cNvPicPr>
          <p:nvPr/>
        </p:nvPicPr>
        <p:blipFill rotWithShape="1">
          <a:blip r:embed="rId6"/>
          <a:srcRect l="42304" t="35880" r="-31441" b="-28705"/>
          <a:stretch/>
        </p:blipFill>
        <p:spPr>
          <a:xfrm>
            <a:off x="360000" y="4676327"/>
            <a:ext cx="3675139" cy="3699864"/>
          </a:xfrm>
          <a:prstGeom prst="rect">
            <a:avLst/>
          </a:prstGeom>
        </p:spPr>
      </p:pic>
      <p:pic>
        <p:nvPicPr>
          <p:cNvPr id="316" name="Picture 315"/>
          <p:cNvPicPr>
            <a:picLocks noChangeAspect="1"/>
          </p:cNvPicPr>
          <p:nvPr/>
        </p:nvPicPr>
        <p:blipFill rotWithShape="1">
          <a:blip r:embed="rId5"/>
          <a:srcRect l="68750" t="-3242" r="-10904" b="-562"/>
          <a:stretch/>
        </p:blipFill>
        <p:spPr>
          <a:xfrm>
            <a:off x="360000" y="22084055"/>
            <a:ext cx="1463533" cy="3550808"/>
          </a:xfrm>
          <a:prstGeom prst="rect">
            <a:avLst/>
          </a:prstGeom>
        </p:spPr>
      </p:pic>
      <p:sp>
        <p:nvSpPr>
          <p:cNvPr id="24" name="TextBox 23"/>
          <p:cNvSpPr txBox="1"/>
          <p:nvPr/>
        </p:nvSpPr>
        <p:spPr>
          <a:xfrm>
            <a:off x="1010544" y="5255768"/>
            <a:ext cx="13033448" cy="8543364"/>
          </a:xfrm>
          <a:prstGeom prst="rect">
            <a:avLst/>
          </a:prstGeom>
          <a:noFill/>
        </p:spPr>
        <p:txBody>
          <a:bodyPr wrap="square" rtlCol="0">
            <a:spAutoFit/>
          </a:bodyPr>
          <a:lstStyle/>
          <a:p>
            <a:r>
              <a:rPr lang="en-AU" sz="4500" b="1" dirty="0">
                <a:solidFill>
                  <a:schemeClr val="bg1"/>
                </a:solidFill>
                <a:effectLst>
                  <a:outerShdw blurRad="38100" dist="38100" dir="2700000" algn="tl">
                    <a:srgbClr val="000000">
                      <a:alpha val="43137"/>
                    </a:srgbClr>
                  </a:outerShdw>
                </a:effectLst>
              </a:rPr>
              <a:t>Background</a:t>
            </a:r>
          </a:p>
          <a:p>
            <a:pPr>
              <a:lnSpc>
                <a:spcPts val="5500"/>
              </a:lnSpc>
            </a:pPr>
            <a:r>
              <a:rPr lang="en-AU" sz="4000" dirty="0">
                <a:solidFill>
                  <a:schemeClr val="bg1"/>
                </a:solidFill>
                <a:effectLst>
                  <a:outerShdw blurRad="38100" dist="38100" dir="2700000" algn="tl">
                    <a:srgbClr val="000000">
                      <a:alpha val="43137"/>
                    </a:srgbClr>
                  </a:outerShdw>
                </a:effectLst>
              </a:rPr>
              <a:t>Every day, we perform important tasks that require the comparison of small quantities, such as when choosing the shortest queue at the grocery checkout. Typically, small quantities (i.e., queues) are quantified or </a:t>
            </a:r>
            <a:r>
              <a:rPr lang="en-AU" sz="4000" i="1" dirty="0">
                <a:solidFill>
                  <a:schemeClr val="bg1"/>
                </a:solidFill>
                <a:effectLst>
                  <a:outerShdw blurRad="38100" dist="38100" dir="2700000" algn="tl">
                    <a:srgbClr val="000000">
                      <a:alpha val="43137"/>
                    </a:srgbClr>
                  </a:outerShdw>
                </a:effectLst>
              </a:rPr>
              <a:t>enumerated</a:t>
            </a:r>
            <a:r>
              <a:rPr lang="en-AU" sz="4000" dirty="0">
                <a:solidFill>
                  <a:schemeClr val="bg1"/>
                </a:solidFill>
                <a:effectLst>
                  <a:outerShdw blurRad="38100" dist="38100" dir="2700000" algn="tl">
                    <a:srgbClr val="000000">
                      <a:alpha val="43137"/>
                    </a:srgbClr>
                  </a:outerShdw>
                </a:effectLst>
              </a:rPr>
              <a:t> through one of two processes. </a:t>
            </a:r>
            <a:r>
              <a:rPr lang="en-AU" sz="4000" i="1" dirty="0">
                <a:solidFill>
                  <a:schemeClr val="bg1"/>
                </a:solidFill>
                <a:effectLst>
                  <a:outerShdw blurRad="38100" dist="38100" dir="2700000" algn="tl">
                    <a:srgbClr val="000000">
                      <a:alpha val="43137"/>
                    </a:srgbClr>
                  </a:outerShdw>
                </a:effectLst>
              </a:rPr>
              <a:t>Subitizing</a:t>
            </a:r>
            <a:r>
              <a:rPr lang="en-AU" sz="4000" dirty="0">
                <a:solidFill>
                  <a:schemeClr val="bg1"/>
                </a:solidFill>
                <a:effectLst>
                  <a:outerShdw blurRad="38100" dist="38100" dir="2700000" algn="tl">
                    <a:srgbClr val="000000">
                      <a:alpha val="43137"/>
                    </a:srgbClr>
                  </a:outerShdw>
                </a:effectLst>
              </a:rPr>
              <a:t> for the rapid enumeration of one to four items, and </a:t>
            </a:r>
            <a:r>
              <a:rPr lang="en-AU" sz="4000" i="1" dirty="0">
                <a:solidFill>
                  <a:schemeClr val="bg1"/>
                </a:solidFill>
                <a:effectLst>
                  <a:outerShdw blurRad="38100" dist="38100" dir="2700000" algn="tl">
                    <a:srgbClr val="000000">
                      <a:alpha val="43137"/>
                    </a:srgbClr>
                  </a:outerShdw>
                </a:effectLst>
              </a:rPr>
              <a:t>Counting</a:t>
            </a:r>
            <a:r>
              <a:rPr lang="en-AU" sz="4000" dirty="0">
                <a:solidFill>
                  <a:schemeClr val="bg1"/>
                </a:solidFill>
                <a:effectLst>
                  <a:outerShdw blurRad="38100" dist="38100" dir="2700000" algn="tl">
                    <a:srgbClr val="000000">
                      <a:alpha val="43137"/>
                    </a:srgbClr>
                  </a:outerShdw>
                </a:effectLst>
              </a:rPr>
              <a:t> for the slow and accumulative enumeration of five or more items. The current study investigates how we combine two subitizing processes into a single Subitizing System, using the methodological framework provided by Systems Factorial Technology.</a:t>
            </a:r>
          </a:p>
        </p:txBody>
      </p:sp>
      <p:sp>
        <p:nvSpPr>
          <p:cNvPr id="317" name="TextBox 316"/>
          <p:cNvSpPr txBox="1"/>
          <p:nvPr/>
        </p:nvSpPr>
        <p:spPr>
          <a:xfrm>
            <a:off x="14908088" y="5300051"/>
            <a:ext cx="11979738" cy="4862870"/>
          </a:xfrm>
          <a:prstGeom prst="rect">
            <a:avLst/>
          </a:prstGeom>
          <a:noFill/>
        </p:spPr>
        <p:txBody>
          <a:bodyPr wrap="square" rtlCol="0">
            <a:spAutoFit/>
          </a:bodyPr>
          <a:lstStyle/>
          <a:p>
            <a:r>
              <a:rPr lang="en-AU" sz="4500" b="1" dirty="0">
                <a:solidFill>
                  <a:schemeClr val="bg1"/>
                </a:solidFill>
                <a:effectLst>
                  <a:outerShdw blurRad="38100" dist="38100" dir="2700000" algn="tl">
                    <a:srgbClr val="000000">
                      <a:alpha val="43137"/>
                    </a:srgbClr>
                  </a:outerShdw>
                </a:effectLst>
              </a:rPr>
              <a:t>SFT Non-Parametric System Measures</a:t>
            </a:r>
          </a:p>
          <a:p>
            <a:endParaRPr lang="en-AU" sz="4500" b="1" dirty="0">
              <a:solidFill>
                <a:schemeClr val="bg1"/>
              </a:solidFill>
              <a:effectLst>
                <a:outerShdw blurRad="38100" dist="38100" dir="2700000" algn="tl">
                  <a:srgbClr val="000000">
                    <a:alpha val="43137"/>
                  </a:srgbClr>
                </a:outerShdw>
              </a:effectLst>
            </a:endParaRPr>
          </a:p>
          <a:p>
            <a:endParaRPr lang="en-AU" sz="4500" dirty="0">
              <a:solidFill>
                <a:schemeClr val="bg1"/>
              </a:solidFill>
              <a:effectLst>
                <a:outerShdw blurRad="38100" dist="38100" dir="2700000" algn="tl">
                  <a:srgbClr val="000000">
                    <a:alpha val="43137"/>
                  </a:srgbClr>
                </a:outerShdw>
              </a:effectLst>
            </a:endParaRPr>
          </a:p>
          <a:p>
            <a:endParaRPr lang="en-AU" sz="4500" dirty="0">
              <a:solidFill>
                <a:schemeClr val="bg1"/>
              </a:solidFill>
              <a:effectLst>
                <a:outerShdw blurRad="38100" dist="38100" dir="2700000" algn="tl">
                  <a:srgbClr val="000000">
                    <a:alpha val="43137"/>
                  </a:srgbClr>
                </a:outerShdw>
              </a:effectLst>
            </a:endParaRPr>
          </a:p>
          <a:p>
            <a:endParaRPr lang="en-AU" sz="4500" dirty="0">
              <a:solidFill>
                <a:schemeClr val="bg1"/>
              </a:solidFill>
              <a:effectLst>
                <a:outerShdw blurRad="38100" dist="38100" dir="2700000" algn="tl">
                  <a:srgbClr val="000000">
                    <a:alpha val="43137"/>
                  </a:srgbClr>
                </a:outerShdw>
              </a:effectLst>
            </a:endParaRPr>
          </a:p>
          <a:p>
            <a:endParaRPr lang="en-AU" sz="4500" b="1" dirty="0">
              <a:solidFill>
                <a:schemeClr val="bg1"/>
              </a:solidFill>
              <a:effectLst>
                <a:outerShdw blurRad="38100" dist="38100" dir="2700000" algn="tl">
                  <a:srgbClr val="000000">
                    <a:alpha val="43137"/>
                  </a:srgbClr>
                </a:outerShdw>
              </a:effectLst>
            </a:endParaRPr>
          </a:p>
          <a:p>
            <a:endParaRPr lang="en-AU" sz="4000" dirty="0">
              <a:solidFill>
                <a:schemeClr val="bg1"/>
              </a:solidFill>
              <a:effectLst>
                <a:outerShdw blurRad="38100" dist="38100" dir="2700000" algn="tl">
                  <a:srgbClr val="000000">
                    <a:alpha val="43137"/>
                  </a:srgbClr>
                </a:outerShdw>
              </a:effectLst>
            </a:endParaRPr>
          </a:p>
        </p:txBody>
      </p:sp>
      <p:pic>
        <p:nvPicPr>
          <p:cNvPr id="335" name="Picture 334"/>
          <p:cNvPicPr>
            <a:picLocks noChangeAspect="1"/>
          </p:cNvPicPr>
          <p:nvPr/>
        </p:nvPicPr>
        <p:blipFill rotWithShape="1">
          <a:blip r:embed="rId7" cstate="print">
            <a:extLst>
              <a:ext uri="{28A0092B-C50C-407E-A947-70E740481C1C}">
                <a14:useLocalDpi xmlns:a14="http://schemas.microsoft.com/office/drawing/2010/main" val="0"/>
              </a:ext>
            </a:extLst>
          </a:blip>
          <a:srcRect l="14943" r="13094"/>
          <a:stretch/>
        </p:blipFill>
        <p:spPr>
          <a:xfrm>
            <a:off x="21820856" y="6263882"/>
            <a:ext cx="3751628" cy="3364182"/>
          </a:xfrm>
          <a:prstGeom prst="rect">
            <a:avLst/>
          </a:prstGeom>
        </p:spPr>
      </p:pic>
      <p:pic>
        <p:nvPicPr>
          <p:cNvPr id="336" name="Picture 335"/>
          <p:cNvPicPr>
            <a:picLocks noChangeAspect="1"/>
          </p:cNvPicPr>
          <p:nvPr/>
        </p:nvPicPr>
        <p:blipFill rotWithShape="1">
          <a:blip r:embed="rId8" cstate="print">
            <a:extLst>
              <a:ext uri="{28A0092B-C50C-407E-A947-70E740481C1C}">
                <a14:useLocalDpi xmlns:a14="http://schemas.microsoft.com/office/drawing/2010/main" val="0"/>
              </a:ext>
            </a:extLst>
          </a:blip>
          <a:srcRect l="16509" r="13166"/>
          <a:stretch/>
        </p:blipFill>
        <p:spPr>
          <a:xfrm>
            <a:off x="25785604" y="6263881"/>
            <a:ext cx="3751628" cy="3364182"/>
          </a:xfrm>
          <a:prstGeom prst="rect">
            <a:avLst/>
          </a:prstGeom>
        </p:spPr>
      </p:pic>
      <p:pic>
        <p:nvPicPr>
          <p:cNvPr id="337" name="Picture 336"/>
          <p:cNvPicPr>
            <a:picLocks noChangeAspect="1"/>
          </p:cNvPicPr>
          <p:nvPr/>
        </p:nvPicPr>
        <p:blipFill rotWithShape="1">
          <a:blip r:embed="rId9" cstate="print">
            <a:extLst>
              <a:ext uri="{28A0092B-C50C-407E-A947-70E740481C1C}">
                <a14:useLocalDpi xmlns:a14="http://schemas.microsoft.com/office/drawing/2010/main" val="0"/>
              </a:ext>
            </a:extLst>
          </a:blip>
          <a:srcRect l="11253" r="9157"/>
          <a:stretch/>
        </p:blipFill>
        <p:spPr>
          <a:xfrm>
            <a:off x="25785604" y="10512352"/>
            <a:ext cx="3751628" cy="3363862"/>
          </a:xfrm>
          <a:prstGeom prst="rect">
            <a:avLst/>
          </a:prstGeom>
        </p:spPr>
      </p:pic>
      <p:pic>
        <p:nvPicPr>
          <p:cNvPr id="338" name="Picture 337"/>
          <p:cNvPicPr>
            <a:picLocks noChangeAspect="1"/>
          </p:cNvPicPr>
          <p:nvPr/>
        </p:nvPicPr>
        <p:blipFill rotWithShape="1">
          <a:blip r:embed="rId10" cstate="print">
            <a:extLst>
              <a:ext uri="{28A0092B-C50C-407E-A947-70E740481C1C}">
                <a14:useLocalDpi xmlns:a14="http://schemas.microsoft.com/office/drawing/2010/main" val="0"/>
              </a:ext>
            </a:extLst>
          </a:blip>
          <a:srcRect l="11120" r="12995"/>
          <a:stretch/>
        </p:blipFill>
        <p:spPr>
          <a:xfrm>
            <a:off x="21820857" y="10512353"/>
            <a:ext cx="3751628" cy="3363862"/>
          </a:xfrm>
          <a:prstGeom prst="rect">
            <a:avLst/>
          </a:prstGeom>
        </p:spPr>
      </p:pic>
      <p:sp>
        <p:nvSpPr>
          <p:cNvPr id="97" name="Rectangle 96"/>
          <p:cNvSpPr/>
          <p:nvPr/>
        </p:nvSpPr>
        <p:spPr>
          <a:xfrm>
            <a:off x="15179323" y="6119864"/>
            <a:ext cx="6320822" cy="4555093"/>
          </a:xfrm>
          <a:prstGeom prst="rect">
            <a:avLst/>
          </a:prstGeom>
        </p:spPr>
        <p:txBody>
          <a:bodyPr wrap="square">
            <a:spAutoFit/>
          </a:bodyPr>
          <a:lstStyle/>
          <a:p>
            <a:pPr lvl="0"/>
            <a:r>
              <a:rPr lang="en-AU" sz="4500" b="1" dirty="0">
                <a:solidFill>
                  <a:srgbClr val="FFFFFF"/>
                </a:solidFill>
                <a:effectLst>
                  <a:outerShdw blurRad="38100" dist="38100" dir="2700000" algn="tl">
                    <a:srgbClr val="000000">
                      <a:alpha val="43137"/>
                    </a:srgbClr>
                  </a:outerShdw>
                </a:effectLst>
              </a:rPr>
              <a:t>Survivor Interaction </a:t>
            </a:r>
          </a:p>
          <a:p>
            <a:pPr lvl="0"/>
            <a:r>
              <a:rPr lang="en-AU" sz="4500" b="1" dirty="0">
                <a:solidFill>
                  <a:srgbClr val="FFFFFF"/>
                </a:solidFill>
                <a:effectLst>
                  <a:outerShdw blurRad="38100" dist="38100" dir="2700000" algn="tl">
                    <a:srgbClr val="000000">
                      <a:alpha val="43137"/>
                    </a:srgbClr>
                  </a:outerShdw>
                </a:effectLst>
              </a:rPr>
              <a:t>Contrast</a:t>
            </a:r>
          </a:p>
          <a:p>
            <a:pPr lvl="0"/>
            <a:r>
              <a:rPr lang="en-AU" sz="3600" dirty="0">
                <a:solidFill>
                  <a:srgbClr val="FFFFFF"/>
                </a:solidFill>
                <a:effectLst>
                  <a:outerShdw blurRad="38100" dist="38100" dir="2700000" algn="tl">
                    <a:srgbClr val="000000">
                      <a:alpha val="43137"/>
                    </a:srgbClr>
                  </a:outerShdw>
                </a:effectLst>
              </a:rPr>
              <a:t>Assess Parallel vs</a:t>
            </a:r>
          </a:p>
          <a:p>
            <a:pPr lvl="0"/>
            <a:r>
              <a:rPr lang="en-AU" sz="3600" dirty="0">
                <a:solidFill>
                  <a:srgbClr val="FFFFFF"/>
                </a:solidFill>
                <a:effectLst>
                  <a:outerShdw blurRad="38100" dist="38100" dir="2700000" algn="tl">
                    <a:srgbClr val="000000">
                      <a:alpha val="43137"/>
                    </a:srgbClr>
                  </a:outerShdw>
                </a:effectLst>
              </a:rPr>
              <a:t>Serial Systems</a:t>
            </a:r>
          </a:p>
          <a:p>
            <a:pPr lvl="0"/>
            <a:endParaRPr lang="en-AU" sz="2000" dirty="0">
              <a:solidFill>
                <a:srgbClr val="FFFFFF"/>
              </a:solidFill>
              <a:effectLst>
                <a:outerShdw blurRad="38100" dist="38100" dir="2700000" algn="tl">
                  <a:srgbClr val="000000">
                    <a:alpha val="43137"/>
                  </a:srgbClr>
                </a:outerShdw>
              </a:effectLst>
            </a:endParaRPr>
          </a:p>
          <a:p>
            <a:pPr lvl="0"/>
            <a:r>
              <a:rPr lang="en-AU" sz="3600" dirty="0">
                <a:solidFill>
                  <a:srgbClr val="FFFFFF"/>
                </a:solidFill>
                <a:effectLst>
                  <a:outerShdw blurRad="38100" dist="38100" dir="2700000" algn="tl">
                    <a:srgbClr val="000000">
                      <a:alpha val="43137"/>
                    </a:srgbClr>
                  </a:outerShdw>
                </a:effectLst>
              </a:rPr>
              <a:t>Parallel – Simultaneous</a:t>
            </a:r>
          </a:p>
          <a:p>
            <a:pPr lvl="0"/>
            <a:r>
              <a:rPr lang="en-AU" sz="3600" dirty="0">
                <a:solidFill>
                  <a:srgbClr val="FFFFFF"/>
                </a:solidFill>
                <a:effectLst>
                  <a:outerShdw blurRad="38100" dist="38100" dir="2700000" algn="tl">
                    <a:srgbClr val="000000">
                      <a:alpha val="43137"/>
                    </a:srgbClr>
                  </a:outerShdw>
                </a:effectLst>
              </a:rPr>
              <a:t>Serial – Sequential Subitizing</a:t>
            </a:r>
          </a:p>
          <a:p>
            <a:pPr lvl="0"/>
            <a:endParaRPr lang="en-AU" sz="3600" dirty="0">
              <a:solidFill>
                <a:srgbClr val="FFFFFF"/>
              </a:solidFill>
              <a:effectLst>
                <a:outerShdw blurRad="38100" dist="38100" dir="2700000" algn="tl">
                  <a:srgbClr val="000000">
                    <a:alpha val="43137"/>
                  </a:srgbClr>
                </a:outerShdw>
              </a:effectLst>
            </a:endParaRPr>
          </a:p>
        </p:txBody>
      </p:sp>
      <p:sp>
        <p:nvSpPr>
          <p:cNvPr id="98" name="Rectangle 97"/>
          <p:cNvSpPr/>
          <p:nvPr/>
        </p:nvSpPr>
        <p:spPr>
          <a:xfrm>
            <a:off x="15097702" y="10372106"/>
            <a:ext cx="6619799" cy="3308598"/>
          </a:xfrm>
          <a:prstGeom prst="rect">
            <a:avLst/>
          </a:prstGeom>
        </p:spPr>
        <p:txBody>
          <a:bodyPr wrap="square">
            <a:spAutoFit/>
          </a:bodyPr>
          <a:lstStyle/>
          <a:p>
            <a:pPr lvl="0"/>
            <a:r>
              <a:rPr lang="en-AU" sz="4500" b="1" dirty="0">
                <a:solidFill>
                  <a:srgbClr val="FFFFFF"/>
                </a:solidFill>
                <a:effectLst>
                  <a:outerShdw blurRad="38100" dist="38100" dir="2700000" algn="tl">
                    <a:srgbClr val="000000">
                      <a:alpha val="43137"/>
                    </a:srgbClr>
                  </a:outerShdw>
                </a:effectLst>
              </a:rPr>
              <a:t>Capacity Coefficient</a:t>
            </a:r>
          </a:p>
          <a:p>
            <a:pPr lvl="0"/>
            <a:r>
              <a:rPr lang="en-AU" sz="3600" dirty="0">
                <a:solidFill>
                  <a:srgbClr val="FFFFFF"/>
                </a:solidFill>
                <a:effectLst>
                  <a:outerShdw blurRad="38100" dist="38100" dir="2700000" algn="tl">
                    <a:srgbClr val="000000">
                      <a:alpha val="43137"/>
                    </a:srgbClr>
                  </a:outerShdw>
                </a:effectLst>
              </a:rPr>
              <a:t>Assess System </a:t>
            </a:r>
          </a:p>
          <a:p>
            <a:pPr lvl="0"/>
            <a:r>
              <a:rPr lang="en-AU" sz="3600" dirty="0">
                <a:solidFill>
                  <a:srgbClr val="FFFFFF"/>
                </a:solidFill>
                <a:effectLst>
                  <a:outerShdw blurRad="38100" dist="38100" dir="2700000" algn="tl">
                    <a:srgbClr val="000000">
                      <a:alpha val="43137"/>
                    </a:srgbClr>
                  </a:outerShdw>
                </a:effectLst>
              </a:rPr>
              <a:t>Capacity</a:t>
            </a:r>
          </a:p>
          <a:p>
            <a:pPr lvl="0"/>
            <a:endParaRPr lang="en-AU" sz="2000" dirty="0">
              <a:solidFill>
                <a:srgbClr val="FFFFFF"/>
              </a:solidFill>
              <a:effectLst>
                <a:outerShdw blurRad="38100" dist="38100" dir="2700000" algn="tl">
                  <a:srgbClr val="000000">
                    <a:alpha val="43137"/>
                  </a:srgbClr>
                </a:outerShdw>
              </a:effectLst>
            </a:endParaRPr>
          </a:p>
          <a:p>
            <a:pPr lvl="0"/>
            <a:r>
              <a:rPr lang="en-AU" sz="3600" dirty="0">
                <a:solidFill>
                  <a:srgbClr val="FFFFFF"/>
                </a:solidFill>
                <a:effectLst>
                  <a:outerShdw blurRad="38100" dist="38100" dir="2700000" algn="tl">
                    <a:srgbClr val="000000">
                      <a:alpha val="43137"/>
                    </a:srgbClr>
                  </a:outerShdw>
                </a:effectLst>
              </a:rPr>
              <a:t>Limited – Slows with Workload</a:t>
            </a:r>
          </a:p>
          <a:p>
            <a:pPr lvl="0"/>
            <a:r>
              <a:rPr lang="en-AU" sz="3600" dirty="0">
                <a:solidFill>
                  <a:srgbClr val="FFFFFF"/>
                </a:solidFill>
                <a:effectLst>
                  <a:outerShdw blurRad="38100" dist="38100" dir="2700000" algn="tl">
                    <a:srgbClr val="000000">
                      <a:alpha val="43137"/>
                    </a:srgbClr>
                  </a:outerShdw>
                </a:effectLst>
              </a:rPr>
              <a:t>Unlimited – Unaffected by WL</a:t>
            </a:r>
          </a:p>
        </p:txBody>
      </p:sp>
      <p:cxnSp>
        <p:nvCxnSpPr>
          <p:cNvPr id="1024" name="Straight Connector 1023"/>
          <p:cNvCxnSpPr/>
          <p:nvPr/>
        </p:nvCxnSpPr>
        <p:spPr bwMode="auto">
          <a:xfrm>
            <a:off x="14548048" y="5233018"/>
            <a:ext cx="0" cy="34306052"/>
          </a:xfrm>
          <a:prstGeom prst="line">
            <a:avLst/>
          </a:prstGeom>
          <a:solidFill>
            <a:schemeClr val="accent1"/>
          </a:solidFill>
          <a:ln w="6350" cap="flat" cmpd="sng" algn="ctr">
            <a:solidFill>
              <a:srgbClr val="FFFFFF"/>
            </a:solidFill>
            <a:prstDash val="solid"/>
            <a:round/>
            <a:headEnd type="none" w="med" len="med"/>
            <a:tailEnd type="none" w="med" len="med"/>
          </a:ln>
          <a:effectLst/>
        </p:spPr>
      </p:cxnSp>
      <p:sp>
        <p:nvSpPr>
          <p:cNvPr id="344" name="Rectangle 343"/>
          <p:cNvSpPr/>
          <p:nvPr/>
        </p:nvSpPr>
        <p:spPr>
          <a:xfrm>
            <a:off x="15052105" y="14256768"/>
            <a:ext cx="12495728" cy="784830"/>
          </a:xfrm>
          <a:prstGeom prst="rect">
            <a:avLst/>
          </a:prstGeom>
        </p:spPr>
        <p:txBody>
          <a:bodyPr wrap="none">
            <a:spAutoFit/>
          </a:bodyPr>
          <a:lstStyle/>
          <a:p>
            <a:r>
              <a:rPr lang="en-AU" sz="4500" b="1" dirty="0">
                <a:solidFill>
                  <a:schemeClr val="bg1"/>
                </a:solidFill>
                <a:effectLst>
                  <a:outerShdw blurRad="38100" dist="38100" dir="2700000" algn="tl">
                    <a:srgbClr val="000000">
                      <a:alpha val="43137"/>
                    </a:srgbClr>
                  </a:outerShdw>
                </a:effectLst>
              </a:rPr>
              <a:t>Example SFT Output – </a:t>
            </a:r>
            <a:r>
              <a:rPr lang="en-AU" sz="4500" b="1" dirty="0" err="1">
                <a:solidFill>
                  <a:schemeClr val="bg1"/>
                </a:solidFill>
                <a:effectLst>
                  <a:outerShdw blurRad="38100" dist="38100" dir="2700000" algn="tl">
                    <a:srgbClr val="000000">
                      <a:alpha val="43137"/>
                    </a:srgbClr>
                  </a:outerShdw>
                </a:effectLst>
              </a:rPr>
              <a:t>Exp</a:t>
            </a:r>
            <a:r>
              <a:rPr lang="en-AU" sz="4500" b="1" dirty="0">
                <a:solidFill>
                  <a:schemeClr val="bg1"/>
                </a:solidFill>
                <a:effectLst>
                  <a:outerShdw blurRad="38100" dist="38100" dir="2700000" algn="tl">
                    <a:srgbClr val="000000">
                      <a:alpha val="43137"/>
                    </a:srgbClr>
                  </a:outerShdw>
                </a:effectLst>
              </a:rPr>
              <a:t> 3 Criterion Three </a:t>
            </a:r>
            <a:endParaRPr lang="en-AU" sz="4500" b="1" dirty="0"/>
          </a:p>
        </p:txBody>
      </p:sp>
      <p:pic>
        <p:nvPicPr>
          <p:cNvPr id="369" name="Picture 368"/>
          <p:cNvPicPr>
            <a:picLocks noChangeAspect="1"/>
          </p:cNvPicPr>
          <p:nvPr/>
        </p:nvPicPr>
        <p:blipFill rotWithShape="1">
          <a:blip r:embed="rId6"/>
          <a:srcRect l="-6206" t="-12879" r="31264" b="-12308"/>
          <a:stretch/>
        </p:blipFill>
        <p:spPr>
          <a:xfrm>
            <a:off x="24232113" y="14362734"/>
            <a:ext cx="5633512" cy="9097190"/>
          </a:xfrm>
          <a:prstGeom prst="rect">
            <a:avLst/>
          </a:prstGeom>
        </p:spPr>
      </p:pic>
      <p:pic>
        <p:nvPicPr>
          <p:cNvPr id="370" name="Picture 369"/>
          <p:cNvPicPr>
            <a:picLocks noChangeAspect="1"/>
          </p:cNvPicPr>
          <p:nvPr/>
        </p:nvPicPr>
        <p:blipFill>
          <a:blip r:embed="rId11"/>
          <a:stretch>
            <a:fillRect/>
          </a:stretch>
        </p:blipFill>
        <p:spPr>
          <a:xfrm>
            <a:off x="15206380" y="15120864"/>
            <a:ext cx="11583028" cy="8442207"/>
          </a:xfrm>
          <a:prstGeom prst="rect">
            <a:avLst/>
          </a:prstGeom>
        </p:spPr>
      </p:pic>
      <p:graphicFrame>
        <p:nvGraphicFramePr>
          <p:cNvPr id="371" name="Table 370"/>
          <p:cNvGraphicFramePr>
            <a:graphicFrameLocks noGrp="1"/>
          </p:cNvGraphicFramePr>
          <p:nvPr>
            <p:extLst>
              <p:ext uri="{D42A27DB-BD31-4B8C-83A1-F6EECF244321}">
                <p14:modId xmlns:p14="http://schemas.microsoft.com/office/powerpoint/2010/main" val="1566620372"/>
              </p:ext>
            </p:extLst>
          </p:nvPr>
        </p:nvGraphicFramePr>
        <p:xfrm>
          <a:off x="14853079" y="24558599"/>
          <a:ext cx="14805480" cy="5573618"/>
        </p:xfrm>
        <a:graphic>
          <a:graphicData uri="http://schemas.openxmlformats.org/drawingml/2006/table">
            <a:tbl>
              <a:tblPr firstRow="1" bandRow="1">
                <a:tableStyleId>{9DCAF9ED-07DC-4A11-8D7F-57B35C25682E}</a:tableStyleId>
              </a:tblPr>
              <a:tblGrid>
                <a:gridCol w="2961096">
                  <a:extLst>
                    <a:ext uri="{9D8B030D-6E8A-4147-A177-3AD203B41FA5}">
                      <a16:colId xmlns:a16="http://schemas.microsoft.com/office/drawing/2014/main" xmlns="" val="1657304507"/>
                    </a:ext>
                  </a:extLst>
                </a:gridCol>
                <a:gridCol w="2961096">
                  <a:extLst>
                    <a:ext uri="{9D8B030D-6E8A-4147-A177-3AD203B41FA5}">
                      <a16:colId xmlns:a16="http://schemas.microsoft.com/office/drawing/2014/main" xmlns="" val="1093018289"/>
                    </a:ext>
                  </a:extLst>
                </a:gridCol>
                <a:gridCol w="2961096">
                  <a:extLst>
                    <a:ext uri="{9D8B030D-6E8A-4147-A177-3AD203B41FA5}">
                      <a16:colId xmlns:a16="http://schemas.microsoft.com/office/drawing/2014/main" xmlns="" val="20002"/>
                    </a:ext>
                  </a:extLst>
                </a:gridCol>
                <a:gridCol w="2961096">
                  <a:extLst>
                    <a:ext uri="{9D8B030D-6E8A-4147-A177-3AD203B41FA5}">
                      <a16:colId xmlns:a16="http://schemas.microsoft.com/office/drawing/2014/main" xmlns="" val="1431451660"/>
                    </a:ext>
                  </a:extLst>
                </a:gridCol>
                <a:gridCol w="2961096">
                  <a:extLst>
                    <a:ext uri="{9D8B030D-6E8A-4147-A177-3AD203B41FA5}">
                      <a16:colId xmlns:a16="http://schemas.microsoft.com/office/drawing/2014/main" xmlns="" val="960136507"/>
                    </a:ext>
                  </a:extLst>
                </a:gridCol>
              </a:tblGrid>
              <a:tr h="1303000">
                <a:tc>
                  <a:txBody>
                    <a:bodyPr/>
                    <a:lstStyle/>
                    <a:p>
                      <a:pPr algn="ctr"/>
                      <a:r>
                        <a:rPr lang="en-AU" sz="3000" dirty="0"/>
                        <a:t>Experiment</a:t>
                      </a:r>
                      <a:endParaRPr lang="en-AU" sz="3000" b="1" dirty="0">
                        <a:solidFill>
                          <a:schemeClr val="tx1"/>
                        </a:solidFill>
                      </a:endParaRPr>
                    </a:p>
                  </a:txBody>
                  <a:tcPr anchor="ctr"/>
                </a:tc>
                <a:tc>
                  <a:txBody>
                    <a:bodyPr/>
                    <a:lstStyle/>
                    <a:p>
                      <a:pPr algn="ctr"/>
                      <a:r>
                        <a:rPr lang="en-AU" sz="3000" dirty="0"/>
                        <a:t>Criterion Three</a:t>
                      </a:r>
                      <a:endParaRPr lang="en-AU" sz="3000" b="1" dirty="0">
                        <a:solidFill>
                          <a:schemeClr val="tx1"/>
                        </a:solidFill>
                      </a:endParaRPr>
                    </a:p>
                  </a:txBody>
                  <a:tcPr anchor="ctr"/>
                </a:tc>
                <a:tc>
                  <a:txBody>
                    <a:bodyPr/>
                    <a:lstStyle/>
                    <a:p>
                      <a:pPr algn="ctr"/>
                      <a:r>
                        <a:rPr lang="en-US" sz="3000" dirty="0"/>
                        <a:t>Capacity</a:t>
                      </a:r>
                      <a:endParaRPr lang="en-AU" sz="3000" b="1" dirty="0">
                        <a:solidFill>
                          <a:schemeClr val="tx1"/>
                        </a:solidFill>
                      </a:endParaRPr>
                    </a:p>
                  </a:txBody>
                  <a:tcPr anchor="ctr"/>
                </a:tc>
                <a:tc>
                  <a:txBody>
                    <a:bodyPr/>
                    <a:lstStyle/>
                    <a:p>
                      <a:pPr algn="ctr"/>
                      <a:r>
                        <a:rPr lang="en-AU" sz="3000" dirty="0"/>
                        <a:t>Criterion Four</a:t>
                      </a:r>
                      <a:endParaRPr lang="en-AU" sz="3000" b="1" dirty="0">
                        <a:solidFill>
                          <a:schemeClr val="tx1"/>
                        </a:solidFill>
                      </a:endParaRPr>
                    </a:p>
                  </a:txBody>
                  <a:tcPr anchor="ctr"/>
                </a:tc>
                <a:tc>
                  <a:txBody>
                    <a:bodyPr/>
                    <a:lstStyle/>
                    <a:p>
                      <a:pPr algn="ctr"/>
                      <a:r>
                        <a:rPr lang="en-AU" sz="3000" dirty="0"/>
                        <a:t>Capacity</a:t>
                      </a:r>
                      <a:endParaRPr lang="en-AU" sz="3000" b="1" dirty="0">
                        <a:solidFill>
                          <a:schemeClr val="tx1"/>
                        </a:solidFill>
                      </a:endParaRPr>
                    </a:p>
                  </a:txBody>
                  <a:tcPr anchor="ctr"/>
                </a:tc>
                <a:extLst>
                  <a:ext uri="{0D108BD9-81ED-4DB2-BD59-A6C34878D82A}">
                    <a16:rowId xmlns:a16="http://schemas.microsoft.com/office/drawing/2014/main" xmlns="" val="137590577"/>
                  </a:ext>
                </a:extLst>
              </a:tr>
              <a:tr h="1303000">
                <a:tc>
                  <a:txBody>
                    <a:bodyPr/>
                    <a:lstStyle/>
                    <a:p>
                      <a:pPr algn="ctr"/>
                      <a:r>
                        <a:rPr lang="en-AU" sz="3000" dirty="0"/>
                        <a:t>Even Size Dots</a:t>
                      </a:r>
                      <a:endParaRPr lang="en-AU" sz="3000" dirty="0">
                        <a:solidFill>
                          <a:schemeClr val="tx1"/>
                        </a:solidFill>
                      </a:endParaRPr>
                    </a:p>
                  </a:txBody>
                  <a:tcPr anchor="ctr"/>
                </a:tc>
                <a:tc>
                  <a:txBody>
                    <a:bodyPr/>
                    <a:lstStyle/>
                    <a:p>
                      <a:pPr algn="ctr"/>
                      <a:r>
                        <a:rPr lang="en-AU" sz="3000" dirty="0"/>
                        <a:t>Serial</a:t>
                      </a:r>
                      <a:r>
                        <a:rPr lang="en-AU" sz="3000" baseline="0" dirty="0"/>
                        <a:t> N = 11 </a:t>
                      </a:r>
                    </a:p>
                    <a:p>
                      <a:pPr algn="ctr"/>
                      <a:r>
                        <a:rPr lang="en-AU" sz="3000" baseline="0" dirty="0"/>
                        <a:t>Parallel N = 1</a:t>
                      </a:r>
                      <a:endParaRPr lang="en-AU" sz="300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000" dirty="0"/>
                        <a:t>Unlimited</a:t>
                      </a:r>
                      <a:endParaRPr lang="en-AU" sz="3000" dirty="0">
                        <a:solidFill>
                          <a:schemeClr val="tx1"/>
                        </a:solidFill>
                      </a:endParaRPr>
                    </a:p>
                  </a:txBody>
                  <a:tcPr anchor="ctr"/>
                </a:tc>
                <a:tc>
                  <a:txBody>
                    <a:bodyPr/>
                    <a:lstStyle/>
                    <a:p>
                      <a:pPr algn="ctr"/>
                      <a:r>
                        <a:rPr lang="en-AU" sz="3000" dirty="0"/>
                        <a:t>Serial</a:t>
                      </a:r>
                      <a:r>
                        <a:rPr lang="en-AU" sz="3000" baseline="0" dirty="0"/>
                        <a:t> N = 12</a:t>
                      </a:r>
                      <a:endParaRPr lang="en-AU" sz="3000" baseline="0" dirty="0">
                        <a:solidFill>
                          <a:schemeClr val="tx1"/>
                        </a:solidFill>
                      </a:endParaRPr>
                    </a:p>
                  </a:txBody>
                  <a:tcPr anchor="ctr"/>
                </a:tc>
                <a:tc>
                  <a:txBody>
                    <a:bodyPr/>
                    <a:lstStyle/>
                    <a:p>
                      <a:pPr algn="ctr"/>
                      <a:r>
                        <a:rPr lang="en-US" sz="3000" dirty="0"/>
                        <a:t>Unlimited</a:t>
                      </a:r>
                      <a:endParaRPr lang="en-US" sz="3000" b="0" dirty="0">
                        <a:solidFill>
                          <a:schemeClr val="tx1"/>
                        </a:solidFill>
                      </a:endParaRPr>
                    </a:p>
                  </a:txBody>
                  <a:tcPr anchor="ctr"/>
                </a:tc>
                <a:extLst>
                  <a:ext uri="{0D108BD9-81ED-4DB2-BD59-A6C34878D82A}">
                    <a16:rowId xmlns:a16="http://schemas.microsoft.com/office/drawing/2014/main" xmlns="" val="1640704687"/>
                  </a:ext>
                </a:extLst>
              </a:tr>
              <a:tr h="1303000">
                <a:tc>
                  <a:txBody>
                    <a:bodyPr/>
                    <a:lstStyle/>
                    <a:p>
                      <a:pPr algn="ctr"/>
                      <a:r>
                        <a:rPr lang="en-AU" sz="3000" dirty="0"/>
                        <a:t>Equal Disc Area</a:t>
                      </a:r>
                      <a:endParaRPr lang="en-AU" sz="3000" dirty="0">
                        <a:solidFill>
                          <a:schemeClr val="tx1"/>
                        </a:solidFill>
                      </a:endParaRPr>
                    </a:p>
                  </a:txBody>
                  <a:tcPr anchor="ctr"/>
                </a:tc>
                <a:tc>
                  <a:txBody>
                    <a:bodyPr/>
                    <a:lstStyle/>
                    <a:p>
                      <a:pPr algn="ctr"/>
                      <a:r>
                        <a:rPr lang="en-AU" sz="3000" dirty="0"/>
                        <a:t>Serial N = 8</a:t>
                      </a:r>
                      <a:endParaRPr lang="en-AU" sz="3000" dirty="0">
                        <a:solidFill>
                          <a:schemeClr val="tx1"/>
                        </a:solidFill>
                      </a:endParaRPr>
                    </a:p>
                  </a:txBody>
                  <a:tcPr anchor="ctr"/>
                </a:tc>
                <a:tc>
                  <a:txBody>
                    <a:bodyPr/>
                    <a:lstStyle/>
                    <a:p>
                      <a:pPr algn="ctr"/>
                      <a:r>
                        <a:rPr lang="en-US" sz="3000" dirty="0"/>
                        <a:t>Unlimited</a:t>
                      </a:r>
                      <a:endParaRPr lang="en-AU" sz="3000" b="1" dirty="0">
                        <a:solidFill>
                          <a:schemeClr val="tx1"/>
                        </a:solidFill>
                      </a:endParaRPr>
                    </a:p>
                  </a:txBody>
                  <a:tcPr anchor="ctr"/>
                </a:tc>
                <a:tc>
                  <a:txBody>
                    <a:bodyPr/>
                    <a:lstStyle/>
                    <a:p>
                      <a:pPr algn="ctr"/>
                      <a:r>
                        <a:rPr lang="en-AU" sz="3000" dirty="0"/>
                        <a:t>Serial N = 11</a:t>
                      </a:r>
                      <a:endParaRPr lang="en-AU" sz="3000" dirty="0">
                        <a:solidFill>
                          <a:schemeClr val="tx1"/>
                        </a:solidFill>
                      </a:endParaRPr>
                    </a:p>
                  </a:txBody>
                  <a:tcPr anchor="ctr"/>
                </a:tc>
                <a:tc>
                  <a:txBody>
                    <a:bodyPr/>
                    <a:lstStyle/>
                    <a:p>
                      <a:pPr algn="ctr"/>
                      <a:r>
                        <a:rPr lang="en-AU" sz="3000" dirty="0"/>
                        <a:t>Unlimited</a:t>
                      </a:r>
                      <a:endParaRPr lang="en-AU" sz="3000" b="1" dirty="0">
                        <a:solidFill>
                          <a:schemeClr val="tx1"/>
                        </a:solidFill>
                      </a:endParaRPr>
                    </a:p>
                  </a:txBody>
                  <a:tcPr anchor="ctr"/>
                </a:tc>
                <a:extLst>
                  <a:ext uri="{0D108BD9-81ED-4DB2-BD59-A6C34878D82A}">
                    <a16:rowId xmlns:a16="http://schemas.microsoft.com/office/drawing/2014/main" xmlns="" val="2322855173"/>
                  </a:ext>
                </a:extLst>
              </a:tr>
              <a:tr h="16646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3000" dirty="0"/>
                        <a:t>Enforced Subitizing</a:t>
                      </a:r>
                      <a:endParaRPr lang="en-AU" sz="3000" dirty="0">
                        <a:solidFill>
                          <a:schemeClr val="tx1"/>
                        </a:solidFill>
                      </a:endParaRPr>
                    </a:p>
                  </a:txBody>
                  <a:tcPr anchor="ctr"/>
                </a:tc>
                <a:tc>
                  <a:txBody>
                    <a:bodyPr/>
                    <a:lstStyle/>
                    <a:p>
                      <a:pPr algn="ctr"/>
                      <a:r>
                        <a:rPr lang="en-AU" sz="3000" dirty="0"/>
                        <a:t>Serial</a:t>
                      </a:r>
                      <a:r>
                        <a:rPr lang="en-AU" sz="3000" baseline="0" dirty="0"/>
                        <a:t> N = 12</a:t>
                      </a:r>
                    </a:p>
                    <a:p>
                      <a:pPr algn="ctr"/>
                      <a:r>
                        <a:rPr lang="en-AU" sz="3000" baseline="0" dirty="0"/>
                        <a:t>Parallel N = 2</a:t>
                      </a:r>
                      <a:endParaRPr lang="en-AU" sz="300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000" dirty="0"/>
                        <a:t>Unlimited </a:t>
                      </a:r>
                      <a:endParaRPr lang="en-AU" sz="3000" dirty="0">
                        <a:solidFill>
                          <a:schemeClr val="tx1"/>
                        </a:solidFill>
                      </a:endParaRPr>
                    </a:p>
                  </a:txBody>
                  <a:tcPr anchor="ctr"/>
                </a:tc>
                <a:tc>
                  <a:txBody>
                    <a:bodyPr/>
                    <a:lstStyle/>
                    <a:p>
                      <a:pPr algn="ctr"/>
                      <a:r>
                        <a:rPr lang="en-AU" sz="3000" dirty="0"/>
                        <a:t>Serial</a:t>
                      </a:r>
                      <a:r>
                        <a:rPr lang="en-AU" sz="3000" baseline="0" dirty="0"/>
                        <a:t> N = 12</a:t>
                      </a:r>
                    </a:p>
                    <a:p>
                      <a:pPr algn="ctr"/>
                      <a:r>
                        <a:rPr lang="en-AU" sz="3000" baseline="0" dirty="0"/>
                        <a:t>Parallel N = 2</a:t>
                      </a:r>
                      <a:endParaRPr lang="en-AU" sz="3000" dirty="0">
                        <a:solidFill>
                          <a:schemeClr val="tx1"/>
                        </a:solidFill>
                      </a:endParaRPr>
                    </a:p>
                  </a:txBody>
                  <a:tcPr anchor="ctr"/>
                </a:tc>
                <a:tc>
                  <a:txBody>
                    <a:bodyPr/>
                    <a:lstStyle/>
                    <a:p>
                      <a:pPr algn="ctr"/>
                      <a:r>
                        <a:rPr lang="en-US" sz="3000" dirty="0"/>
                        <a:t>Unlimited</a:t>
                      </a:r>
                      <a:endParaRPr lang="en-US" sz="3000" b="0" dirty="0">
                        <a:solidFill>
                          <a:schemeClr val="tx1"/>
                        </a:solidFill>
                      </a:endParaRPr>
                    </a:p>
                  </a:txBody>
                  <a:tcPr anchor="ctr"/>
                </a:tc>
                <a:extLst>
                  <a:ext uri="{0D108BD9-81ED-4DB2-BD59-A6C34878D82A}">
                    <a16:rowId xmlns:a16="http://schemas.microsoft.com/office/drawing/2014/main" xmlns="" val="4228776681"/>
                  </a:ext>
                </a:extLst>
              </a:tr>
            </a:tbl>
          </a:graphicData>
        </a:graphic>
      </p:graphicFrame>
      <p:sp>
        <p:nvSpPr>
          <p:cNvPr id="1031" name="Rectangle 1030"/>
          <p:cNvSpPr/>
          <p:nvPr/>
        </p:nvSpPr>
        <p:spPr>
          <a:xfrm>
            <a:off x="14838178" y="23689816"/>
            <a:ext cx="2268570" cy="752642"/>
          </a:xfrm>
          <a:prstGeom prst="rect">
            <a:avLst/>
          </a:prstGeom>
        </p:spPr>
        <p:txBody>
          <a:bodyPr wrap="none">
            <a:spAutoFit/>
          </a:bodyPr>
          <a:lstStyle/>
          <a:p>
            <a:pPr lvl="0">
              <a:lnSpc>
                <a:spcPts val="5500"/>
              </a:lnSpc>
            </a:pPr>
            <a:r>
              <a:rPr lang="en-AU" sz="4500" b="1" dirty="0">
                <a:solidFill>
                  <a:srgbClr val="FFFFFF"/>
                </a:solidFill>
                <a:effectLst>
                  <a:outerShdw blurRad="38100" dist="38100" dir="2700000" algn="tl">
                    <a:srgbClr val="000000">
                      <a:alpha val="43137"/>
                    </a:srgbClr>
                  </a:outerShdw>
                </a:effectLst>
              </a:rPr>
              <a:t>Results</a:t>
            </a:r>
          </a:p>
        </p:txBody>
      </p:sp>
      <mc:AlternateContent xmlns:mc="http://schemas.openxmlformats.org/markup-compatibility/2006" xmlns:a14="http://schemas.microsoft.com/office/drawing/2010/main">
        <mc:Choice Requires="a14">
          <p:sp>
            <p:nvSpPr>
              <p:cNvPr id="1032" name="Rectangle 1031"/>
              <p:cNvSpPr/>
              <p:nvPr/>
            </p:nvSpPr>
            <p:spPr>
              <a:xfrm>
                <a:off x="253437" y="39859258"/>
                <a:ext cx="18903123" cy="953594"/>
              </a:xfrm>
              <a:prstGeom prst="rect">
                <a:avLst/>
              </a:prstGeom>
            </p:spPr>
            <p:txBody>
              <a:bodyPr wrap="square">
                <a:spAutoFit/>
              </a:bodyPr>
              <a:lstStyle/>
              <a:p>
                <a:r>
                  <a:rPr lang="en-AU" sz="3600" b="1" dirty="0">
                    <a:solidFill>
                      <a:schemeClr val="tx1"/>
                    </a:solidFill>
                  </a:rPr>
                  <a:t>Formula. 	</a:t>
                </a:r>
                <a:r>
                  <a:rPr lang="en-AU" sz="3600" dirty="0">
                    <a:solidFill>
                      <a:schemeClr val="tx1"/>
                    </a:solidFill>
                  </a:rPr>
                  <a:t>SIC = </a:t>
                </a:r>
                <a14:m>
                  <m:oMath xmlns:m="http://schemas.openxmlformats.org/officeDocument/2006/math">
                    <m:sSub>
                      <m:sSubPr>
                        <m:ctrlPr>
                          <a:rPr lang="en-AU" sz="3600" i="1">
                            <a:solidFill>
                              <a:schemeClr val="tx1"/>
                            </a:solidFill>
                            <a:latin typeface="Cambria Math" panose="02040503050406030204" pitchFamily="18" charset="0"/>
                          </a:rPr>
                        </m:ctrlPr>
                      </m:sSubPr>
                      <m:e>
                        <m:r>
                          <a:rPr lang="en-AU" sz="3600" i="1">
                            <a:solidFill>
                              <a:schemeClr val="tx1"/>
                            </a:solidFill>
                            <a:latin typeface="Cambria Math" panose="02040503050406030204" pitchFamily="18" charset="0"/>
                          </a:rPr>
                          <m:t>𝑆</m:t>
                        </m:r>
                      </m:e>
                      <m:sub>
                        <m:r>
                          <a:rPr lang="en-AU" sz="3600" b="0" i="1" smtClean="0">
                            <a:solidFill>
                              <a:schemeClr val="tx1"/>
                            </a:solidFill>
                            <a:latin typeface="Cambria Math" panose="02040503050406030204" pitchFamily="18" charset="0"/>
                          </a:rPr>
                          <m:t>𝐴𝐵</m:t>
                        </m:r>
                        <m:r>
                          <a:rPr lang="en-AU" sz="3600" b="0" i="1" smtClean="0">
                            <a:solidFill>
                              <a:schemeClr val="tx1"/>
                            </a:solidFill>
                            <a:latin typeface="Cambria Math" panose="02040503050406030204" pitchFamily="18" charset="0"/>
                          </a:rPr>
                          <m:t>_</m:t>
                        </m:r>
                        <m:r>
                          <a:rPr lang="en-AU" sz="3600" i="1">
                            <a:solidFill>
                              <a:schemeClr val="tx1"/>
                            </a:solidFill>
                            <a:latin typeface="Cambria Math" panose="02040503050406030204" pitchFamily="18" charset="0"/>
                          </a:rPr>
                          <m:t>𝐻𝐻</m:t>
                        </m:r>
                      </m:sub>
                    </m:sSub>
                    <m:r>
                      <a:rPr lang="en-AU" sz="3600" i="1">
                        <a:solidFill>
                          <a:schemeClr val="tx1"/>
                        </a:solidFill>
                        <a:latin typeface="Cambria Math" panose="02040503050406030204" pitchFamily="18" charset="0"/>
                      </a:rPr>
                      <m:t> − </m:t>
                    </m:r>
                    <m:sSub>
                      <m:sSubPr>
                        <m:ctrlPr>
                          <a:rPr lang="en-AU" sz="3600" i="1">
                            <a:solidFill>
                              <a:schemeClr val="tx1"/>
                            </a:solidFill>
                            <a:latin typeface="Cambria Math" panose="02040503050406030204" pitchFamily="18" charset="0"/>
                          </a:rPr>
                        </m:ctrlPr>
                      </m:sSubPr>
                      <m:e>
                        <m:r>
                          <a:rPr lang="en-AU" sz="3600" i="1">
                            <a:solidFill>
                              <a:schemeClr val="tx1"/>
                            </a:solidFill>
                            <a:latin typeface="Cambria Math" panose="02040503050406030204" pitchFamily="18" charset="0"/>
                          </a:rPr>
                          <m:t>𝑆</m:t>
                        </m:r>
                      </m:e>
                      <m:sub>
                        <m:r>
                          <a:rPr lang="en-AU" sz="3600" b="0" i="1" smtClean="0">
                            <a:solidFill>
                              <a:schemeClr val="tx1"/>
                            </a:solidFill>
                            <a:latin typeface="Cambria Math" panose="02040503050406030204" pitchFamily="18" charset="0"/>
                          </a:rPr>
                          <m:t>𝐴𝐵</m:t>
                        </m:r>
                        <m:r>
                          <a:rPr lang="en-AU" sz="3600" b="0" i="1" smtClean="0">
                            <a:solidFill>
                              <a:schemeClr val="tx1"/>
                            </a:solidFill>
                            <a:latin typeface="Cambria Math" panose="02040503050406030204" pitchFamily="18" charset="0"/>
                          </a:rPr>
                          <m:t>_</m:t>
                        </m:r>
                        <m:r>
                          <a:rPr lang="en-AU" sz="3600" i="1">
                            <a:solidFill>
                              <a:schemeClr val="tx1"/>
                            </a:solidFill>
                            <a:latin typeface="Cambria Math" panose="02040503050406030204" pitchFamily="18" charset="0"/>
                          </a:rPr>
                          <m:t>𝐻𝐿</m:t>
                        </m:r>
                      </m:sub>
                    </m:sSub>
                    <m:r>
                      <a:rPr lang="en-AU" sz="3600" i="1">
                        <a:solidFill>
                          <a:schemeClr val="tx1"/>
                        </a:solidFill>
                        <a:latin typeface="Cambria Math" panose="02040503050406030204" pitchFamily="18" charset="0"/>
                      </a:rPr>
                      <m:t> − </m:t>
                    </m:r>
                    <m:sSub>
                      <m:sSubPr>
                        <m:ctrlPr>
                          <a:rPr lang="en-AU" sz="3600" i="1">
                            <a:solidFill>
                              <a:schemeClr val="tx1"/>
                            </a:solidFill>
                            <a:latin typeface="Cambria Math" panose="02040503050406030204" pitchFamily="18" charset="0"/>
                          </a:rPr>
                        </m:ctrlPr>
                      </m:sSubPr>
                      <m:e>
                        <m:r>
                          <a:rPr lang="en-AU" sz="3600" i="1">
                            <a:solidFill>
                              <a:schemeClr val="tx1"/>
                            </a:solidFill>
                            <a:latin typeface="Cambria Math" panose="02040503050406030204" pitchFamily="18" charset="0"/>
                          </a:rPr>
                          <m:t>𝑆</m:t>
                        </m:r>
                      </m:e>
                      <m:sub>
                        <m:r>
                          <a:rPr lang="en-AU" sz="3600" b="0" i="1" smtClean="0">
                            <a:solidFill>
                              <a:schemeClr val="tx1"/>
                            </a:solidFill>
                            <a:latin typeface="Cambria Math" panose="02040503050406030204" pitchFamily="18" charset="0"/>
                          </a:rPr>
                          <m:t>𝐴𝐵</m:t>
                        </m:r>
                        <m:r>
                          <a:rPr lang="en-AU" sz="3600" b="0" i="1" smtClean="0">
                            <a:solidFill>
                              <a:schemeClr val="tx1"/>
                            </a:solidFill>
                            <a:latin typeface="Cambria Math" panose="02040503050406030204" pitchFamily="18" charset="0"/>
                          </a:rPr>
                          <m:t>_</m:t>
                        </m:r>
                        <m:r>
                          <a:rPr lang="en-AU" sz="3600" i="1">
                            <a:solidFill>
                              <a:schemeClr val="tx1"/>
                            </a:solidFill>
                            <a:latin typeface="Cambria Math" panose="02040503050406030204" pitchFamily="18" charset="0"/>
                          </a:rPr>
                          <m:t>𝐿𝐻</m:t>
                        </m:r>
                      </m:sub>
                    </m:sSub>
                    <m:r>
                      <a:rPr lang="en-AU" sz="3600" i="1">
                        <a:solidFill>
                          <a:schemeClr val="tx1"/>
                        </a:solidFill>
                        <a:latin typeface="Cambria Math" panose="02040503050406030204" pitchFamily="18" charset="0"/>
                      </a:rPr>
                      <m:t>+ </m:t>
                    </m:r>
                    <m:sSub>
                      <m:sSubPr>
                        <m:ctrlPr>
                          <a:rPr lang="en-AU" sz="3600" i="1">
                            <a:solidFill>
                              <a:schemeClr val="tx1"/>
                            </a:solidFill>
                            <a:latin typeface="Cambria Math" panose="02040503050406030204" pitchFamily="18" charset="0"/>
                          </a:rPr>
                        </m:ctrlPr>
                      </m:sSubPr>
                      <m:e>
                        <m:r>
                          <a:rPr lang="en-AU" sz="3600" i="1">
                            <a:solidFill>
                              <a:schemeClr val="tx1"/>
                            </a:solidFill>
                            <a:latin typeface="Cambria Math" panose="02040503050406030204" pitchFamily="18" charset="0"/>
                          </a:rPr>
                          <m:t>𝑆</m:t>
                        </m:r>
                      </m:e>
                      <m:sub>
                        <m:r>
                          <a:rPr lang="en-AU" sz="3600" b="0" i="1" smtClean="0">
                            <a:solidFill>
                              <a:schemeClr val="tx1"/>
                            </a:solidFill>
                            <a:latin typeface="Cambria Math" panose="02040503050406030204" pitchFamily="18" charset="0"/>
                          </a:rPr>
                          <m:t>𝐴𝐵</m:t>
                        </m:r>
                        <m:r>
                          <a:rPr lang="en-AU" sz="3600" b="0" i="1" smtClean="0">
                            <a:solidFill>
                              <a:schemeClr val="tx1"/>
                            </a:solidFill>
                            <a:latin typeface="Cambria Math" panose="02040503050406030204" pitchFamily="18" charset="0"/>
                          </a:rPr>
                          <m:t>_</m:t>
                        </m:r>
                        <m:r>
                          <a:rPr lang="en-AU" sz="3600" i="1">
                            <a:solidFill>
                              <a:schemeClr val="tx1"/>
                            </a:solidFill>
                            <a:latin typeface="Cambria Math" panose="02040503050406030204" pitchFamily="18" charset="0"/>
                          </a:rPr>
                          <m:t>𝐿𝐿</m:t>
                        </m:r>
                      </m:sub>
                    </m:sSub>
                    <m:r>
                      <a:rPr lang="en-AU" sz="3600" i="1">
                        <a:solidFill>
                          <a:schemeClr val="tx1"/>
                        </a:solidFill>
                        <a:latin typeface="Cambria Math" panose="02040503050406030204" pitchFamily="18" charset="0"/>
                      </a:rPr>
                      <m:t> </m:t>
                    </m:r>
                  </m:oMath>
                </a14:m>
                <a:r>
                  <a:rPr lang="en-AU" sz="3600" dirty="0">
                    <a:solidFill>
                      <a:schemeClr val="tx1"/>
                    </a:solidFill>
                  </a:rPr>
                  <a:t>	Capacity Coefficient = </a:t>
                </a:r>
                <a14:m>
                  <m:oMath xmlns:m="http://schemas.openxmlformats.org/officeDocument/2006/math">
                    <m:r>
                      <a:rPr lang="en-AU" sz="3600" i="1">
                        <a:solidFill>
                          <a:schemeClr val="tx1"/>
                        </a:solidFill>
                        <a:latin typeface="Cambria Math" panose="02040503050406030204" pitchFamily="18" charset="0"/>
                      </a:rPr>
                      <m:t>𝑙𝑜𝑔</m:t>
                    </m:r>
                    <m:f>
                      <m:fPr>
                        <m:ctrlPr>
                          <a:rPr lang="en-AU" sz="3600" i="1">
                            <a:solidFill>
                              <a:schemeClr val="tx1"/>
                            </a:solidFill>
                            <a:latin typeface="Cambria Math" panose="02040503050406030204" pitchFamily="18" charset="0"/>
                          </a:rPr>
                        </m:ctrlPr>
                      </m:fPr>
                      <m:num>
                        <m:sSub>
                          <m:sSubPr>
                            <m:ctrlPr>
                              <a:rPr lang="en-AU" sz="3600" i="1">
                                <a:solidFill>
                                  <a:schemeClr val="tx1"/>
                                </a:solidFill>
                                <a:latin typeface="Cambria Math" panose="02040503050406030204" pitchFamily="18" charset="0"/>
                              </a:rPr>
                            </m:ctrlPr>
                          </m:sSubPr>
                          <m:e>
                            <m:r>
                              <a:rPr lang="en-AU" sz="3600" i="1">
                                <a:solidFill>
                                  <a:schemeClr val="tx1"/>
                                </a:solidFill>
                                <a:latin typeface="Cambria Math" panose="02040503050406030204" pitchFamily="18" charset="0"/>
                              </a:rPr>
                              <m:t>𝑆</m:t>
                            </m:r>
                          </m:e>
                          <m:sub>
                            <m:r>
                              <a:rPr lang="en-AU" sz="3600" i="1">
                                <a:solidFill>
                                  <a:schemeClr val="tx1"/>
                                </a:solidFill>
                                <a:latin typeface="Cambria Math" panose="02040503050406030204" pitchFamily="18" charset="0"/>
                              </a:rPr>
                              <m:t>𝐴𝐵</m:t>
                            </m:r>
                          </m:sub>
                        </m:sSub>
                      </m:num>
                      <m:den>
                        <m:r>
                          <a:rPr lang="en-AU" sz="3600" i="1">
                            <a:solidFill>
                              <a:schemeClr val="tx1"/>
                            </a:solidFill>
                            <a:latin typeface="Cambria Math" panose="02040503050406030204" pitchFamily="18" charset="0"/>
                          </a:rPr>
                          <m:t>(</m:t>
                        </m:r>
                        <m:sSub>
                          <m:sSubPr>
                            <m:ctrlPr>
                              <a:rPr lang="en-AU" sz="3600" i="1">
                                <a:solidFill>
                                  <a:schemeClr val="tx1"/>
                                </a:solidFill>
                                <a:latin typeface="Cambria Math" panose="02040503050406030204" pitchFamily="18" charset="0"/>
                              </a:rPr>
                            </m:ctrlPr>
                          </m:sSubPr>
                          <m:e>
                            <m:r>
                              <a:rPr lang="en-AU" sz="3600" i="1">
                                <a:solidFill>
                                  <a:schemeClr val="tx1"/>
                                </a:solidFill>
                                <a:latin typeface="Cambria Math" panose="02040503050406030204" pitchFamily="18" charset="0"/>
                              </a:rPr>
                              <m:t>𝑆</m:t>
                            </m:r>
                          </m:e>
                          <m:sub>
                            <m:r>
                              <a:rPr lang="en-AU" sz="3600" i="1">
                                <a:solidFill>
                                  <a:schemeClr val="tx1"/>
                                </a:solidFill>
                                <a:latin typeface="Cambria Math" panose="02040503050406030204" pitchFamily="18" charset="0"/>
                              </a:rPr>
                              <m:t>𝐴</m:t>
                            </m:r>
                          </m:sub>
                        </m:sSub>
                        <m:r>
                          <a:rPr lang="en-AU" sz="3600" i="1">
                            <a:solidFill>
                              <a:schemeClr val="tx1"/>
                            </a:solidFill>
                            <a:latin typeface="Cambria Math" panose="02040503050406030204" pitchFamily="18" charset="0"/>
                          </a:rPr>
                          <m:t>+ </m:t>
                        </m:r>
                        <m:sSub>
                          <m:sSubPr>
                            <m:ctrlPr>
                              <a:rPr lang="en-AU" sz="3600" i="1">
                                <a:solidFill>
                                  <a:schemeClr val="tx1"/>
                                </a:solidFill>
                                <a:latin typeface="Cambria Math" panose="02040503050406030204" pitchFamily="18" charset="0"/>
                              </a:rPr>
                            </m:ctrlPr>
                          </m:sSubPr>
                          <m:e>
                            <m:r>
                              <a:rPr lang="en-AU" sz="3600" i="1">
                                <a:solidFill>
                                  <a:schemeClr val="tx1"/>
                                </a:solidFill>
                                <a:latin typeface="Cambria Math" panose="02040503050406030204" pitchFamily="18" charset="0"/>
                              </a:rPr>
                              <m:t>𝑆</m:t>
                            </m:r>
                          </m:e>
                          <m:sub>
                            <m:r>
                              <a:rPr lang="en-AU" sz="3600" i="1">
                                <a:solidFill>
                                  <a:schemeClr val="tx1"/>
                                </a:solidFill>
                                <a:latin typeface="Cambria Math" panose="02040503050406030204" pitchFamily="18" charset="0"/>
                              </a:rPr>
                              <m:t>𝐵</m:t>
                            </m:r>
                          </m:sub>
                        </m:sSub>
                        <m:r>
                          <a:rPr lang="en-AU" sz="3600" i="1">
                            <a:solidFill>
                              <a:schemeClr val="tx1"/>
                            </a:solidFill>
                            <a:latin typeface="Cambria Math" panose="02040503050406030204" pitchFamily="18" charset="0"/>
                          </a:rPr>
                          <m:t>)</m:t>
                        </m:r>
                      </m:den>
                    </m:f>
                  </m:oMath>
                </a14:m>
                <a:r>
                  <a:rPr lang="en-AU" sz="3600" dirty="0"/>
                  <a:t>  </a:t>
                </a:r>
              </a:p>
            </p:txBody>
          </p:sp>
        </mc:Choice>
        <mc:Fallback xmlns="">
          <p:sp>
            <p:nvSpPr>
              <p:cNvPr id="1032" name="Rectangle 1031"/>
              <p:cNvSpPr>
                <a:spLocks noRot="1" noChangeAspect="1" noMove="1" noResize="1" noEditPoints="1" noAdjustHandles="1" noChangeArrowheads="1" noChangeShapeType="1" noTextEdit="1"/>
              </p:cNvSpPr>
              <p:nvPr/>
            </p:nvSpPr>
            <p:spPr>
              <a:xfrm>
                <a:off x="253437" y="39859258"/>
                <a:ext cx="18903123" cy="953594"/>
              </a:xfrm>
              <a:prstGeom prst="rect">
                <a:avLst/>
              </a:prstGeom>
              <a:blipFill>
                <a:blip r:embed="rId12"/>
                <a:stretch>
                  <a:fillRect l="-1000" b="-2564"/>
                </a:stretch>
              </a:blipFill>
            </p:spPr>
            <p:txBody>
              <a:bodyPr/>
              <a:lstStyle/>
              <a:p>
                <a:r>
                  <a:rPr lang="en-AU">
                    <a:noFill/>
                  </a:rPr>
                  <a:t> </a:t>
                </a:r>
              </a:p>
            </p:txBody>
          </p:sp>
        </mc:Fallback>
      </mc:AlternateContent>
      <p:sp>
        <p:nvSpPr>
          <p:cNvPr id="376" name="Rectangle 375"/>
          <p:cNvSpPr/>
          <p:nvPr/>
        </p:nvSpPr>
        <p:spPr>
          <a:xfrm>
            <a:off x="14872890" y="30242544"/>
            <a:ext cx="14785669" cy="3618939"/>
          </a:xfrm>
          <a:prstGeom prst="rect">
            <a:avLst/>
          </a:prstGeom>
        </p:spPr>
        <p:txBody>
          <a:bodyPr wrap="square">
            <a:spAutoFit/>
          </a:bodyPr>
          <a:lstStyle/>
          <a:p>
            <a:pPr lvl="0">
              <a:lnSpc>
                <a:spcPts val="5500"/>
              </a:lnSpc>
            </a:pPr>
            <a:r>
              <a:rPr lang="en-AU" sz="4500" b="1" dirty="0">
                <a:solidFill>
                  <a:srgbClr val="FFFFFF"/>
                </a:solidFill>
                <a:effectLst>
                  <a:outerShdw blurRad="38100" dist="38100" dir="2700000" algn="tl">
                    <a:srgbClr val="000000">
                      <a:alpha val="43137"/>
                    </a:srgbClr>
                  </a:outerShdw>
                </a:effectLst>
              </a:rPr>
              <a:t>Conclusion</a:t>
            </a:r>
          </a:p>
          <a:p>
            <a:pPr marL="571500" lvl="0" indent="-571500">
              <a:lnSpc>
                <a:spcPts val="5500"/>
              </a:lnSpc>
              <a:buFont typeface="Arial" panose="020B0604020202020204" pitchFamily="34" charset="0"/>
              <a:buChar char="•"/>
            </a:pPr>
            <a:r>
              <a:rPr lang="en-AU" sz="4000" dirty="0">
                <a:solidFill>
                  <a:srgbClr val="FFFFFF"/>
                </a:solidFill>
                <a:effectLst>
                  <a:outerShdw blurRad="38100" dist="38100" dir="2700000" algn="tl">
                    <a:srgbClr val="000000">
                      <a:alpha val="43137"/>
                    </a:srgbClr>
                  </a:outerShdw>
                </a:effectLst>
              </a:rPr>
              <a:t>Two Item sets may be </a:t>
            </a:r>
            <a:r>
              <a:rPr lang="en-AU" sz="4000" dirty="0" err="1">
                <a:solidFill>
                  <a:srgbClr val="FFFFFF"/>
                </a:solidFill>
                <a:effectLst>
                  <a:outerShdw blurRad="38100" dist="38100" dir="2700000" algn="tl">
                    <a:srgbClr val="000000">
                      <a:alpha val="43137"/>
                    </a:srgbClr>
                  </a:outerShdw>
                </a:effectLst>
              </a:rPr>
              <a:t>subitized</a:t>
            </a:r>
            <a:r>
              <a:rPr lang="en-AU" sz="4000" dirty="0">
                <a:solidFill>
                  <a:srgbClr val="FFFFFF"/>
                </a:solidFill>
                <a:effectLst>
                  <a:outerShdw blurRad="38100" dist="38100" dir="2700000" algn="tl">
                    <a:srgbClr val="000000">
                      <a:alpha val="43137"/>
                    </a:srgbClr>
                  </a:outerShdw>
                </a:effectLst>
              </a:rPr>
              <a:t> in Parallel under conditions of (apparently) Unlimited or Effortless workload.</a:t>
            </a:r>
          </a:p>
          <a:p>
            <a:pPr marL="571500" lvl="0" indent="-571500">
              <a:lnSpc>
                <a:spcPts val="5500"/>
              </a:lnSpc>
              <a:buFont typeface="Arial" panose="020B0604020202020204" pitchFamily="34" charset="0"/>
              <a:buChar char="•"/>
            </a:pPr>
            <a:r>
              <a:rPr lang="en-AU" sz="4000" dirty="0">
                <a:solidFill>
                  <a:srgbClr val="FFFFFF"/>
                </a:solidFill>
                <a:effectLst>
                  <a:outerShdw blurRad="38100" dist="38100" dir="2700000" algn="tl">
                    <a:srgbClr val="000000">
                      <a:alpha val="43137"/>
                    </a:srgbClr>
                  </a:outerShdw>
                </a:effectLst>
              </a:rPr>
              <a:t>Sequential Subitizing was the preferred method.</a:t>
            </a:r>
            <a:endParaRPr lang="en-AU" sz="2000" dirty="0">
              <a:solidFill>
                <a:srgbClr val="FFFFFF"/>
              </a:solidFill>
              <a:effectLst>
                <a:outerShdw blurRad="38100" dist="38100" dir="2700000" algn="tl">
                  <a:srgbClr val="000000">
                    <a:alpha val="43137"/>
                  </a:srgbClr>
                </a:outerShdw>
              </a:effectLst>
            </a:endParaRPr>
          </a:p>
          <a:p>
            <a:pPr lvl="0">
              <a:lnSpc>
                <a:spcPts val="5500"/>
              </a:lnSpc>
            </a:pPr>
            <a:endParaRPr lang="en-AU" sz="4000" dirty="0">
              <a:solidFill>
                <a:srgbClr val="FFFFFF"/>
              </a:solidFill>
              <a:effectLst>
                <a:outerShdw blurRad="38100" dist="38100" dir="2700000" algn="tl">
                  <a:srgbClr val="000000">
                    <a:alpha val="43137"/>
                  </a:srgbClr>
                </a:outerShdw>
              </a:effectLst>
            </a:endParaRPr>
          </a:p>
        </p:txBody>
      </p:sp>
      <p:sp>
        <p:nvSpPr>
          <p:cNvPr id="1033" name="Rectangle 1032"/>
          <p:cNvSpPr/>
          <p:nvPr/>
        </p:nvSpPr>
        <p:spPr>
          <a:xfrm>
            <a:off x="14908088" y="33385219"/>
            <a:ext cx="15122525" cy="6440225"/>
          </a:xfrm>
          <a:prstGeom prst="rect">
            <a:avLst/>
          </a:prstGeom>
        </p:spPr>
        <p:txBody>
          <a:bodyPr>
            <a:spAutoFit/>
          </a:bodyPr>
          <a:lstStyle/>
          <a:p>
            <a:pPr lvl="0">
              <a:lnSpc>
                <a:spcPts val="5500"/>
              </a:lnSpc>
            </a:pPr>
            <a:r>
              <a:rPr lang="en-AU" sz="4500" b="1" dirty="0">
                <a:solidFill>
                  <a:srgbClr val="FFFFFF"/>
                </a:solidFill>
                <a:effectLst>
                  <a:outerShdw blurRad="38100" dist="38100" dir="2700000" algn="tl">
                    <a:srgbClr val="000000">
                      <a:alpha val="43137"/>
                    </a:srgbClr>
                  </a:outerShdw>
                </a:effectLst>
              </a:rPr>
              <a:t>Additional Analyses</a:t>
            </a:r>
          </a:p>
          <a:p>
            <a:pPr marL="571500" lvl="0" indent="-571500">
              <a:lnSpc>
                <a:spcPts val="5500"/>
              </a:lnSpc>
              <a:buFont typeface="Arial" panose="020B0604020202020204" pitchFamily="34" charset="0"/>
              <a:buChar char="•"/>
            </a:pPr>
            <a:r>
              <a:rPr lang="en-AU" sz="4000" dirty="0">
                <a:solidFill>
                  <a:srgbClr val="FFFFFF"/>
                </a:solidFill>
                <a:effectLst>
                  <a:outerShdw blurRad="38100" dist="38100" dir="2700000" algn="tl">
                    <a:srgbClr val="000000">
                      <a:alpha val="43137"/>
                    </a:srgbClr>
                  </a:outerShdw>
                </a:effectLst>
              </a:rPr>
              <a:t>A </a:t>
            </a:r>
            <a:r>
              <a:rPr lang="en-AU" sz="3800" dirty="0">
                <a:solidFill>
                  <a:srgbClr val="FFFFFF"/>
                </a:solidFill>
                <a:effectLst>
                  <a:outerShdw blurRad="38100" dist="38100" dir="2700000" algn="tl">
                    <a:srgbClr val="000000">
                      <a:alpha val="43137"/>
                    </a:srgbClr>
                  </a:outerShdw>
                </a:effectLst>
              </a:rPr>
              <a:t>modified version of this task was completed (N=5), with the addition of trials containing single-target item sets without distractors. </a:t>
            </a:r>
          </a:p>
          <a:p>
            <a:pPr marL="571500" lvl="0" indent="-571500">
              <a:lnSpc>
                <a:spcPts val="5500"/>
              </a:lnSpc>
              <a:buFont typeface="Arial" panose="020B0604020202020204" pitchFamily="34" charset="0"/>
              <a:buChar char="•"/>
            </a:pPr>
            <a:r>
              <a:rPr lang="en-AU" sz="3800" dirty="0">
                <a:solidFill>
                  <a:srgbClr val="FFFFFF"/>
                </a:solidFill>
                <a:effectLst>
                  <a:outerShdw blurRad="38100" dist="38100" dir="2700000" algn="tl">
                    <a:srgbClr val="000000">
                      <a:alpha val="43137"/>
                    </a:srgbClr>
                  </a:outerShdw>
                </a:effectLst>
              </a:rPr>
              <a:t>Results suggest the presence of distractor items biased the Capacity Coefficient towards unlimited processing. </a:t>
            </a:r>
          </a:p>
          <a:p>
            <a:pPr marL="571500" lvl="0" indent="-571500">
              <a:lnSpc>
                <a:spcPts val="5500"/>
              </a:lnSpc>
              <a:buFont typeface="Arial" panose="020B0604020202020204" pitchFamily="34" charset="0"/>
              <a:buChar char="•"/>
            </a:pPr>
            <a:r>
              <a:rPr lang="en-AU" sz="3800" dirty="0">
                <a:solidFill>
                  <a:srgbClr val="FFFFFF"/>
                </a:solidFill>
                <a:effectLst>
                  <a:outerShdw blurRad="38100" dist="38100" dir="2700000" algn="tl">
                    <a:srgbClr val="000000">
                      <a:alpha val="43137"/>
                    </a:srgbClr>
                  </a:outerShdw>
                </a:effectLst>
              </a:rPr>
              <a:t>We suspect further testing will reveal that both Parallel and Serial System Subitizing can be performed only under conditions of Limited System Workload Capacity</a:t>
            </a:r>
          </a:p>
        </p:txBody>
      </p:sp>
      <p:sp>
        <p:nvSpPr>
          <p:cNvPr id="378" name="Rectangle 377"/>
          <p:cNvSpPr/>
          <p:nvPr/>
        </p:nvSpPr>
        <p:spPr>
          <a:xfrm>
            <a:off x="19387688" y="39946781"/>
            <a:ext cx="11290152" cy="1384995"/>
          </a:xfrm>
          <a:prstGeom prst="rect">
            <a:avLst/>
          </a:prstGeom>
        </p:spPr>
        <p:txBody>
          <a:bodyPr wrap="square">
            <a:spAutoFit/>
          </a:bodyPr>
          <a:lstStyle/>
          <a:p>
            <a:r>
              <a:rPr lang="en-AU" sz="2800" dirty="0">
                <a:solidFill>
                  <a:schemeClr val="tx1"/>
                </a:solidFill>
              </a:rPr>
              <a:t>Where S=Survivor Function. AB = Double Target. H=High Salience. L=Low Salience. Salience – Proximity to Criterion.</a:t>
            </a:r>
          </a:p>
          <a:p>
            <a:r>
              <a:rPr lang="en-AU" sz="2800" dirty="0">
                <a:solidFill>
                  <a:schemeClr val="tx1"/>
                </a:solidFill>
              </a:rPr>
              <a:t> </a:t>
            </a:r>
          </a:p>
        </p:txBody>
      </p:sp>
      <p:pic>
        <p:nvPicPr>
          <p:cNvPr id="380" name="Picture 379"/>
          <p:cNvPicPr>
            <a:picLocks noChangeAspect="1"/>
          </p:cNvPicPr>
          <p:nvPr/>
        </p:nvPicPr>
        <p:blipFill rotWithShape="1">
          <a:blip r:embed="rId5"/>
          <a:srcRect l="32271" t="-4324" r="-10905" b="48782"/>
          <a:stretch/>
        </p:blipFill>
        <p:spPr>
          <a:xfrm>
            <a:off x="372413" y="37959338"/>
            <a:ext cx="2730076" cy="1899920"/>
          </a:xfrm>
          <a:prstGeom prst="rect">
            <a:avLst/>
          </a:prstGeom>
        </p:spPr>
      </p:pic>
      <p:pic>
        <p:nvPicPr>
          <p:cNvPr id="107" name="Picture 106"/>
          <p:cNvPicPr>
            <a:picLocks noChangeAspect="1"/>
          </p:cNvPicPr>
          <p:nvPr/>
        </p:nvPicPr>
        <p:blipFill rotWithShape="1">
          <a:blip r:embed="rId5"/>
          <a:srcRect l="-66085" t="-18511" r="31414" b="-1657"/>
          <a:stretch/>
        </p:blipFill>
        <p:spPr>
          <a:xfrm>
            <a:off x="10435169" y="21920580"/>
            <a:ext cx="4038918" cy="3550808"/>
          </a:xfrm>
          <a:prstGeom prst="rect">
            <a:avLst/>
          </a:prstGeom>
        </p:spPr>
      </p:pic>
      <p:pic>
        <p:nvPicPr>
          <p:cNvPr id="108" name="Picture 107"/>
          <p:cNvPicPr>
            <a:picLocks noChangeAspect="1"/>
          </p:cNvPicPr>
          <p:nvPr/>
        </p:nvPicPr>
        <p:blipFill rotWithShape="1">
          <a:blip r:embed="rId6"/>
          <a:srcRect l="-37369" t="-29360" r="48232" b="36535"/>
          <a:stretch/>
        </p:blipFill>
        <p:spPr>
          <a:xfrm>
            <a:off x="10835928" y="36157558"/>
            <a:ext cx="3675139" cy="3699864"/>
          </a:xfrm>
          <a:prstGeom prst="rect">
            <a:avLst/>
          </a:prstGeom>
        </p:spPr>
      </p:pic>
      <p:grpSp>
        <p:nvGrpSpPr>
          <p:cNvPr id="39" name="Group 38"/>
          <p:cNvGrpSpPr/>
          <p:nvPr/>
        </p:nvGrpSpPr>
        <p:grpSpPr>
          <a:xfrm>
            <a:off x="10300387" y="30820400"/>
            <a:ext cx="2335220" cy="8026197"/>
            <a:chOff x="10268612" y="31145339"/>
            <a:chExt cx="2335220" cy="8026197"/>
          </a:xfrm>
        </p:grpSpPr>
        <p:sp>
          <p:nvSpPr>
            <p:cNvPr id="248" name="Rectangle 247"/>
            <p:cNvSpPr/>
            <p:nvPr/>
          </p:nvSpPr>
          <p:spPr>
            <a:xfrm>
              <a:off x="10268612" y="31145339"/>
              <a:ext cx="2335220" cy="23352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1" name="Rectangle 250"/>
            <p:cNvSpPr/>
            <p:nvPr/>
          </p:nvSpPr>
          <p:spPr>
            <a:xfrm>
              <a:off x="10268612" y="34005026"/>
              <a:ext cx="2335220" cy="23352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2" name="Oval 251"/>
            <p:cNvSpPr/>
            <p:nvPr/>
          </p:nvSpPr>
          <p:spPr>
            <a:xfrm>
              <a:off x="10988693" y="34792209"/>
              <a:ext cx="288000" cy="288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3" name="Oval 252"/>
            <p:cNvSpPr/>
            <p:nvPr/>
          </p:nvSpPr>
          <p:spPr>
            <a:xfrm>
              <a:off x="11508222" y="35135597"/>
              <a:ext cx="216000" cy="216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4" name="Rectangle 253"/>
            <p:cNvSpPr/>
            <p:nvPr/>
          </p:nvSpPr>
          <p:spPr>
            <a:xfrm>
              <a:off x="10268612" y="36836316"/>
              <a:ext cx="2335220" cy="23352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5" name="Oval 254"/>
            <p:cNvSpPr/>
            <p:nvPr/>
          </p:nvSpPr>
          <p:spPr>
            <a:xfrm>
              <a:off x="10864467" y="38166004"/>
              <a:ext cx="302400" cy="301528"/>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6" name="Oval 255"/>
            <p:cNvSpPr/>
            <p:nvPr/>
          </p:nvSpPr>
          <p:spPr>
            <a:xfrm>
              <a:off x="11783325" y="37083304"/>
              <a:ext cx="396000" cy="396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7" name="Oval 256"/>
            <p:cNvSpPr/>
            <p:nvPr/>
          </p:nvSpPr>
          <p:spPr>
            <a:xfrm>
              <a:off x="11926635" y="34512813"/>
              <a:ext cx="180000" cy="180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8" name="Oval 257"/>
            <p:cNvSpPr/>
            <p:nvPr/>
          </p:nvSpPr>
          <p:spPr>
            <a:xfrm>
              <a:off x="11940217" y="37654336"/>
              <a:ext cx="180000" cy="180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7" name="Oval 276"/>
            <p:cNvSpPr/>
            <p:nvPr/>
          </p:nvSpPr>
          <p:spPr>
            <a:xfrm>
              <a:off x="11932774" y="32872576"/>
              <a:ext cx="288000" cy="288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8" name="Oval 277"/>
            <p:cNvSpPr/>
            <p:nvPr/>
          </p:nvSpPr>
          <p:spPr>
            <a:xfrm>
              <a:off x="10786220" y="31639864"/>
              <a:ext cx="288000" cy="288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9" name="Oval 278"/>
            <p:cNvSpPr/>
            <p:nvPr/>
          </p:nvSpPr>
          <p:spPr>
            <a:xfrm>
              <a:off x="11264792" y="32175744"/>
              <a:ext cx="288000" cy="288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0" name="Oval 279"/>
            <p:cNvSpPr/>
            <p:nvPr/>
          </p:nvSpPr>
          <p:spPr>
            <a:xfrm>
              <a:off x="11303828" y="31705029"/>
              <a:ext cx="288000" cy="288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1" name="Oval 280"/>
            <p:cNvSpPr/>
            <p:nvPr/>
          </p:nvSpPr>
          <p:spPr>
            <a:xfrm>
              <a:off x="10783126" y="32144536"/>
              <a:ext cx="288000" cy="288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2" name="Oval 281"/>
            <p:cNvSpPr/>
            <p:nvPr/>
          </p:nvSpPr>
          <p:spPr>
            <a:xfrm>
              <a:off x="11268847" y="32860550"/>
              <a:ext cx="288000" cy="288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3" name="Oval 282"/>
            <p:cNvSpPr/>
            <p:nvPr/>
          </p:nvSpPr>
          <p:spPr>
            <a:xfrm>
              <a:off x="11923306" y="32051825"/>
              <a:ext cx="288000" cy="288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4" name="Oval 283"/>
            <p:cNvSpPr/>
            <p:nvPr/>
          </p:nvSpPr>
          <p:spPr>
            <a:xfrm>
              <a:off x="10793886" y="32565015"/>
              <a:ext cx="288000" cy="288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5" name="Oval 284"/>
            <p:cNvSpPr/>
            <p:nvPr/>
          </p:nvSpPr>
          <p:spPr>
            <a:xfrm>
              <a:off x="11775752" y="31417029"/>
              <a:ext cx="288000" cy="288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8" name="Oval 297"/>
            <p:cNvSpPr/>
            <p:nvPr/>
          </p:nvSpPr>
          <p:spPr>
            <a:xfrm>
              <a:off x="10927126" y="35517450"/>
              <a:ext cx="180000" cy="180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1" name="Oval 300"/>
            <p:cNvSpPr/>
            <p:nvPr/>
          </p:nvSpPr>
          <p:spPr>
            <a:xfrm>
              <a:off x="12032130" y="34993006"/>
              <a:ext cx="252000" cy="252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2" name="Oval 301"/>
            <p:cNvSpPr/>
            <p:nvPr/>
          </p:nvSpPr>
          <p:spPr>
            <a:xfrm>
              <a:off x="11831802" y="35607450"/>
              <a:ext cx="144000" cy="144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3" name="Oval 302"/>
            <p:cNvSpPr/>
            <p:nvPr/>
          </p:nvSpPr>
          <p:spPr>
            <a:xfrm>
              <a:off x="10844693" y="34257413"/>
              <a:ext cx="288000" cy="288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4" name="Oval 303"/>
            <p:cNvSpPr/>
            <p:nvPr/>
          </p:nvSpPr>
          <p:spPr>
            <a:xfrm>
              <a:off x="11393439" y="34409696"/>
              <a:ext cx="144000" cy="144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5" name="Oval 304"/>
            <p:cNvSpPr/>
            <p:nvPr/>
          </p:nvSpPr>
          <p:spPr>
            <a:xfrm>
              <a:off x="10614915" y="35189065"/>
              <a:ext cx="144000" cy="144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6" name="Oval 305"/>
            <p:cNvSpPr/>
            <p:nvPr/>
          </p:nvSpPr>
          <p:spPr>
            <a:xfrm>
              <a:off x="11178818" y="37223946"/>
              <a:ext cx="180000" cy="180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7" name="Oval 306"/>
            <p:cNvSpPr/>
            <p:nvPr/>
          </p:nvSpPr>
          <p:spPr>
            <a:xfrm>
              <a:off x="11344418" y="38462644"/>
              <a:ext cx="266400" cy="266602"/>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8" name="Oval 307"/>
            <p:cNvSpPr/>
            <p:nvPr/>
          </p:nvSpPr>
          <p:spPr>
            <a:xfrm>
              <a:off x="11510101" y="37773888"/>
              <a:ext cx="108000" cy="108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9" name="Oval 308"/>
            <p:cNvSpPr/>
            <p:nvPr/>
          </p:nvSpPr>
          <p:spPr>
            <a:xfrm>
              <a:off x="10981126" y="37604324"/>
              <a:ext cx="252000" cy="252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0" name="Oval 309"/>
            <p:cNvSpPr/>
            <p:nvPr/>
          </p:nvSpPr>
          <p:spPr>
            <a:xfrm>
              <a:off x="11824390" y="38451814"/>
              <a:ext cx="288000" cy="288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1" name="Oval 310"/>
            <p:cNvSpPr/>
            <p:nvPr/>
          </p:nvSpPr>
          <p:spPr>
            <a:xfrm>
              <a:off x="10578915" y="37704688"/>
              <a:ext cx="180000" cy="180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6" name="Picture 525">
            <a:extLst>
              <a:ext uri="{FF2B5EF4-FFF2-40B4-BE49-F238E27FC236}">
                <a16:creationId xmlns:a16="http://schemas.microsoft.com/office/drawing/2014/main" xmlns="" id="{5D183988-E342-4ED3-93C1-A8EF304189DF}"/>
              </a:ext>
            </a:extLst>
          </p:cNvPr>
          <p:cNvPicPr>
            <a:picLocks noChangeAspect="1"/>
          </p:cNvPicPr>
          <p:nvPr/>
        </p:nvPicPr>
        <p:blipFill>
          <a:blip r:embed="rId3"/>
          <a:stretch>
            <a:fillRect/>
          </a:stretch>
        </p:blipFill>
        <p:spPr>
          <a:xfrm rot="18274035">
            <a:off x="14056697" y="11283810"/>
            <a:ext cx="3897209" cy="2520000"/>
          </a:xfrm>
          <a:prstGeom prst="rect">
            <a:avLst/>
          </a:prstGeom>
        </p:spPr>
      </p:pic>
      <p:pic>
        <p:nvPicPr>
          <p:cNvPr id="136" name="Picture 135">
            <a:extLst>
              <a:ext uri="{FF2B5EF4-FFF2-40B4-BE49-F238E27FC236}">
                <a16:creationId xmlns:a16="http://schemas.microsoft.com/office/drawing/2014/main" xmlns="" id="{C7E9BE93-9A52-43A1-A0B5-D5AE4DA5A5DE}"/>
              </a:ext>
            </a:extLst>
          </p:cNvPr>
          <p:cNvPicPr>
            <a:picLocks noChangeAspect="1"/>
          </p:cNvPicPr>
          <p:nvPr/>
        </p:nvPicPr>
        <p:blipFill>
          <a:blip r:embed="rId4"/>
          <a:stretch>
            <a:fillRect/>
          </a:stretch>
        </p:blipFill>
        <p:spPr>
          <a:xfrm rot="20216635">
            <a:off x="8477142" y="28168730"/>
            <a:ext cx="3897209" cy="2520000"/>
          </a:xfrm>
          <a:prstGeom prst="rect">
            <a:avLst/>
          </a:prstGeom>
        </p:spPr>
      </p:pic>
      <p:pic>
        <p:nvPicPr>
          <p:cNvPr id="122" name="Picture 121">
            <a:extLst>
              <a:ext uri="{FF2B5EF4-FFF2-40B4-BE49-F238E27FC236}">
                <a16:creationId xmlns:a16="http://schemas.microsoft.com/office/drawing/2014/main" xmlns="" id="{5E384CCE-9FFB-43EB-BA35-EEE81D6E53D9}"/>
              </a:ext>
            </a:extLst>
          </p:cNvPr>
          <p:cNvPicPr>
            <a:picLocks noChangeAspect="1"/>
          </p:cNvPicPr>
          <p:nvPr/>
        </p:nvPicPr>
        <p:blipFill>
          <a:blip r:embed="rId5"/>
          <a:stretch>
            <a:fillRect/>
          </a:stretch>
        </p:blipFill>
        <p:spPr>
          <a:xfrm rot="19738623">
            <a:off x="12144230" y="24849803"/>
            <a:ext cx="3906000" cy="2520000"/>
          </a:xfrm>
          <a:prstGeom prst="rect">
            <a:avLst/>
          </a:prstGeom>
        </p:spPr>
      </p:pic>
      <p:pic>
        <p:nvPicPr>
          <p:cNvPr id="61" name="Picture 60">
            <a:extLst>
              <a:ext uri="{FF2B5EF4-FFF2-40B4-BE49-F238E27FC236}">
                <a16:creationId xmlns:a16="http://schemas.microsoft.com/office/drawing/2014/main" xmlns="" id="{B68AEFB4-2E03-4772-9D5C-2D1FA0608398}"/>
              </a:ext>
            </a:extLst>
          </p:cNvPr>
          <p:cNvPicPr>
            <a:picLocks noChangeAspect="1"/>
          </p:cNvPicPr>
          <p:nvPr/>
        </p:nvPicPr>
        <p:blipFill>
          <a:blip r:embed="rId5"/>
          <a:stretch>
            <a:fillRect/>
          </a:stretch>
        </p:blipFill>
        <p:spPr>
          <a:xfrm rot="18213990">
            <a:off x="23800932" y="13526202"/>
            <a:ext cx="3906000" cy="2394453"/>
          </a:xfrm>
          <a:prstGeom prst="rect">
            <a:avLst/>
          </a:prstGeom>
        </p:spPr>
      </p:pic>
      <p:pic>
        <p:nvPicPr>
          <p:cNvPr id="59" name="Picture 58">
            <a:extLst>
              <a:ext uri="{FF2B5EF4-FFF2-40B4-BE49-F238E27FC236}">
                <a16:creationId xmlns:a16="http://schemas.microsoft.com/office/drawing/2014/main" xmlns="" id="{1C0F44A7-248C-4E1B-A892-8232B6EB3959}"/>
              </a:ext>
            </a:extLst>
          </p:cNvPr>
          <p:cNvPicPr>
            <a:picLocks noChangeAspect="1"/>
          </p:cNvPicPr>
          <p:nvPr/>
        </p:nvPicPr>
        <p:blipFill>
          <a:blip r:embed="rId5"/>
          <a:stretch>
            <a:fillRect/>
          </a:stretch>
        </p:blipFill>
        <p:spPr>
          <a:xfrm rot="19572114">
            <a:off x="17642651" y="12551743"/>
            <a:ext cx="3906000" cy="2520000"/>
          </a:xfrm>
          <a:prstGeom prst="rect">
            <a:avLst/>
          </a:prstGeom>
        </p:spPr>
      </p:pic>
      <p:pic>
        <p:nvPicPr>
          <p:cNvPr id="88" name="Picture 87">
            <a:extLst>
              <a:ext uri="{FF2B5EF4-FFF2-40B4-BE49-F238E27FC236}">
                <a16:creationId xmlns:a16="http://schemas.microsoft.com/office/drawing/2014/main" xmlns="" id="{C9942C88-B2CA-42CE-ABC0-DE15FFC1C200}"/>
              </a:ext>
            </a:extLst>
          </p:cNvPr>
          <p:cNvPicPr>
            <a:picLocks noChangeAspect="1"/>
          </p:cNvPicPr>
          <p:nvPr/>
        </p:nvPicPr>
        <p:blipFill>
          <a:blip r:embed="rId6"/>
          <a:stretch>
            <a:fillRect/>
          </a:stretch>
        </p:blipFill>
        <p:spPr>
          <a:xfrm rot="16526723">
            <a:off x="21954484" y="15192241"/>
            <a:ext cx="3897209" cy="2520000"/>
          </a:xfrm>
          <a:prstGeom prst="rect">
            <a:avLst/>
          </a:prstGeom>
        </p:spPr>
      </p:pic>
      <p:pic>
        <p:nvPicPr>
          <p:cNvPr id="117" name="Picture 116">
            <a:extLst>
              <a:ext uri="{FF2B5EF4-FFF2-40B4-BE49-F238E27FC236}">
                <a16:creationId xmlns:a16="http://schemas.microsoft.com/office/drawing/2014/main" xmlns="" id="{3D1EABD4-C37E-4BA6-815A-59C77E5C2C62}"/>
              </a:ext>
            </a:extLst>
          </p:cNvPr>
          <p:cNvPicPr>
            <a:picLocks noChangeAspect="1"/>
          </p:cNvPicPr>
          <p:nvPr/>
        </p:nvPicPr>
        <p:blipFill>
          <a:blip r:embed="rId5"/>
          <a:stretch>
            <a:fillRect/>
          </a:stretch>
        </p:blipFill>
        <p:spPr>
          <a:xfrm rot="20873673">
            <a:off x="-5605" y="35914837"/>
            <a:ext cx="3906000" cy="2520000"/>
          </a:xfrm>
          <a:prstGeom prst="rect">
            <a:avLst/>
          </a:prstGeom>
        </p:spPr>
      </p:pic>
      <p:pic>
        <p:nvPicPr>
          <p:cNvPr id="82" name="Picture 81">
            <a:extLst>
              <a:ext uri="{FF2B5EF4-FFF2-40B4-BE49-F238E27FC236}">
                <a16:creationId xmlns:a16="http://schemas.microsoft.com/office/drawing/2014/main" xmlns="" id="{7B7FCB04-7050-47D4-A943-414D28028516}"/>
              </a:ext>
            </a:extLst>
          </p:cNvPr>
          <p:cNvPicPr>
            <a:picLocks noChangeAspect="1"/>
          </p:cNvPicPr>
          <p:nvPr/>
        </p:nvPicPr>
        <p:blipFill>
          <a:blip r:embed="rId5"/>
          <a:stretch>
            <a:fillRect/>
          </a:stretch>
        </p:blipFill>
        <p:spPr>
          <a:xfrm rot="20350559">
            <a:off x="4201015" y="36255126"/>
            <a:ext cx="3906000" cy="2520000"/>
          </a:xfrm>
          <a:prstGeom prst="rect">
            <a:avLst/>
          </a:prstGeom>
        </p:spPr>
      </p:pic>
      <p:pic>
        <p:nvPicPr>
          <p:cNvPr id="83" name="Picture 82">
            <a:extLst>
              <a:ext uri="{FF2B5EF4-FFF2-40B4-BE49-F238E27FC236}">
                <a16:creationId xmlns:a16="http://schemas.microsoft.com/office/drawing/2014/main" xmlns="" id="{624AF459-2A48-4991-BE1C-0D9A0B5135F7}"/>
              </a:ext>
            </a:extLst>
          </p:cNvPr>
          <p:cNvPicPr>
            <a:picLocks noChangeAspect="1"/>
          </p:cNvPicPr>
          <p:nvPr/>
        </p:nvPicPr>
        <p:blipFill>
          <a:blip r:embed="rId6"/>
          <a:stretch>
            <a:fillRect/>
          </a:stretch>
        </p:blipFill>
        <p:spPr>
          <a:xfrm rot="19252638">
            <a:off x="2443812" y="35870105"/>
            <a:ext cx="3897209" cy="2520000"/>
          </a:xfrm>
          <a:prstGeom prst="rect">
            <a:avLst/>
          </a:prstGeom>
        </p:spPr>
      </p:pic>
      <p:pic>
        <p:nvPicPr>
          <p:cNvPr id="78" name="Picture 77">
            <a:extLst>
              <a:ext uri="{FF2B5EF4-FFF2-40B4-BE49-F238E27FC236}">
                <a16:creationId xmlns:a16="http://schemas.microsoft.com/office/drawing/2014/main" xmlns="" id="{82930208-662B-435F-BA61-13AE0231CAF6}"/>
              </a:ext>
            </a:extLst>
          </p:cNvPr>
          <p:cNvPicPr>
            <a:picLocks noChangeAspect="1"/>
          </p:cNvPicPr>
          <p:nvPr/>
        </p:nvPicPr>
        <p:blipFill>
          <a:blip r:embed="rId5"/>
          <a:stretch>
            <a:fillRect/>
          </a:stretch>
        </p:blipFill>
        <p:spPr>
          <a:xfrm rot="21353207">
            <a:off x="-1197731" y="39363849"/>
            <a:ext cx="3906000" cy="2520000"/>
          </a:xfrm>
          <a:prstGeom prst="rect">
            <a:avLst/>
          </a:prstGeom>
        </p:spPr>
      </p:pic>
      <p:pic>
        <p:nvPicPr>
          <p:cNvPr id="80" name="Picture 79">
            <a:extLst>
              <a:ext uri="{FF2B5EF4-FFF2-40B4-BE49-F238E27FC236}">
                <a16:creationId xmlns:a16="http://schemas.microsoft.com/office/drawing/2014/main" xmlns="" id="{F946A928-69BC-4D0F-B37B-600DE01E11A5}"/>
              </a:ext>
            </a:extLst>
          </p:cNvPr>
          <p:cNvPicPr>
            <a:picLocks noChangeAspect="1"/>
          </p:cNvPicPr>
          <p:nvPr/>
        </p:nvPicPr>
        <p:blipFill>
          <a:blip r:embed="rId7"/>
          <a:stretch>
            <a:fillRect/>
          </a:stretch>
        </p:blipFill>
        <p:spPr>
          <a:xfrm rot="16484700">
            <a:off x="2663856" y="34192738"/>
            <a:ext cx="3897210" cy="2484818"/>
          </a:xfrm>
          <a:prstGeom prst="rect">
            <a:avLst/>
          </a:prstGeom>
        </p:spPr>
      </p:pic>
      <p:pic>
        <p:nvPicPr>
          <p:cNvPr id="74" name="Picture 73">
            <a:extLst>
              <a:ext uri="{FF2B5EF4-FFF2-40B4-BE49-F238E27FC236}">
                <a16:creationId xmlns:a16="http://schemas.microsoft.com/office/drawing/2014/main" xmlns="" id="{CB509590-B5DB-44FD-BE9B-38E84AC7203D}"/>
              </a:ext>
            </a:extLst>
          </p:cNvPr>
          <p:cNvPicPr>
            <a:picLocks noChangeAspect="1"/>
          </p:cNvPicPr>
          <p:nvPr/>
        </p:nvPicPr>
        <p:blipFill>
          <a:blip r:embed="rId5"/>
          <a:stretch>
            <a:fillRect/>
          </a:stretch>
        </p:blipFill>
        <p:spPr>
          <a:xfrm rot="8544248">
            <a:off x="5118099" y="38517203"/>
            <a:ext cx="3906000" cy="2520000"/>
          </a:xfrm>
          <a:prstGeom prst="rect">
            <a:avLst/>
          </a:prstGeom>
        </p:spPr>
      </p:pic>
      <p:pic>
        <p:nvPicPr>
          <p:cNvPr id="76" name="Picture 75">
            <a:extLst>
              <a:ext uri="{FF2B5EF4-FFF2-40B4-BE49-F238E27FC236}">
                <a16:creationId xmlns:a16="http://schemas.microsoft.com/office/drawing/2014/main" xmlns="" id="{FA312D8C-A6CB-4403-A702-6AFAFE4DE425}"/>
              </a:ext>
            </a:extLst>
          </p:cNvPr>
          <p:cNvPicPr>
            <a:picLocks noChangeAspect="1"/>
          </p:cNvPicPr>
          <p:nvPr/>
        </p:nvPicPr>
        <p:blipFill>
          <a:blip r:embed="rId4"/>
          <a:stretch>
            <a:fillRect/>
          </a:stretch>
        </p:blipFill>
        <p:spPr>
          <a:xfrm rot="18792189">
            <a:off x="3565984" y="38657385"/>
            <a:ext cx="3897209" cy="2520000"/>
          </a:xfrm>
          <a:prstGeom prst="rect">
            <a:avLst/>
          </a:prstGeom>
        </p:spPr>
      </p:pic>
      <p:pic>
        <p:nvPicPr>
          <p:cNvPr id="72" name="Picture 71">
            <a:extLst>
              <a:ext uri="{FF2B5EF4-FFF2-40B4-BE49-F238E27FC236}">
                <a16:creationId xmlns:a16="http://schemas.microsoft.com/office/drawing/2014/main" xmlns="" id="{45AC4CBF-1DE7-4DD5-8324-0034990C07A0}"/>
              </a:ext>
            </a:extLst>
          </p:cNvPr>
          <p:cNvPicPr>
            <a:picLocks noChangeAspect="1"/>
          </p:cNvPicPr>
          <p:nvPr/>
        </p:nvPicPr>
        <p:blipFill>
          <a:blip r:embed="rId7"/>
          <a:stretch>
            <a:fillRect/>
          </a:stretch>
        </p:blipFill>
        <p:spPr>
          <a:xfrm rot="17140855">
            <a:off x="6905457" y="38597567"/>
            <a:ext cx="3897210" cy="2484818"/>
          </a:xfrm>
          <a:prstGeom prst="rect">
            <a:avLst/>
          </a:prstGeom>
        </p:spPr>
      </p:pic>
      <p:pic>
        <p:nvPicPr>
          <p:cNvPr id="71" name="Picture 70">
            <a:extLst>
              <a:ext uri="{FF2B5EF4-FFF2-40B4-BE49-F238E27FC236}">
                <a16:creationId xmlns:a16="http://schemas.microsoft.com/office/drawing/2014/main" xmlns="" id="{DCB345D1-52B1-4D57-89B4-668BA4CB7030}"/>
              </a:ext>
            </a:extLst>
          </p:cNvPr>
          <p:cNvPicPr>
            <a:picLocks noChangeAspect="1"/>
          </p:cNvPicPr>
          <p:nvPr/>
        </p:nvPicPr>
        <p:blipFill>
          <a:blip r:embed="rId4"/>
          <a:stretch>
            <a:fillRect/>
          </a:stretch>
        </p:blipFill>
        <p:spPr>
          <a:xfrm rot="20216635">
            <a:off x="1118314" y="34200567"/>
            <a:ext cx="3897209" cy="2520000"/>
          </a:xfrm>
          <a:prstGeom prst="rect">
            <a:avLst/>
          </a:prstGeom>
        </p:spPr>
      </p:pic>
      <p:pic>
        <p:nvPicPr>
          <p:cNvPr id="70" name="Picture 69">
            <a:extLst>
              <a:ext uri="{FF2B5EF4-FFF2-40B4-BE49-F238E27FC236}">
                <a16:creationId xmlns:a16="http://schemas.microsoft.com/office/drawing/2014/main" xmlns="" id="{54400C4B-EA35-4D6E-8DF5-FDAFAE8CB4C3}"/>
              </a:ext>
            </a:extLst>
          </p:cNvPr>
          <p:cNvPicPr>
            <a:picLocks noChangeAspect="1"/>
          </p:cNvPicPr>
          <p:nvPr/>
        </p:nvPicPr>
        <p:blipFill>
          <a:blip r:embed="rId6"/>
          <a:stretch>
            <a:fillRect/>
          </a:stretch>
        </p:blipFill>
        <p:spPr>
          <a:xfrm rot="6461830">
            <a:off x="-744292" y="34593433"/>
            <a:ext cx="3897209" cy="2520000"/>
          </a:xfrm>
          <a:prstGeom prst="rect">
            <a:avLst/>
          </a:prstGeom>
        </p:spPr>
      </p:pic>
      <p:pic>
        <p:nvPicPr>
          <p:cNvPr id="62" name="Picture 61">
            <a:extLst>
              <a:ext uri="{FF2B5EF4-FFF2-40B4-BE49-F238E27FC236}">
                <a16:creationId xmlns:a16="http://schemas.microsoft.com/office/drawing/2014/main" xmlns="" id="{194D20C0-8A83-46BE-84C8-AA0C90687A0C}"/>
              </a:ext>
            </a:extLst>
          </p:cNvPr>
          <p:cNvPicPr>
            <a:picLocks noChangeAspect="1"/>
          </p:cNvPicPr>
          <p:nvPr/>
        </p:nvPicPr>
        <p:blipFill>
          <a:blip r:embed="rId3"/>
          <a:stretch>
            <a:fillRect/>
          </a:stretch>
        </p:blipFill>
        <p:spPr>
          <a:xfrm rot="18171902">
            <a:off x="6307207" y="35807073"/>
            <a:ext cx="3897209" cy="2520000"/>
          </a:xfrm>
          <a:prstGeom prst="rect">
            <a:avLst/>
          </a:prstGeom>
        </p:spPr>
      </p:pic>
      <p:pic>
        <p:nvPicPr>
          <p:cNvPr id="46" name="Picture 45">
            <a:extLst>
              <a:ext uri="{FF2B5EF4-FFF2-40B4-BE49-F238E27FC236}">
                <a16:creationId xmlns:a16="http://schemas.microsoft.com/office/drawing/2014/main" xmlns="" id="{0A234DA0-FBBD-4832-8F66-2865F421312F}"/>
              </a:ext>
            </a:extLst>
          </p:cNvPr>
          <p:cNvPicPr>
            <a:picLocks noChangeAspect="1"/>
          </p:cNvPicPr>
          <p:nvPr/>
        </p:nvPicPr>
        <p:blipFill>
          <a:blip r:embed="rId5"/>
          <a:stretch>
            <a:fillRect/>
          </a:stretch>
        </p:blipFill>
        <p:spPr>
          <a:xfrm rot="15288602">
            <a:off x="28230739" y="4328928"/>
            <a:ext cx="3906000" cy="2520000"/>
          </a:xfrm>
          <a:prstGeom prst="rect">
            <a:avLst/>
          </a:prstGeom>
        </p:spPr>
      </p:pic>
      <p:pic>
        <p:nvPicPr>
          <p:cNvPr id="50" name="Picture 49">
            <a:extLst>
              <a:ext uri="{FF2B5EF4-FFF2-40B4-BE49-F238E27FC236}">
                <a16:creationId xmlns:a16="http://schemas.microsoft.com/office/drawing/2014/main" xmlns="" id="{67853C90-E251-42C5-80D9-AC95DF949113}"/>
              </a:ext>
            </a:extLst>
          </p:cNvPr>
          <p:cNvPicPr>
            <a:picLocks noChangeAspect="1"/>
          </p:cNvPicPr>
          <p:nvPr/>
        </p:nvPicPr>
        <p:blipFill>
          <a:blip r:embed="rId3"/>
          <a:stretch>
            <a:fillRect/>
          </a:stretch>
        </p:blipFill>
        <p:spPr>
          <a:xfrm rot="1390929">
            <a:off x="24310008" y="4858528"/>
            <a:ext cx="3897209" cy="2520000"/>
          </a:xfrm>
          <a:prstGeom prst="rect">
            <a:avLst/>
          </a:prstGeom>
        </p:spPr>
      </p:pic>
      <p:pic>
        <p:nvPicPr>
          <p:cNvPr id="51" name="Picture 50">
            <a:extLst>
              <a:ext uri="{FF2B5EF4-FFF2-40B4-BE49-F238E27FC236}">
                <a16:creationId xmlns:a16="http://schemas.microsoft.com/office/drawing/2014/main" xmlns="" id="{EB401C72-68BD-43FA-8E67-F8D31BB9E547}"/>
              </a:ext>
            </a:extLst>
          </p:cNvPr>
          <p:cNvPicPr>
            <a:picLocks noChangeAspect="1"/>
          </p:cNvPicPr>
          <p:nvPr/>
        </p:nvPicPr>
        <p:blipFill>
          <a:blip r:embed="rId4"/>
          <a:stretch>
            <a:fillRect/>
          </a:stretch>
        </p:blipFill>
        <p:spPr>
          <a:xfrm rot="13883414">
            <a:off x="26586888" y="4750980"/>
            <a:ext cx="3897209" cy="2520000"/>
          </a:xfrm>
          <a:prstGeom prst="rect">
            <a:avLst/>
          </a:prstGeom>
        </p:spPr>
      </p:pic>
      <p:pic>
        <p:nvPicPr>
          <p:cNvPr id="53" name="Picture 52">
            <a:extLst>
              <a:ext uri="{FF2B5EF4-FFF2-40B4-BE49-F238E27FC236}">
                <a16:creationId xmlns:a16="http://schemas.microsoft.com/office/drawing/2014/main" xmlns="" id="{BACCC99B-B568-4B7A-926F-3D3CD9C16B9D}"/>
              </a:ext>
            </a:extLst>
          </p:cNvPr>
          <p:cNvPicPr>
            <a:picLocks noChangeAspect="1"/>
          </p:cNvPicPr>
          <p:nvPr/>
        </p:nvPicPr>
        <p:blipFill>
          <a:blip r:embed="rId7"/>
          <a:stretch>
            <a:fillRect/>
          </a:stretch>
        </p:blipFill>
        <p:spPr>
          <a:xfrm rot="21225397">
            <a:off x="26668577" y="6420520"/>
            <a:ext cx="3897210" cy="2484818"/>
          </a:xfrm>
          <a:prstGeom prst="rect">
            <a:avLst/>
          </a:prstGeom>
        </p:spPr>
      </p:pic>
      <p:pic>
        <p:nvPicPr>
          <p:cNvPr id="54" name="Picture 53">
            <a:extLst>
              <a:ext uri="{FF2B5EF4-FFF2-40B4-BE49-F238E27FC236}">
                <a16:creationId xmlns:a16="http://schemas.microsoft.com/office/drawing/2014/main" xmlns="" id="{F7C148A2-9C92-4FD2-8F83-71A6E758278C}"/>
              </a:ext>
            </a:extLst>
          </p:cNvPr>
          <p:cNvPicPr>
            <a:picLocks noChangeAspect="1"/>
          </p:cNvPicPr>
          <p:nvPr/>
        </p:nvPicPr>
        <p:blipFill>
          <a:blip r:embed="rId4"/>
          <a:stretch>
            <a:fillRect/>
          </a:stretch>
        </p:blipFill>
        <p:spPr>
          <a:xfrm rot="8240747">
            <a:off x="23932725" y="3642380"/>
            <a:ext cx="3897209" cy="2520000"/>
          </a:xfrm>
          <a:prstGeom prst="rect">
            <a:avLst/>
          </a:prstGeom>
        </p:spPr>
      </p:pic>
      <p:pic>
        <p:nvPicPr>
          <p:cNvPr id="67" name="Picture 66">
            <a:extLst>
              <a:ext uri="{FF2B5EF4-FFF2-40B4-BE49-F238E27FC236}">
                <a16:creationId xmlns:a16="http://schemas.microsoft.com/office/drawing/2014/main" xmlns="" id="{34547ADC-45BE-43A7-9572-1835D8787AE9}"/>
              </a:ext>
            </a:extLst>
          </p:cNvPr>
          <p:cNvPicPr>
            <a:picLocks noChangeAspect="1"/>
          </p:cNvPicPr>
          <p:nvPr/>
        </p:nvPicPr>
        <p:blipFill>
          <a:blip r:embed="rId5"/>
          <a:stretch>
            <a:fillRect/>
          </a:stretch>
        </p:blipFill>
        <p:spPr>
          <a:xfrm rot="19572114">
            <a:off x="26473001" y="15445471"/>
            <a:ext cx="3906000" cy="2520000"/>
          </a:xfrm>
          <a:prstGeom prst="rect">
            <a:avLst/>
          </a:prstGeom>
        </p:spPr>
      </p:pic>
      <p:pic>
        <p:nvPicPr>
          <p:cNvPr id="66" name="Picture 65">
            <a:extLst>
              <a:ext uri="{FF2B5EF4-FFF2-40B4-BE49-F238E27FC236}">
                <a16:creationId xmlns:a16="http://schemas.microsoft.com/office/drawing/2014/main" xmlns="" id="{4A26D6B0-B6C9-418B-B914-5F7ECC752C83}"/>
              </a:ext>
            </a:extLst>
          </p:cNvPr>
          <p:cNvPicPr>
            <a:picLocks noChangeAspect="1"/>
          </p:cNvPicPr>
          <p:nvPr/>
        </p:nvPicPr>
        <p:blipFill>
          <a:blip r:embed="rId7"/>
          <a:stretch>
            <a:fillRect/>
          </a:stretch>
        </p:blipFill>
        <p:spPr>
          <a:xfrm rot="5400000">
            <a:off x="25253231" y="15912636"/>
            <a:ext cx="3897210" cy="2484818"/>
          </a:xfrm>
          <a:prstGeom prst="rect">
            <a:avLst/>
          </a:prstGeom>
        </p:spPr>
      </p:pic>
      <p:pic>
        <p:nvPicPr>
          <p:cNvPr id="56" name="Picture 55">
            <a:extLst>
              <a:ext uri="{FF2B5EF4-FFF2-40B4-BE49-F238E27FC236}">
                <a16:creationId xmlns:a16="http://schemas.microsoft.com/office/drawing/2014/main" xmlns="" id="{4A4E5C4C-D728-4DBB-AB44-6523DED44EFB}"/>
              </a:ext>
            </a:extLst>
          </p:cNvPr>
          <p:cNvPicPr>
            <a:picLocks noChangeAspect="1"/>
          </p:cNvPicPr>
          <p:nvPr/>
        </p:nvPicPr>
        <p:blipFill>
          <a:blip r:embed="rId3"/>
          <a:stretch>
            <a:fillRect/>
          </a:stretch>
        </p:blipFill>
        <p:spPr>
          <a:xfrm rot="16577388">
            <a:off x="25937909" y="11511002"/>
            <a:ext cx="3897209" cy="2520000"/>
          </a:xfrm>
          <a:prstGeom prst="rect">
            <a:avLst/>
          </a:prstGeom>
        </p:spPr>
      </p:pic>
      <p:pic>
        <p:nvPicPr>
          <p:cNvPr id="58" name="Picture 57">
            <a:extLst>
              <a:ext uri="{FF2B5EF4-FFF2-40B4-BE49-F238E27FC236}">
                <a16:creationId xmlns:a16="http://schemas.microsoft.com/office/drawing/2014/main" xmlns="" id="{52D3E9F2-3EA9-4DE0-BBF4-F9EB2DCD042F}"/>
              </a:ext>
            </a:extLst>
          </p:cNvPr>
          <p:cNvPicPr>
            <a:picLocks noChangeAspect="1"/>
          </p:cNvPicPr>
          <p:nvPr/>
        </p:nvPicPr>
        <p:blipFill>
          <a:blip r:embed="rId7"/>
          <a:stretch>
            <a:fillRect/>
          </a:stretch>
        </p:blipFill>
        <p:spPr>
          <a:xfrm rot="17140855">
            <a:off x="19994943" y="11460614"/>
            <a:ext cx="3897210" cy="2484818"/>
          </a:xfrm>
          <a:prstGeom prst="rect">
            <a:avLst/>
          </a:prstGeom>
        </p:spPr>
      </p:pic>
      <p:grpSp>
        <p:nvGrpSpPr>
          <p:cNvPr id="81" name="Group 80">
            <a:extLst>
              <a:ext uri="{FF2B5EF4-FFF2-40B4-BE49-F238E27FC236}">
                <a16:creationId xmlns:a16="http://schemas.microsoft.com/office/drawing/2014/main" xmlns="" id="{A1C97AAA-A3E3-471F-9AE1-1B23E54F8165}"/>
              </a:ext>
            </a:extLst>
          </p:cNvPr>
          <p:cNvGrpSpPr/>
          <p:nvPr/>
        </p:nvGrpSpPr>
        <p:grpSpPr>
          <a:xfrm rot="13325751">
            <a:off x="25162871" y="659645"/>
            <a:ext cx="8055740" cy="9597928"/>
            <a:chOff x="12058272" y="18685441"/>
            <a:chExt cx="8055740" cy="9597928"/>
          </a:xfrm>
          <a:solidFill>
            <a:srgbClr val="F2F2F2">
              <a:alpha val="20000"/>
            </a:srgbClr>
          </a:solidFill>
        </p:grpSpPr>
        <p:sp>
          <p:nvSpPr>
            <p:cNvPr id="143" name="Flowchart: Delay 142">
              <a:extLst>
                <a:ext uri="{FF2B5EF4-FFF2-40B4-BE49-F238E27FC236}">
                  <a16:creationId xmlns:a16="http://schemas.microsoft.com/office/drawing/2014/main" xmlns="" id="{8E2EC319-40C1-4323-9BA6-C69DB985D9F1}"/>
                </a:ext>
              </a:extLst>
            </p:cNvPr>
            <p:cNvSpPr/>
            <p:nvPr/>
          </p:nvSpPr>
          <p:spPr bwMode="auto">
            <a:xfrm rot="16200000">
              <a:off x="11321219" y="19490576"/>
              <a:ext cx="9529846" cy="8055740"/>
            </a:xfrm>
            <a:custGeom>
              <a:avLst/>
              <a:gdLst>
                <a:gd name="connsiteX0" fmla="*/ 0 w 4151666"/>
                <a:gd name="connsiteY0" fmla="*/ 0 h 8055739"/>
                <a:gd name="connsiteX1" fmla="*/ 2075833 w 4151666"/>
                <a:gd name="connsiteY1" fmla="*/ 0 h 8055739"/>
                <a:gd name="connsiteX2" fmla="*/ 4151666 w 4151666"/>
                <a:gd name="connsiteY2" fmla="*/ 4027870 h 8055739"/>
                <a:gd name="connsiteX3" fmla="*/ 2075833 w 4151666"/>
                <a:gd name="connsiteY3" fmla="*/ 8055740 h 8055739"/>
                <a:gd name="connsiteX4" fmla="*/ 0 w 4151666"/>
                <a:gd name="connsiteY4" fmla="*/ 8055739 h 8055739"/>
                <a:gd name="connsiteX5" fmla="*/ 0 w 4151666"/>
                <a:gd name="connsiteY5" fmla="*/ 0 h 8055739"/>
                <a:gd name="connsiteX0" fmla="*/ 5378180 w 9529846"/>
                <a:gd name="connsiteY0" fmla="*/ 0 h 8055740"/>
                <a:gd name="connsiteX1" fmla="*/ 7454013 w 9529846"/>
                <a:gd name="connsiteY1" fmla="*/ 0 h 8055740"/>
                <a:gd name="connsiteX2" fmla="*/ 9529846 w 9529846"/>
                <a:gd name="connsiteY2" fmla="*/ 4027870 h 8055740"/>
                <a:gd name="connsiteX3" fmla="*/ 7454013 w 9529846"/>
                <a:gd name="connsiteY3" fmla="*/ 8055740 h 8055740"/>
                <a:gd name="connsiteX4" fmla="*/ 5378180 w 9529846"/>
                <a:gd name="connsiteY4" fmla="*/ 8055739 h 8055740"/>
                <a:gd name="connsiteX5" fmla="*/ 0 w 9529846"/>
                <a:gd name="connsiteY5" fmla="*/ 4174588 h 8055740"/>
                <a:gd name="connsiteX6" fmla="*/ 5378180 w 9529846"/>
                <a:gd name="connsiteY6" fmla="*/ 0 h 8055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9846" h="8055740">
                  <a:moveTo>
                    <a:pt x="5378180" y="0"/>
                  </a:moveTo>
                  <a:lnTo>
                    <a:pt x="7454013" y="0"/>
                  </a:lnTo>
                  <a:cubicBezTo>
                    <a:pt x="8600464" y="0"/>
                    <a:pt x="9529846" y="1803339"/>
                    <a:pt x="9529846" y="4027870"/>
                  </a:cubicBezTo>
                  <a:cubicBezTo>
                    <a:pt x="9529846" y="6252401"/>
                    <a:pt x="8600464" y="8055740"/>
                    <a:pt x="7454013" y="8055740"/>
                  </a:cubicBezTo>
                  <a:lnTo>
                    <a:pt x="5378180" y="8055739"/>
                  </a:lnTo>
                  <a:cubicBezTo>
                    <a:pt x="5372406" y="6803945"/>
                    <a:pt x="5774" y="5426382"/>
                    <a:pt x="0" y="4174588"/>
                  </a:cubicBezTo>
                  <a:lnTo>
                    <a:pt x="5378180" y="0"/>
                  </a:lnTo>
                  <a:close/>
                </a:path>
              </a:pathLst>
            </a:cu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dirty="0">
                <a:ln>
                  <a:noFill/>
                </a:ln>
                <a:solidFill>
                  <a:schemeClr val="tx1"/>
                </a:solidFill>
                <a:effectLst/>
                <a:latin typeface="Arial" pitchFamily="34" charset="0"/>
              </a:endParaRPr>
            </a:p>
          </p:txBody>
        </p:sp>
        <p:sp>
          <p:nvSpPr>
            <p:cNvPr id="65" name="Rectangle 64">
              <a:extLst>
                <a:ext uri="{FF2B5EF4-FFF2-40B4-BE49-F238E27FC236}">
                  <a16:creationId xmlns:a16="http://schemas.microsoft.com/office/drawing/2014/main" xmlns="" id="{D78E0145-BAD0-4F5E-A63F-AF52F973652A}"/>
                </a:ext>
              </a:extLst>
            </p:cNvPr>
            <p:cNvSpPr/>
            <p:nvPr/>
          </p:nvSpPr>
          <p:spPr bwMode="auto">
            <a:xfrm>
              <a:off x="13902681" y="18685441"/>
              <a:ext cx="4997802" cy="399916"/>
            </a:xfrm>
            <a:prstGeom prst="rect">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dirty="0">
                <a:ln>
                  <a:noFill/>
                </a:ln>
                <a:solidFill>
                  <a:schemeClr val="tx1"/>
                </a:solidFill>
                <a:effectLst/>
                <a:latin typeface="Arial" pitchFamily="34" charset="0"/>
              </a:endParaRPr>
            </a:p>
          </p:txBody>
        </p:sp>
        <p:grpSp>
          <p:nvGrpSpPr>
            <p:cNvPr id="79" name="Group 78">
              <a:extLst>
                <a:ext uri="{FF2B5EF4-FFF2-40B4-BE49-F238E27FC236}">
                  <a16:creationId xmlns:a16="http://schemas.microsoft.com/office/drawing/2014/main" xmlns="" id="{E85F54ED-6A81-4324-B2EF-EAAFEBB6D266}"/>
                </a:ext>
              </a:extLst>
            </p:cNvPr>
            <p:cNvGrpSpPr/>
            <p:nvPr/>
          </p:nvGrpSpPr>
          <p:grpSpPr>
            <a:xfrm>
              <a:off x="12947319" y="18865281"/>
              <a:ext cx="6277646" cy="919315"/>
              <a:chOff x="13144289" y="18822333"/>
              <a:chExt cx="6277646" cy="919315"/>
            </a:xfrm>
            <a:grpFill/>
          </p:grpSpPr>
          <p:sp>
            <p:nvSpPr>
              <p:cNvPr id="161" name="Oval 160">
                <a:extLst>
                  <a:ext uri="{FF2B5EF4-FFF2-40B4-BE49-F238E27FC236}">
                    <a16:creationId xmlns:a16="http://schemas.microsoft.com/office/drawing/2014/main" xmlns="" id="{0CCD3FF7-15B8-4C13-87AA-C7E472287269}"/>
                  </a:ext>
                </a:extLst>
              </p:cNvPr>
              <p:cNvSpPr/>
              <p:nvPr/>
            </p:nvSpPr>
            <p:spPr bwMode="auto">
              <a:xfrm>
                <a:off x="13144289" y="18822333"/>
                <a:ext cx="6277646" cy="919315"/>
              </a:xfrm>
              <a:prstGeom prst="ellipse">
                <a:avLst/>
              </a:prstGeom>
              <a:solidFill>
                <a:srgbClr val="F7F7F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dirty="0">
                  <a:ln>
                    <a:noFill/>
                  </a:ln>
                  <a:solidFill>
                    <a:schemeClr val="tx1"/>
                  </a:solidFill>
                  <a:effectLst/>
                  <a:latin typeface="Arial" pitchFamily="34" charset="0"/>
                </a:endParaRPr>
              </a:p>
            </p:txBody>
          </p:sp>
          <p:sp>
            <p:nvSpPr>
              <p:cNvPr id="166" name="Oval 165">
                <a:extLst>
                  <a:ext uri="{FF2B5EF4-FFF2-40B4-BE49-F238E27FC236}">
                    <a16:creationId xmlns:a16="http://schemas.microsoft.com/office/drawing/2014/main" xmlns="" id="{2A4BFEE1-C323-4984-8F0D-28776BFCFF1B}"/>
                  </a:ext>
                </a:extLst>
              </p:cNvPr>
              <p:cNvSpPr/>
              <p:nvPr/>
            </p:nvSpPr>
            <p:spPr bwMode="auto">
              <a:xfrm>
                <a:off x="13323912" y="18908117"/>
                <a:ext cx="5918400" cy="792088"/>
              </a:xfrm>
              <a:prstGeom prst="ellipse">
                <a:avLst/>
              </a:prstGeom>
              <a:solidFill>
                <a:srgbClr val="F7F7F7"/>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dirty="0">
                  <a:ln>
                    <a:noFill/>
                  </a:ln>
                  <a:solidFill>
                    <a:schemeClr val="tx1"/>
                  </a:solidFill>
                  <a:effectLst/>
                  <a:latin typeface="Arial" pitchFamily="34" charset="0"/>
                </a:endParaRPr>
              </a:p>
            </p:txBody>
          </p:sp>
        </p:grpSp>
      </p:grpSp>
      <p:grpSp>
        <p:nvGrpSpPr>
          <p:cNvPr id="8" name="Group 7">
            <a:extLst>
              <a:ext uri="{FF2B5EF4-FFF2-40B4-BE49-F238E27FC236}">
                <a16:creationId xmlns:a16="http://schemas.microsoft.com/office/drawing/2014/main" xmlns="" id="{41D7B26D-BEBC-41E9-98FD-BED9814D5A05}"/>
              </a:ext>
            </a:extLst>
          </p:cNvPr>
          <p:cNvGrpSpPr/>
          <p:nvPr/>
        </p:nvGrpSpPr>
        <p:grpSpPr>
          <a:xfrm>
            <a:off x="23706669" y="12759511"/>
            <a:ext cx="7547235" cy="2721393"/>
            <a:chOff x="23026309" y="12057874"/>
            <a:chExt cx="7547235" cy="2721393"/>
          </a:xfrm>
          <a:gradFill>
            <a:gsLst>
              <a:gs pos="0">
                <a:srgbClr val="F7F7F7"/>
              </a:gs>
              <a:gs pos="50000">
                <a:srgbClr val="F2F2F2"/>
              </a:gs>
              <a:gs pos="100000">
                <a:schemeClr val="bg1"/>
              </a:gs>
            </a:gsLst>
            <a:lin ang="5400000" scaled="1"/>
          </a:gradFill>
        </p:grpSpPr>
        <p:sp>
          <p:nvSpPr>
            <p:cNvPr id="169" name="Oval 168">
              <a:extLst>
                <a:ext uri="{FF2B5EF4-FFF2-40B4-BE49-F238E27FC236}">
                  <a16:creationId xmlns:a16="http://schemas.microsoft.com/office/drawing/2014/main" xmlns="" id="{6C6E7C04-7D35-46D6-8F05-6B7FC6B3495B}"/>
                </a:ext>
              </a:extLst>
            </p:cNvPr>
            <p:cNvSpPr/>
            <p:nvPr/>
          </p:nvSpPr>
          <p:spPr bwMode="auto">
            <a:xfrm rot="8899163">
              <a:off x="23315403" y="12057874"/>
              <a:ext cx="5918400" cy="792088"/>
            </a:xfrm>
            <a:prstGeom prst="ellipse">
              <a:avLst/>
            </a:prstGeom>
            <a:grp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dirty="0">
                <a:ln>
                  <a:noFill/>
                </a:ln>
                <a:solidFill>
                  <a:schemeClr val="tx1"/>
                </a:solidFill>
                <a:effectLst/>
                <a:latin typeface="Arial" pitchFamily="34" charset="0"/>
              </a:endParaRPr>
            </a:p>
          </p:txBody>
        </p:sp>
        <p:sp>
          <p:nvSpPr>
            <p:cNvPr id="167" name="Rectangle 166">
              <a:extLst>
                <a:ext uri="{FF2B5EF4-FFF2-40B4-BE49-F238E27FC236}">
                  <a16:creationId xmlns:a16="http://schemas.microsoft.com/office/drawing/2014/main" xmlns="" id="{B7338220-330F-4697-8E38-8079CD0A5DFA}"/>
                </a:ext>
              </a:extLst>
            </p:cNvPr>
            <p:cNvSpPr/>
            <p:nvPr/>
          </p:nvSpPr>
          <p:spPr bwMode="auto">
            <a:xfrm rot="8899163">
              <a:off x="23026309" y="12673894"/>
              <a:ext cx="7174847" cy="383143"/>
            </a:xfrm>
            <a:prstGeom prst="rect">
              <a:avLst/>
            </a:prstGeom>
            <a:grp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dirty="0">
                <a:ln>
                  <a:noFill/>
                </a:ln>
                <a:solidFill>
                  <a:schemeClr val="tx1"/>
                </a:solidFill>
                <a:effectLst/>
                <a:latin typeface="Arial" pitchFamily="34" charset="0"/>
              </a:endParaRPr>
            </a:p>
          </p:txBody>
        </p:sp>
        <p:sp>
          <p:nvSpPr>
            <p:cNvPr id="168" name="Oval 167">
              <a:extLst>
                <a:ext uri="{FF2B5EF4-FFF2-40B4-BE49-F238E27FC236}">
                  <a16:creationId xmlns:a16="http://schemas.microsoft.com/office/drawing/2014/main" xmlns="" id="{322D8DB1-7225-43C9-B694-F87327728AC8}"/>
                </a:ext>
              </a:extLst>
            </p:cNvPr>
            <p:cNvSpPr/>
            <p:nvPr/>
          </p:nvSpPr>
          <p:spPr bwMode="auto">
            <a:xfrm rot="8899163">
              <a:off x="23351157" y="12115809"/>
              <a:ext cx="5918400" cy="792088"/>
            </a:xfrm>
            <a:prstGeom prst="ellipse">
              <a:avLst/>
            </a:prstGeom>
            <a:grp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a:ln>
                  <a:noFill/>
                </a:ln>
                <a:solidFill>
                  <a:schemeClr val="tx1"/>
                </a:solidFill>
                <a:effectLst/>
                <a:latin typeface="Arial" pitchFamily="34" charset="0"/>
              </a:endParaRPr>
            </a:p>
          </p:txBody>
        </p:sp>
        <p:grpSp>
          <p:nvGrpSpPr>
            <p:cNvPr id="64" name="Group 63">
              <a:extLst>
                <a:ext uri="{FF2B5EF4-FFF2-40B4-BE49-F238E27FC236}">
                  <a16:creationId xmlns:a16="http://schemas.microsoft.com/office/drawing/2014/main" xmlns="" id="{F594013C-86D9-4761-9A53-D4C1972C31DC}"/>
                </a:ext>
              </a:extLst>
            </p:cNvPr>
            <p:cNvGrpSpPr/>
            <p:nvPr/>
          </p:nvGrpSpPr>
          <p:grpSpPr>
            <a:xfrm rot="8899163">
              <a:off x="23430903" y="12210656"/>
              <a:ext cx="7142641" cy="2568611"/>
              <a:chOff x="12530925" y="15624920"/>
              <a:chExt cx="7142641" cy="2568611"/>
            </a:xfrm>
            <a:grpFill/>
          </p:grpSpPr>
          <p:sp>
            <p:nvSpPr>
              <p:cNvPr id="148" name="Cylinder 147">
                <a:extLst>
                  <a:ext uri="{FF2B5EF4-FFF2-40B4-BE49-F238E27FC236}">
                    <a16:creationId xmlns:a16="http://schemas.microsoft.com/office/drawing/2014/main" xmlns="" id="{B23547F6-04D0-4F6F-9E8E-54B1E35A637F}"/>
                  </a:ext>
                </a:extLst>
              </p:cNvPr>
              <p:cNvSpPr/>
              <p:nvPr/>
            </p:nvSpPr>
            <p:spPr bwMode="auto">
              <a:xfrm>
                <a:off x="12530925" y="16354901"/>
                <a:ext cx="7142641" cy="1838630"/>
              </a:xfrm>
              <a:prstGeom prst="can">
                <a:avLst>
                  <a:gd name="adj" fmla="val 36588"/>
                </a:avLst>
              </a:prstGeom>
              <a:grp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dirty="0">
                  <a:ln>
                    <a:noFill/>
                  </a:ln>
                  <a:solidFill>
                    <a:schemeClr val="tx1"/>
                  </a:solidFill>
                  <a:effectLst/>
                  <a:latin typeface="Arial" pitchFamily="34" charset="0"/>
                </a:endParaRPr>
              </a:p>
            </p:txBody>
          </p:sp>
          <p:sp>
            <p:nvSpPr>
              <p:cNvPr id="150" name="Flowchart: Magnetic Disk 149">
                <a:extLst>
                  <a:ext uri="{FF2B5EF4-FFF2-40B4-BE49-F238E27FC236}">
                    <a16:creationId xmlns:a16="http://schemas.microsoft.com/office/drawing/2014/main" xmlns="" id="{0F4510DD-C6C3-4D4A-8F5E-2F8E43F94697}"/>
                  </a:ext>
                </a:extLst>
              </p:cNvPr>
              <p:cNvSpPr/>
              <p:nvPr/>
            </p:nvSpPr>
            <p:spPr bwMode="auto">
              <a:xfrm>
                <a:off x="14006194" y="15624920"/>
                <a:ext cx="4192102" cy="1096726"/>
              </a:xfrm>
              <a:prstGeom prst="flowChartMagneticDisk">
                <a:avLst/>
              </a:prstGeom>
              <a:grp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dirty="0">
                  <a:ln>
                    <a:noFill/>
                  </a:ln>
                  <a:solidFill>
                    <a:schemeClr val="tx1"/>
                  </a:solidFill>
                  <a:effectLst/>
                  <a:latin typeface="Arial" pitchFamily="34" charset="0"/>
                </a:endParaRPr>
              </a:p>
            </p:txBody>
          </p:sp>
        </p:grpSp>
      </p:grpSp>
      <p:cxnSp>
        <p:nvCxnSpPr>
          <p:cNvPr id="172" name="Straight Connector 171">
            <a:extLst>
              <a:ext uri="{FF2B5EF4-FFF2-40B4-BE49-F238E27FC236}">
                <a16:creationId xmlns:a16="http://schemas.microsoft.com/office/drawing/2014/main" xmlns="" id="{71E459E9-7DD3-4EB7-B10B-2D7885310234}"/>
              </a:ext>
            </a:extLst>
          </p:cNvPr>
          <p:cNvCxnSpPr>
            <a:cxnSpLocks/>
          </p:cNvCxnSpPr>
          <p:nvPr/>
        </p:nvCxnSpPr>
        <p:spPr bwMode="auto">
          <a:xfrm>
            <a:off x="9599822" y="38801482"/>
            <a:ext cx="133853" cy="416225"/>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9" name="Group 8">
            <a:extLst>
              <a:ext uri="{FF2B5EF4-FFF2-40B4-BE49-F238E27FC236}">
                <a16:creationId xmlns:a16="http://schemas.microsoft.com/office/drawing/2014/main" xmlns="" id="{EE13148C-1E36-41CC-A972-F5490C697ECA}"/>
              </a:ext>
            </a:extLst>
          </p:cNvPr>
          <p:cNvGrpSpPr/>
          <p:nvPr/>
        </p:nvGrpSpPr>
        <p:grpSpPr>
          <a:xfrm>
            <a:off x="434479" y="5048689"/>
            <a:ext cx="14607212" cy="23033615"/>
            <a:chOff x="434480" y="5039744"/>
            <a:chExt cx="11211994" cy="23033615"/>
          </a:xfrm>
        </p:grpSpPr>
        <p:sp>
          <p:nvSpPr>
            <p:cNvPr id="2" name="Rectangle 1">
              <a:extLst>
                <a:ext uri="{FF2B5EF4-FFF2-40B4-BE49-F238E27FC236}">
                  <a16:creationId xmlns:a16="http://schemas.microsoft.com/office/drawing/2014/main" xmlns="" id="{8ACFBB6F-FE99-401D-9ED9-103D6D03A62B}"/>
                </a:ext>
              </a:extLst>
            </p:cNvPr>
            <p:cNvSpPr/>
            <p:nvPr/>
          </p:nvSpPr>
          <p:spPr bwMode="auto">
            <a:xfrm>
              <a:off x="722512" y="5517085"/>
              <a:ext cx="10923962" cy="22556274"/>
            </a:xfrm>
            <a:prstGeom prst="rect">
              <a:avLst/>
            </a:prstGeom>
            <a:solidFill>
              <a:srgbClr val="FFFFFF">
                <a:alpha val="85000"/>
              </a:srgb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4500" b="0" i="0" u="none" strike="noStrike" cap="none" normalizeH="0" baseline="0" dirty="0">
                <a:ln>
                  <a:noFill/>
                </a:ln>
                <a:solidFill>
                  <a:schemeClr val="tx1"/>
                </a:solidFill>
                <a:effectLst/>
                <a:latin typeface="Arial" pitchFamily="34" charset="0"/>
              </a:endParaRPr>
            </a:p>
            <a:p>
              <a:pPr marL="457200" marR="0" indent="-457200" algn="l" defTabSz="3949700" rtl="0" eaLnBrk="1" fontAlgn="base" latinLnBrk="0" hangingPunct="1">
                <a:lnSpc>
                  <a:spcPct val="100000"/>
                </a:lnSpc>
                <a:spcBef>
                  <a:spcPct val="0"/>
                </a:spcBef>
                <a:spcAft>
                  <a:spcPct val="0"/>
                </a:spcAft>
                <a:buClrTx/>
                <a:buSzTx/>
                <a:buFont typeface="Arial" panose="020B0604020202020204" pitchFamily="34" charset="0"/>
                <a:buChar char="•"/>
                <a:tabLst/>
              </a:pPr>
              <a:endParaRPr lang="en-AU" sz="1000" dirty="0">
                <a:solidFill>
                  <a:schemeClr val="tx1"/>
                </a:solidFill>
                <a:latin typeface="Times New Roman" panose="02020603050405020304" pitchFamily="18" charset="0"/>
                <a:cs typeface="Times New Roman" panose="02020603050405020304" pitchFamily="18" charset="0"/>
              </a:endParaRPr>
            </a:p>
            <a:p>
              <a:pPr marL="571500" marR="0" indent="-571500" algn="l" defTabSz="3949700" rtl="0" eaLnBrk="1" fontAlgn="base" latinLnBrk="0" hangingPunct="1">
                <a:lnSpc>
                  <a:spcPct val="150000"/>
                </a:lnSpc>
                <a:spcBef>
                  <a:spcPct val="0"/>
                </a:spcBef>
                <a:spcAft>
                  <a:spcPct val="0"/>
                </a:spcAft>
                <a:buClrTx/>
                <a:buSzTx/>
                <a:buBlip>
                  <a:blip r:embed="rId4"/>
                </a:buBlip>
                <a:tabLst/>
              </a:pPr>
              <a:r>
                <a:rPr lang="en-AU" sz="4000" b="1" i="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Estimation</a:t>
              </a:r>
              <a:r>
                <a:rPr lang="en-AU" sz="4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Rapid and inaccurate enumeration of large quantities</a:t>
              </a:r>
            </a:p>
            <a:p>
              <a:pPr marL="571500" marR="0" indent="-571500" algn="l" defTabSz="3949700" rtl="0" eaLnBrk="1" fontAlgn="base" latinLnBrk="0" hangingPunct="1">
                <a:lnSpc>
                  <a:spcPct val="150000"/>
                </a:lnSpc>
                <a:spcBef>
                  <a:spcPct val="0"/>
                </a:spcBef>
                <a:spcAft>
                  <a:spcPct val="0"/>
                </a:spcAft>
                <a:buClrTx/>
                <a:buSzTx/>
                <a:buBlip>
                  <a:blip r:embed="rId7"/>
                </a:buBlip>
                <a:tabLst/>
              </a:pPr>
              <a:r>
                <a:rPr kumimoji="0" lang="en-AU" sz="4000" b="1" i="1"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Estimation System</a:t>
              </a:r>
              <a:r>
                <a:rPr kumimoji="0" lang="en-AU" sz="40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How we compare two large quantities. </a:t>
              </a:r>
            </a:p>
            <a:p>
              <a:pPr marL="571500" marR="0" indent="-571500" algn="l" defTabSz="3949700" rtl="0" eaLnBrk="1" fontAlgn="base" latinLnBrk="0" hangingPunct="1">
                <a:lnSpc>
                  <a:spcPct val="150000"/>
                </a:lnSpc>
                <a:spcBef>
                  <a:spcPct val="0"/>
                </a:spcBef>
                <a:spcAft>
                  <a:spcPct val="0"/>
                </a:spcAft>
                <a:buClrTx/>
                <a:buSzTx/>
                <a:buBlip>
                  <a:blip r:embed="rId6"/>
                </a:buBlip>
                <a:tabLst/>
              </a:pPr>
              <a:r>
                <a:rPr lang="en-AU" sz="4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AU" sz="4000" b="1" i="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Importance</a:t>
              </a:r>
              <a:r>
                <a:rPr lang="en-AU" sz="4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1452563" lvl="2" indent="-571500" defTabSz="3949700" eaLnBrk="1" hangingPunct="1">
                <a:lnSpc>
                  <a:spcPct val="150000"/>
                </a:lnSpc>
                <a:buFont typeface="Arial" panose="020B0604020202020204" pitchFamily="34" charset="0"/>
                <a:buChar char="•"/>
              </a:pPr>
              <a:r>
                <a:rPr lang="en-AU" sz="4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Emergency rescue, quickly</a:t>
              </a:r>
              <a:br>
                <a:rPr lang="en-AU" sz="4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AU" sz="4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identifying groups in distress</a:t>
              </a:r>
            </a:p>
            <a:p>
              <a:pPr marL="1452563" lvl="2" indent="-571500" defTabSz="3949700" eaLnBrk="1" hangingPunct="1">
                <a:lnSpc>
                  <a:spcPct val="150000"/>
                </a:lnSpc>
                <a:buFont typeface="Arial" panose="020B0604020202020204" pitchFamily="34" charset="0"/>
                <a:buChar char="•"/>
              </a:pPr>
              <a:r>
                <a:rPr lang="en-AU" sz="4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Air Traffic Controllers</a:t>
              </a:r>
            </a:p>
            <a:p>
              <a:pPr marL="1452563" lvl="2" indent="-571500" defTabSz="3949700" eaLnBrk="1" hangingPunct="1">
                <a:lnSpc>
                  <a:spcPct val="150000"/>
                </a:lnSpc>
                <a:buFont typeface="Arial" panose="020B0604020202020204" pitchFamily="34" charset="0"/>
                <a:buChar char="•"/>
              </a:pPr>
              <a:r>
                <a:rPr lang="en-AU" sz="4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Crowds finding the fastest </a:t>
              </a:r>
              <a:br>
                <a:rPr lang="en-AU" sz="4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AU" sz="4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Exit during an emergency</a:t>
              </a:r>
            </a:p>
            <a:p>
              <a:pPr marL="1452563" lvl="2" indent="-571500" defTabSz="3949700" eaLnBrk="1" hangingPunct="1">
                <a:lnSpc>
                  <a:spcPct val="150000"/>
                </a:lnSpc>
                <a:buFont typeface="Arial" panose="020B0604020202020204" pitchFamily="34" charset="0"/>
                <a:buChar char="•"/>
              </a:pPr>
              <a:r>
                <a:rPr lang="en-AU" sz="4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High Scores in Candy Crush</a:t>
              </a:r>
            </a:p>
            <a:p>
              <a:pPr defTabSz="3949700" eaLnBrk="1" hangingPunct="1">
                <a:lnSpc>
                  <a:spcPct val="150000"/>
                </a:lnSpc>
              </a:pPr>
              <a:endParaRPr lang="en-AU" sz="1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571500" indent="-571500" defTabSz="3949700" eaLnBrk="1" hangingPunct="1">
                <a:lnSpc>
                  <a:spcPct val="150000"/>
                </a:lnSpc>
                <a:buBlip>
                  <a:blip r:embed="rId3"/>
                </a:buBlip>
              </a:pPr>
              <a:r>
                <a:rPr lang="en-AU" sz="4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Research Question:</a:t>
              </a:r>
            </a:p>
            <a:p>
              <a:pPr defTabSz="3949700" eaLnBrk="1" hangingPunct="1">
                <a:lnSpc>
                  <a:spcPct val="150000"/>
                </a:lnSpc>
              </a:pPr>
              <a:r>
                <a:rPr lang="en-AU" sz="36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AU" sz="4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8" name="Arrow: Pentagon 37">
              <a:extLst>
                <a:ext uri="{FF2B5EF4-FFF2-40B4-BE49-F238E27FC236}">
                  <a16:creationId xmlns:a16="http://schemas.microsoft.com/office/drawing/2014/main" xmlns="" id="{9622992E-CD07-4A84-8619-5F8C2893303D}"/>
                </a:ext>
              </a:extLst>
            </p:cNvPr>
            <p:cNvSpPr/>
            <p:nvPr/>
          </p:nvSpPr>
          <p:spPr bwMode="auto">
            <a:xfrm>
              <a:off x="447018" y="5079432"/>
              <a:ext cx="5100030" cy="1112440"/>
            </a:xfrm>
            <a:prstGeom prst="homePlat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3949700" rtl="0" eaLnBrk="1" fontAlgn="base" latinLnBrk="0" hangingPunct="1">
                <a:lnSpc>
                  <a:spcPct val="100000"/>
                </a:lnSpc>
                <a:spcBef>
                  <a:spcPct val="0"/>
                </a:spcBef>
                <a:spcAft>
                  <a:spcPct val="0"/>
                </a:spcAft>
                <a:buClrTx/>
                <a:buSzTx/>
                <a:buFontTx/>
                <a:buNone/>
                <a:tabLst/>
              </a:pPr>
              <a:endParaRPr kumimoji="0" lang="en-AU" sz="5000" b="0" i="0" u="none" strike="noStrike" cap="none" normalizeH="0" baseline="0" dirty="0">
                <a:ln>
                  <a:noFill/>
                </a:ln>
                <a:solidFill>
                  <a:schemeClr val="tx1"/>
                </a:solidFill>
                <a:effectLst/>
                <a:latin typeface="Arial" pitchFamily="34" charset="0"/>
              </a:endParaRPr>
            </a:p>
          </p:txBody>
        </p:sp>
        <p:sp>
          <p:nvSpPr>
            <p:cNvPr id="4" name="Arrow: Pentagon 3">
              <a:extLst>
                <a:ext uri="{FF2B5EF4-FFF2-40B4-BE49-F238E27FC236}">
                  <a16:creationId xmlns:a16="http://schemas.microsoft.com/office/drawing/2014/main" xmlns="" id="{C4B8CBC2-3EB9-43AF-A9EE-235CFA9795A5}"/>
                </a:ext>
              </a:extLst>
            </p:cNvPr>
            <p:cNvSpPr/>
            <p:nvPr/>
          </p:nvSpPr>
          <p:spPr bwMode="auto">
            <a:xfrm>
              <a:off x="1546880" y="5039744"/>
              <a:ext cx="3987630" cy="1112440"/>
            </a:xfrm>
            <a:prstGeom prst="homePlate">
              <a:avLst/>
            </a:prstGeom>
            <a:gradFill>
              <a:gsLst>
                <a:gs pos="0">
                  <a:srgbClr val="FFC000"/>
                </a:gs>
                <a:gs pos="100000">
                  <a:srgbClr val="FF7800"/>
                </a:gs>
              </a:gsLst>
              <a:lin ang="5400000" scaled="1"/>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3949700" rtl="0" eaLnBrk="1" fontAlgn="base" latinLnBrk="0" hangingPunct="1">
                <a:lnSpc>
                  <a:spcPct val="100000"/>
                </a:lnSpc>
                <a:spcBef>
                  <a:spcPct val="0"/>
                </a:spcBef>
                <a:spcAft>
                  <a:spcPct val="0"/>
                </a:spcAft>
                <a:buClrTx/>
                <a:buSzTx/>
                <a:buFontTx/>
                <a:buNone/>
                <a:tabLst/>
              </a:pPr>
              <a:r>
                <a:rPr kumimoji="0" lang="en-AU" sz="5000" b="0" i="0" u="none" strike="noStrike" cap="none" normalizeH="0" baseline="0" dirty="0">
                  <a:ln>
                    <a:noFill/>
                  </a:ln>
                  <a:solidFill>
                    <a:schemeClr val="tx1"/>
                  </a:solidFill>
                  <a:latin typeface="Arial" pitchFamily="34" charset="0"/>
                </a:rPr>
                <a:t>Background</a:t>
              </a:r>
            </a:p>
          </p:txBody>
        </p:sp>
        <p:sp>
          <p:nvSpPr>
            <p:cNvPr id="5" name="Rectangle 4">
              <a:extLst>
                <a:ext uri="{FF2B5EF4-FFF2-40B4-BE49-F238E27FC236}">
                  <a16:creationId xmlns:a16="http://schemas.microsoft.com/office/drawing/2014/main" xmlns="" id="{56B52496-A19F-49B0-88A9-37B043DC6B55}"/>
                </a:ext>
              </a:extLst>
            </p:cNvPr>
            <p:cNvSpPr/>
            <p:nvPr/>
          </p:nvSpPr>
          <p:spPr bwMode="auto">
            <a:xfrm>
              <a:off x="434480" y="5039744"/>
              <a:ext cx="1112400" cy="1112440"/>
            </a:xfrm>
            <a:prstGeom prst="rect">
              <a:avLst/>
            </a:prstGeom>
            <a:gradFill>
              <a:gsLst>
                <a:gs pos="0">
                  <a:srgbClr val="FFFF00"/>
                </a:gs>
                <a:gs pos="100000">
                  <a:srgbClr val="FFC000"/>
                </a:gs>
              </a:gsLst>
              <a:lin ang="5400000" scaled="1"/>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3949700" eaLnBrk="1" hangingPunct="1"/>
              <a:r>
                <a:rPr kumimoji="0" lang="en-AU" sz="6000" b="0" i="0" u="none" strike="noStrike" cap="none" normalizeH="0" baseline="0" dirty="0">
                  <a:ln>
                    <a:noFill/>
                  </a:ln>
                  <a:solidFill>
                    <a:schemeClr val="tx1"/>
                  </a:solidFill>
                  <a:latin typeface="Arial" pitchFamily="34" charset="0"/>
                </a:rPr>
                <a:t>1</a:t>
              </a:r>
            </a:p>
          </p:txBody>
        </p:sp>
      </p:grpSp>
      <p:pic>
        <p:nvPicPr>
          <p:cNvPr id="18" name="Picture 17">
            <a:extLst>
              <a:ext uri="{FF2B5EF4-FFF2-40B4-BE49-F238E27FC236}">
                <a16:creationId xmlns:a16="http://schemas.microsoft.com/office/drawing/2014/main" xmlns="" id="{49DF875A-7BBB-4BC5-B40D-E932D37E4CAA}"/>
              </a:ext>
            </a:extLst>
          </p:cNvPr>
          <p:cNvPicPr>
            <a:picLocks noChangeAspect="1"/>
          </p:cNvPicPr>
          <p:nvPr/>
        </p:nvPicPr>
        <p:blipFill>
          <a:blip r:embed="rId5"/>
          <a:stretch>
            <a:fillRect/>
          </a:stretch>
        </p:blipFill>
        <p:spPr>
          <a:xfrm rot="20873673">
            <a:off x="18404582" y="8244118"/>
            <a:ext cx="3906000" cy="2520000"/>
          </a:xfrm>
          <a:prstGeom prst="rect">
            <a:avLst/>
          </a:prstGeom>
        </p:spPr>
      </p:pic>
      <p:pic>
        <p:nvPicPr>
          <p:cNvPr id="20" name="Picture 19">
            <a:extLst>
              <a:ext uri="{FF2B5EF4-FFF2-40B4-BE49-F238E27FC236}">
                <a16:creationId xmlns:a16="http://schemas.microsoft.com/office/drawing/2014/main" xmlns="" id="{F2F06812-19F8-4253-9855-948536C2B259}"/>
              </a:ext>
            </a:extLst>
          </p:cNvPr>
          <p:cNvPicPr>
            <a:picLocks noChangeAspect="1"/>
          </p:cNvPicPr>
          <p:nvPr/>
        </p:nvPicPr>
        <p:blipFill>
          <a:blip r:embed="rId7"/>
          <a:stretch>
            <a:fillRect/>
          </a:stretch>
        </p:blipFill>
        <p:spPr>
          <a:xfrm rot="10405704">
            <a:off x="26074385" y="3003170"/>
            <a:ext cx="3897210" cy="2520000"/>
          </a:xfrm>
          <a:prstGeom prst="rect">
            <a:avLst/>
          </a:prstGeom>
        </p:spPr>
      </p:pic>
      <p:grpSp>
        <p:nvGrpSpPr>
          <p:cNvPr id="7" name="Group 6">
            <a:extLst>
              <a:ext uri="{FF2B5EF4-FFF2-40B4-BE49-F238E27FC236}">
                <a16:creationId xmlns:a16="http://schemas.microsoft.com/office/drawing/2014/main" xmlns="" id="{111B30B5-8E2F-46B5-838A-C0672F6C4DC6}"/>
              </a:ext>
            </a:extLst>
          </p:cNvPr>
          <p:cNvGrpSpPr/>
          <p:nvPr/>
        </p:nvGrpSpPr>
        <p:grpSpPr>
          <a:xfrm>
            <a:off x="0" y="-1"/>
            <a:ext cx="30291343" cy="4717879"/>
            <a:chOff x="0" y="-1"/>
            <a:chExt cx="30291343" cy="4717879"/>
          </a:xfrm>
        </p:grpSpPr>
        <p:sp>
          <p:nvSpPr>
            <p:cNvPr id="3077" name="Rectangle 10"/>
            <p:cNvSpPr>
              <a:spLocks noChangeArrowheads="1"/>
            </p:cNvSpPr>
            <p:nvPr/>
          </p:nvSpPr>
          <p:spPr bwMode="auto">
            <a:xfrm>
              <a:off x="0" y="-1"/>
              <a:ext cx="30248225" cy="4569275"/>
            </a:xfrm>
            <a:prstGeom prst="rect">
              <a:avLst/>
            </a:prstGeom>
            <a:solidFill>
              <a:srgbClr val="000000"/>
            </a:solidFill>
            <a:ln w="9525">
              <a:solidFill>
                <a:schemeClr val="tx1"/>
              </a:solidFill>
              <a:round/>
              <a:headEnd/>
              <a:tailEnd/>
            </a:ln>
          </p:spPr>
          <p:txBody>
            <a:bodyPr lIns="88185" tIns="44092" rIns="88185" bIns="44092"/>
            <a:lstStyle>
              <a:lvl1pPr defTabSz="3808413">
                <a:spcBef>
                  <a:spcPct val="20000"/>
                </a:spcBef>
                <a:buChar char="•"/>
                <a:defRPr sz="13300">
                  <a:solidFill>
                    <a:schemeClr val="tx1"/>
                  </a:solidFill>
                  <a:latin typeface="Arial" charset="0"/>
                  <a:ea typeface="MS PGothic" pitchFamily="34" charset="-128"/>
                </a:defRPr>
              </a:lvl1pPr>
              <a:lvl2pPr marL="742950" indent="-285750" defTabSz="3808413">
                <a:spcBef>
                  <a:spcPct val="20000"/>
                </a:spcBef>
                <a:buChar char="–"/>
                <a:defRPr sz="11700">
                  <a:solidFill>
                    <a:schemeClr val="tx1"/>
                  </a:solidFill>
                  <a:latin typeface="Arial" charset="0"/>
                  <a:ea typeface="MS PGothic" pitchFamily="34" charset="-128"/>
                </a:defRPr>
              </a:lvl2pPr>
              <a:lvl3pPr marL="1143000" indent="-228600" defTabSz="3808413">
                <a:spcBef>
                  <a:spcPct val="20000"/>
                </a:spcBef>
                <a:buChar char="•"/>
                <a:defRPr sz="10000">
                  <a:solidFill>
                    <a:schemeClr val="tx1"/>
                  </a:solidFill>
                  <a:latin typeface="Arial" charset="0"/>
                  <a:ea typeface="MS PGothic" pitchFamily="34" charset="-128"/>
                </a:defRPr>
              </a:lvl3pPr>
              <a:lvl4pPr marL="1600200" indent="-228600" defTabSz="3808413">
                <a:spcBef>
                  <a:spcPct val="20000"/>
                </a:spcBef>
                <a:buChar char="–"/>
                <a:defRPr sz="8300">
                  <a:solidFill>
                    <a:schemeClr val="tx1"/>
                  </a:solidFill>
                  <a:latin typeface="Arial" charset="0"/>
                  <a:ea typeface="MS PGothic" pitchFamily="34" charset="-128"/>
                </a:defRPr>
              </a:lvl4pPr>
              <a:lvl5pPr marL="2057400" indent="-228600" defTabSz="3808413">
                <a:spcBef>
                  <a:spcPct val="20000"/>
                </a:spcBef>
                <a:buChar char="»"/>
                <a:defRPr sz="8300">
                  <a:solidFill>
                    <a:schemeClr val="tx1"/>
                  </a:solidFill>
                  <a:latin typeface="Arial" charset="0"/>
                  <a:ea typeface="MS PGothic" pitchFamily="34" charset="-128"/>
                </a:defRPr>
              </a:lvl5pPr>
              <a:lvl6pPr marL="2514600" indent="-228600" defTabSz="3808413" eaLnBrk="0" fontAlgn="base" hangingPunct="0">
                <a:spcBef>
                  <a:spcPct val="20000"/>
                </a:spcBef>
                <a:spcAft>
                  <a:spcPct val="0"/>
                </a:spcAft>
                <a:buChar char="»"/>
                <a:defRPr sz="8300">
                  <a:solidFill>
                    <a:schemeClr val="tx1"/>
                  </a:solidFill>
                  <a:latin typeface="Arial" charset="0"/>
                  <a:ea typeface="MS PGothic" pitchFamily="34" charset="-128"/>
                </a:defRPr>
              </a:lvl6pPr>
              <a:lvl7pPr marL="2971800" indent="-228600" defTabSz="3808413" eaLnBrk="0" fontAlgn="base" hangingPunct="0">
                <a:spcBef>
                  <a:spcPct val="20000"/>
                </a:spcBef>
                <a:spcAft>
                  <a:spcPct val="0"/>
                </a:spcAft>
                <a:buChar char="»"/>
                <a:defRPr sz="8300">
                  <a:solidFill>
                    <a:schemeClr val="tx1"/>
                  </a:solidFill>
                  <a:latin typeface="Arial" charset="0"/>
                  <a:ea typeface="MS PGothic" pitchFamily="34" charset="-128"/>
                </a:defRPr>
              </a:lvl7pPr>
              <a:lvl8pPr marL="3429000" indent="-228600" defTabSz="3808413" eaLnBrk="0" fontAlgn="base" hangingPunct="0">
                <a:spcBef>
                  <a:spcPct val="20000"/>
                </a:spcBef>
                <a:spcAft>
                  <a:spcPct val="0"/>
                </a:spcAft>
                <a:buChar char="»"/>
                <a:defRPr sz="8300">
                  <a:solidFill>
                    <a:schemeClr val="tx1"/>
                  </a:solidFill>
                  <a:latin typeface="Arial" charset="0"/>
                  <a:ea typeface="MS PGothic" pitchFamily="34" charset="-128"/>
                </a:defRPr>
              </a:lvl8pPr>
              <a:lvl9pPr marL="3886200" indent="-228600" defTabSz="3808413" eaLnBrk="0" fontAlgn="base" hangingPunct="0">
                <a:spcBef>
                  <a:spcPct val="20000"/>
                </a:spcBef>
                <a:spcAft>
                  <a:spcPct val="0"/>
                </a:spcAft>
                <a:buChar char="»"/>
                <a:defRPr sz="8300">
                  <a:solidFill>
                    <a:schemeClr val="tx1"/>
                  </a:solidFill>
                  <a:latin typeface="Arial" charset="0"/>
                  <a:ea typeface="MS PGothic" pitchFamily="34" charset="-128"/>
                </a:defRPr>
              </a:lvl9pPr>
            </a:lstStyle>
            <a:p>
              <a:pPr eaLnBrk="1" hangingPunct="1">
                <a:spcBef>
                  <a:spcPct val="0"/>
                </a:spcBef>
                <a:buFontTx/>
                <a:buNone/>
              </a:pPr>
              <a:endParaRPr lang="en-AU" altLang="en-US" sz="7500"/>
            </a:p>
          </p:txBody>
        </p:sp>
        <p:sp>
          <p:nvSpPr>
            <p:cNvPr id="3078" name="Rectangle 21"/>
            <p:cNvSpPr>
              <a:spLocks noChangeArrowheads="1"/>
            </p:cNvSpPr>
            <p:nvPr/>
          </p:nvSpPr>
          <p:spPr bwMode="auto">
            <a:xfrm>
              <a:off x="27471688" y="0"/>
              <a:ext cx="2776537" cy="227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185" tIns="44092" rIns="88185" bIns="44092" anchor="ctr"/>
            <a:lstStyle>
              <a:lvl1pPr>
                <a:spcBef>
                  <a:spcPct val="20000"/>
                </a:spcBef>
                <a:buChar char="•"/>
                <a:defRPr sz="13300">
                  <a:solidFill>
                    <a:schemeClr val="tx1"/>
                  </a:solidFill>
                  <a:latin typeface="Arial" charset="0"/>
                  <a:ea typeface="MS PGothic" pitchFamily="34" charset="-128"/>
                </a:defRPr>
              </a:lvl1pPr>
              <a:lvl2pPr marL="742950" indent="-285750">
                <a:spcBef>
                  <a:spcPct val="20000"/>
                </a:spcBef>
                <a:buChar char="–"/>
                <a:defRPr sz="11700">
                  <a:solidFill>
                    <a:schemeClr val="tx1"/>
                  </a:solidFill>
                  <a:latin typeface="Arial" charset="0"/>
                  <a:ea typeface="MS PGothic" pitchFamily="34" charset="-128"/>
                </a:defRPr>
              </a:lvl2pPr>
              <a:lvl3pPr marL="1143000" indent="-228600">
                <a:spcBef>
                  <a:spcPct val="20000"/>
                </a:spcBef>
                <a:buChar char="•"/>
                <a:defRPr sz="10000">
                  <a:solidFill>
                    <a:schemeClr val="tx1"/>
                  </a:solidFill>
                  <a:latin typeface="Arial" charset="0"/>
                  <a:ea typeface="MS PGothic" pitchFamily="34" charset="-128"/>
                </a:defRPr>
              </a:lvl3pPr>
              <a:lvl4pPr marL="1600200" indent="-228600">
                <a:spcBef>
                  <a:spcPct val="20000"/>
                </a:spcBef>
                <a:buChar char="–"/>
                <a:defRPr sz="8300">
                  <a:solidFill>
                    <a:schemeClr val="tx1"/>
                  </a:solidFill>
                  <a:latin typeface="Arial" charset="0"/>
                  <a:ea typeface="MS PGothic" pitchFamily="34" charset="-128"/>
                </a:defRPr>
              </a:lvl4pPr>
              <a:lvl5pPr marL="2057400" indent="-228600">
                <a:spcBef>
                  <a:spcPct val="20000"/>
                </a:spcBef>
                <a:buChar char="»"/>
                <a:defRPr sz="8300">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8300">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8300">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8300">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8300">
                  <a:solidFill>
                    <a:schemeClr val="tx1"/>
                  </a:solidFill>
                  <a:latin typeface="Arial" charset="0"/>
                  <a:ea typeface="MS PGothic" pitchFamily="34" charset="-128"/>
                </a:defRPr>
              </a:lvl9pPr>
            </a:lstStyle>
            <a:p>
              <a:pPr eaLnBrk="1" hangingPunct="1">
                <a:spcBef>
                  <a:spcPct val="0"/>
                </a:spcBef>
                <a:buFontTx/>
                <a:buNone/>
              </a:pPr>
              <a:endParaRPr lang="en-AU" altLang="en-US" sz="7500"/>
            </a:p>
          </p:txBody>
        </p:sp>
        <p:pic>
          <p:nvPicPr>
            <p:cNvPr id="3079" name="Picture 19" descr="UoN logo"/>
            <p:cNvPicPr>
              <a:picLocks noChangeAspect="1" noChangeArrowheads="1"/>
            </p:cNvPicPr>
            <p:nvPr/>
          </p:nvPicPr>
          <p:blipFill>
            <a:blip r:embed="rId8">
              <a:extLst>
                <a:ext uri="{28A0092B-C50C-407E-A947-70E740481C1C}">
                  <a14:useLocalDpi xmlns:a14="http://schemas.microsoft.com/office/drawing/2010/main" val="0"/>
                </a:ext>
              </a:extLst>
            </a:blip>
            <a:srcRect l="17497" t="13730" r="17497" b="11327"/>
            <a:stretch>
              <a:fillRect/>
            </a:stretch>
          </p:blipFill>
          <p:spPr bwMode="auto">
            <a:xfrm>
              <a:off x="367530" y="106363"/>
              <a:ext cx="3739358" cy="440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Rectangle 12"/>
            <p:cNvSpPr>
              <a:spLocks noChangeArrowheads="1"/>
            </p:cNvSpPr>
            <p:nvPr/>
          </p:nvSpPr>
          <p:spPr bwMode="auto">
            <a:xfrm>
              <a:off x="4619625" y="215208"/>
              <a:ext cx="25122111" cy="239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185" tIns="44092" rIns="88185" bIns="44092">
              <a:spAutoFit/>
            </a:bodyPr>
            <a:lstStyle>
              <a:lvl1pPr>
                <a:spcBef>
                  <a:spcPct val="20000"/>
                </a:spcBef>
                <a:buChar char="•"/>
                <a:defRPr sz="13300">
                  <a:solidFill>
                    <a:schemeClr val="tx1"/>
                  </a:solidFill>
                  <a:latin typeface="Arial" charset="0"/>
                  <a:ea typeface="MS PGothic" pitchFamily="34" charset="-128"/>
                </a:defRPr>
              </a:lvl1pPr>
              <a:lvl2pPr marL="742950" indent="-285750">
                <a:spcBef>
                  <a:spcPct val="20000"/>
                </a:spcBef>
                <a:buChar char="–"/>
                <a:defRPr sz="11700">
                  <a:solidFill>
                    <a:schemeClr val="tx1"/>
                  </a:solidFill>
                  <a:latin typeface="Arial" charset="0"/>
                  <a:ea typeface="MS PGothic" pitchFamily="34" charset="-128"/>
                </a:defRPr>
              </a:lvl2pPr>
              <a:lvl3pPr marL="1143000" indent="-228600">
                <a:spcBef>
                  <a:spcPct val="20000"/>
                </a:spcBef>
                <a:buChar char="•"/>
                <a:defRPr sz="10000">
                  <a:solidFill>
                    <a:schemeClr val="tx1"/>
                  </a:solidFill>
                  <a:latin typeface="Arial" charset="0"/>
                  <a:ea typeface="MS PGothic" pitchFamily="34" charset="-128"/>
                </a:defRPr>
              </a:lvl3pPr>
              <a:lvl4pPr marL="1600200" indent="-228600">
                <a:spcBef>
                  <a:spcPct val="20000"/>
                </a:spcBef>
                <a:buChar char="–"/>
                <a:defRPr sz="8300">
                  <a:solidFill>
                    <a:schemeClr val="tx1"/>
                  </a:solidFill>
                  <a:latin typeface="Arial" charset="0"/>
                  <a:ea typeface="MS PGothic" pitchFamily="34" charset="-128"/>
                </a:defRPr>
              </a:lvl4pPr>
              <a:lvl5pPr marL="2057400" indent="-228600">
                <a:spcBef>
                  <a:spcPct val="20000"/>
                </a:spcBef>
                <a:buChar char="»"/>
                <a:defRPr sz="8300">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8300">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8300">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8300">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8300">
                  <a:solidFill>
                    <a:schemeClr val="tx1"/>
                  </a:solidFill>
                  <a:latin typeface="Arial" charset="0"/>
                  <a:ea typeface="MS PGothic" pitchFamily="34" charset="-128"/>
                </a:defRPr>
              </a:lvl9pPr>
            </a:lstStyle>
            <a:p>
              <a:pPr>
                <a:buNone/>
              </a:pPr>
              <a:r>
                <a:rPr lang="en-US" sz="6800" b="1" dirty="0">
                  <a:solidFill>
                    <a:schemeClr val="bg1"/>
                  </a:solidFill>
                </a:rPr>
                <a:t>How Many Jelly Beans in Two Jars? </a:t>
              </a:r>
            </a:p>
            <a:p>
              <a:pPr>
                <a:buNone/>
              </a:pPr>
              <a:r>
                <a:rPr lang="en-US" sz="6800" b="1" dirty="0">
                  <a:solidFill>
                    <a:schemeClr val="bg1"/>
                  </a:solidFill>
                </a:rPr>
                <a:t>Evidence for the Parallel Estimation of Two Quantities</a:t>
              </a:r>
              <a:endParaRPr lang="en-AU" sz="6800" dirty="0">
                <a:solidFill>
                  <a:schemeClr val="bg1"/>
                </a:solidFill>
              </a:endParaRPr>
            </a:p>
          </p:txBody>
        </p:sp>
        <p:sp>
          <p:nvSpPr>
            <p:cNvPr id="3081" name="Rectangle 3"/>
            <p:cNvSpPr>
              <a:spLocks noChangeArrowheads="1"/>
            </p:cNvSpPr>
            <p:nvPr/>
          </p:nvSpPr>
          <p:spPr bwMode="auto">
            <a:xfrm>
              <a:off x="4637343" y="2879504"/>
              <a:ext cx="25654000"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85" tIns="44092" rIns="88185" bIns="44092" anchor="ctr">
              <a:spAutoFit/>
            </a:bodyPr>
            <a:lstStyle>
              <a:lvl1pPr>
                <a:spcBef>
                  <a:spcPct val="20000"/>
                </a:spcBef>
                <a:buChar char="•"/>
                <a:defRPr sz="13300">
                  <a:solidFill>
                    <a:schemeClr val="tx1"/>
                  </a:solidFill>
                  <a:latin typeface="Arial" charset="0"/>
                  <a:ea typeface="MS PGothic" pitchFamily="34" charset="-128"/>
                </a:defRPr>
              </a:lvl1pPr>
              <a:lvl2pPr marL="742950" indent="-285750">
                <a:spcBef>
                  <a:spcPct val="20000"/>
                </a:spcBef>
                <a:buChar char="–"/>
                <a:defRPr sz="11700">
                  <a:solidFill>
                    <a:schemeClr val="tx1"/>
                  </a:solidFill>
                  <a:latin typeface="Arial" charset="0"/>
                  <a:ea typeface="MS PGothic" pitchFamily="34" charset="-128"/>
                </a:defRPr>
              </a:lvl2pPr>
              <a:lvl3pPr marL="1143000" indent="-228600">
                <a:spcBef>
                  <a:spcPct val="20000"/>
                </a:spcBef>
                <a:buChar char="•"/>
                <a:defRPr sz="10000">
                  <a:solidFill>
                    <a:schemeClr val="tx1"/>
                  </a:solidFill>
                  <a:latin typeface="Arial" charset="0"/>
                  <a:ea typeface="MS PGothic" pitchFamily="34" charset="-128"/>
                </a:defRPr>
              </a:lvl3pPr>
              <a:lvl4pPr marL="1600200" indent="-228600">
                <a:spcBef>
                  <a:spcPct val="20000"/>
                </a:spcBef>
                <a:buChar char="–"/>
                <a:defRPr sz="8300">
                  <a:solidFill>
                    <a:schemeClr val="tx1"/>
                  </a:solidFill>
                  <a:latin typeface="Arial" charset="0"/>
                  <a:ea typeface="MS PGothic" pitchFamily="34" charset="-128"/>
                </a:defRPr>
              </a:lvl4pPr>
              <a:lvl5pPr marL="2057400" indent="-228600">
                <a:spcBef>
                  <a:spcPct val="20000"/>
                </a:spcBef>
                <a:buChar char="»"/>
                <a:defRPr sz="8300">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8300">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8300">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8300">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8300">
                  <a:solidFill>
                    <a:schemeClr val="tx1"/>
                  </a:solidFill>
                  <a:latin typeface="Arial" charset="0"/>
                  <a:ea typeface="MS PGothic" pitchFamily="34" charset="-128"/>
                </a:defRPr>
              </a:lvl9pPr>
            </a:lstStyle>
            <a:p>
              <a:pPr eaLnBrk="1" hangingPunct="1">
                <a:spcBef>
                  <a:spcPct val="0"/>
                </a:spcBef>
                <a:buFontTx/>
                <a:buNone/>
              </a:pPr>
              <a:r>
                <a:rPr lang="en-AU" altLang="en-US" sz="4800" b="1" dirty="0">
                  <a:solidFill>
                    <a:schemeClr val="bg1"/>
                  </a:solidFill>
                  <a:cs typeface="Arial" charset="0"/>
                </a:rPr>
                <a:t>Paul </a:t>
              </a:r>
              <a:r>
                <a:rPr lang="en-AU" altLang="en-US" sz="4800" b="1" dirty="0" err="1">
                  <a:solidFill>
                    <a:schemeClr val="bg1"/>
                  </a:solidFill>
                  <a:cs typeface="Arial" charset="0"/>
                </a:rPr>
                <a:t>Garrett</a:t>
              </a:r>
              <a:r>
                <a:rPr lang="en-AU" altLang="en-US" sz="4800" b="1" baseline="30000" dirty="0" err="1">
                  <a:solidFill>
                    <a:schemeClr val="bg1"/>
                  </a:solidFill>
                  <a:cs typeface="Arial" charset="0"/>
                </a:rPr>
                <a:t>a</a:t>
              </a:r>
              <a:r>
                <a:rPr lang="en-AU" altLang="en-US" sz="4800" b="1" dirty="0">
                  <a:solidFill>
                    <a:schemeClr val="bg1"/>
                  </a:solidFill>
                  <a:cs typeface="Arial" charset="0"/>
                </a:rPr>
                <a:t>, Laura </a:t>
              </a:r>
              <a:r>
                <a:rPr lang="en-AU" altLang="en-US" sz="4800" b="1" dirty="0" err="1">
                  <a:solidFill>
                    <a:schemeClr val="bg1"/>
                  </a:solidFill>
                  <a:cs typeface="Arial" charset="0"/>
                </a:rPr>
                <a:t>Waters</a:t>
              </a:r>
              <a:r>
                <a:rPr lang="en-AU" altLang="en-US" sz="4800" b="1" baseline="30000" dirty="0" err="1">
                  <a:solidFill>
                    <a:schemeClr val="bg1"/>
                  </a:solidFill>
                  <a:cs typeface="Arial" charset="0"/>
                </a:rPr>
                <a:t>a</a:t>
              </a:r>
              <a:r>
                <a:rPr lang="en-AU" altLang="en-US" sz="4800" b="1" dirty="0">
                  <a:solidFill>
                    <a:schemeClr val="bg1"/>
                  </a:solidFill>
                  <a:cs typeface="Arial" charset="0"/>
                </a:rPr>
                <a:t>, David </a:t>
              </a:r>
              <a:r>
                <a:rPr lang="en-AU" altLang="en-US" sz="4800" b="1" dirty="0" err="1">
                  <a:solidFill>
                    <a:schemeClr val="bg1"/>
                  </a:solidFill>
                  <a:cs typeface="Arial" charset="0"/>
                </a:rPr>
                <a:t>Landy</a:t>
              </a:r>
              <a:r>
                <a:rPr lang="en-AU" altLang="en-US" sz="4800" b="1" baseline="30000" dirty="0" err="1">
                  <a:solidFill>
                    <a:schemeClr val="bg1"/>
                  </a:solidFill>
                  <a:cs typeface="Arial" charset="0"/>
                </a:rPr>
                <a:t>b</a:t>
              </a:r>
              <a:r>
                <a:rPr lang="en-AU" altLang="en-US" sz="4800" b="1" dirty="0">
                  <a:solidFill>
                    <a:schemeClr val="bg1"/>
                  </a:solidFill>
                  <a:cs typeface="Arial" charset="0"/>
                </a:rPr>
                <a:t>, Joseph </a:t>
              </a:r>
              <a:r>
                <a:rPr lang="en-AU" altLang="en-US" sz="4800" b="1" dirty="0" err="1">
                  <a:solidFill>
                    <a:schemeClr val="bg1"/>
                  </a:solidFill>
                  <a:cs typeface="Arial" charset="0"/>
                </a:rPr>
                <a:t>Houpt</a:t>
              </a:r>
              <a:r>
                <a:rPr lang="en-AU" altLang="en-US" sz="4800" b="1" baseline="30000" dirty="0" err="1">
                  <a:solidFill>
                    <a:schemeClr val="bg1"/>
                  </a:solidFill>
                  <a:cs typeface="Arial" charset="0"/>
                </a:rPr>
                <a:t>c</a:t>
              </a:r>
              <a:r>
                <a:rPr lang="en-AU" altLang="en-US" sz="4800" b="1" dirty="0">
                  <a:solidFill>
                    <a:schemeClr val="bg1"/>
                  </a:solidFill>
                  <a:cs typeface="Arial" charset="0"/>
                </a:rPr>
                <a:t> &amp; Ami </a:t>
              </a:r>
              <a:r>
                <a:rPr lang="en-AU" altLang="en-US" sz="4800" b="1" dirty="0" err="1">
                  <a:solidFill>
                    <a:schemeClr val="bg1"/>
                  </a:solidFill>
                  <a:cs typeface="Arial" charset="0"/>
                </a:rPr>
                <a:t>Eidels</a:t>
              </a:r>
              <a:r>
                <a:rPr lang="en-AU" altLang="en-US" sz="4800" b="1" baseline="30000" dirty="0" err="1">
                  <a:solidFill>
                    <a:schemeClr val="bg1"/>
                  </a:solidFill>
                  <a:cs typeface="Arial" charset="0"/>
                </a:rPr>
                <a:t>a</a:t>
              </a:r>
              <a:endParaRPr lang="en-AU" altLang="en-US" sz="4800" b="1" dirty="0">
                <a:solidFill>
                  <a:schemeClr val="bg1"/>
                </a:solidFill>
                <a:cs typeface="Arial" charset="0"/>
              </a:endParaRPr>
            </a:p>
          </p:txBody>
        </p:sp>
        <p:sp>
          <p:nvSpPr>
            <p:cNvPr id="3082" name="TextBox 102"/>
            <p:cNvSpPr txBox="1">
              <a:spLocks noChangeArrowheads="1"/>
            </p:cNvSpPr>
            <p:nvPr/>
          </p:nvSpPr>
          <p:spPr bwMode="auto">
            <a:xfrm>
              <a:off x="22447297" y="3807472"/>
              <a:ext cx="75104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3300">
                  <a:solidFill>
                    <a:schemeClr val="tx1"/>
                  </a:solidFill>
                  <a:latin typeface="Arial" charset="0"/>
                  <a:ea typeface="MS PGothic" pitchFamily="34" charset="-128"/>
                </a:defRPr>
              </a:lvl1pPr>
              <a:lvl2pPr marL="742950" indent="-285750">
                <a:spcBef>
                  <a:spcPct val="20000"/>
                </a:spcBef>
                <a:buChar char="–"/>
                <a:defRPr sz="11700">
                  <a:solidFill>
                    <a:schemeClr val="tx1"/>
                  </a:solidFill>
                  <a:latin typeface="Arial" charset="0"/>
                  <a:ea typeface="MS PGothic" pitchFamily="34" charset="-128"/>
                </a:defRPr>
              </a:lvl2pPr>
              <a:lvl3pPr marL="1143000" indent="-228600">
                <a:spcBef>
                  <a:spcPct val="20000"/>
                </a:spcBef>
                <a:buChar char="•"/>
                <a:defRPr sz="10000">
                  <a:solidFill>
                    <a:schemeClr val="tx1"/>
                  </a:solidFill>
                  <a:latin typeface="Arial" charset="0"/>
                  <a:ea typeface="MS PGothic" pitchFamily="34" charset="-128"/>
                </a:defRPr>
              </a:lvl3pPr>
              <a:lvl4pPr marL="1600200" indent="-228600">
                <a:spcBef>
                  <a:spcPct val="20000"/>
                </a:spcBef>
                <a:buChar char="–"/>
                <a:defRPr sz="8300">
                  <a:solidFill>
                    <a:schemeClr val="tx1"/>
                  </a:solidFill>
                  <a:latin typeface="Arial" charset="0"/>
                  <a:ea typeface="MS PGothic" pitchFamily="34" charset="-128"/>
                </a:defRPr>
              </a:lvl4pPr>
              <a:lvl5pPr marL="2057400" indent="-228600">
                <a:spcBef>
                  <a:spcPct val="20000"/>
                </a:spcBef>
                <a:buChar char="»"/>
                <a:defRPr sz="8300">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8300">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8300">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8300">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8300">
                  <a:solidFill>
                    <a:schemeClr val="tx1"/>
                  </a:solidFill>
                  <a:latin typeface="Arial" charset="0"/>
                  <a:ea typeface="MS PGothic" pitchFamily="34" charset="-128"/>
                </a:defRPr>
              </a:lvl9pPr>
            </a:lstStyle>
            <a:p>
              <a:pPr algn="r" eaLnBrk="1" hangingPunct="1">
                <a:spcBef>
                  <a:spcPct val="0"/>
                </a:spcBef>
                <a:buFontTx/>
                <a:buNone/>
              </a:pPr>
              <a:r>
                <a:rPr lang="en-AU" altLang="en-US" sz="3200" b="1" dirty="0">
                  <a:solidFill>
                    <a:schemeClr val="bg1"/>
                  </a:solidFill>
                  <a:cs typeface="Arial" charset="0"/>
                </a:rPr>
                <a:t>Paul.Garrett@newcastle.edu.au</a:t>
              </a:r>
            </a:p>
          </p:txBody>
        </p:sp>
        <p:sp>
          <p:nvSpPr>
            <p:cNvPr id="3083" name="TextBox 1"/>
            <p:cNvSpPr txBox="1">
              <a:spLocks noChangeArrowheads="1"/>
            </p:cNvSpPr>
            <p:nvPr/>
          </p:nvSpPr>
          <p:spPr bwMode="auto">
            <a:xfrm>
              <a:off x="4472860" y="3887616"/>
              <a:ext cx="255651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3300">
                  <a:solidFill>
                    <a:schemeClr val="tx1"/>
                  </a:solidFill>
                  <a:latin typeface="Arial" charset="0"/>
                  <a:ea typeface="MS PGothic" pitchFamily="34" charset="-128"/>
                </a:defRPr>
              </a:lvl1pPr>
              <a:lvl2pPr marL="742950" indent="-285750">
                <a:spcBef>
                  <a:spcPct val="20000"/>
                </a:spcBef>
                <a:buChar char="–"/>
                <a:defRPr sz="11700">
                  <a:solidFill>
                    <a:schemeClr val="tx1"/>
                  </a:solidFill>
                  <a:latin typeface="Arial" charset="0"/>
                  <a:ea typeface="MS PGothic" pitchFamily="34" charset="-128"/>
                </a:defRPr>
              </a:lvl2pPr>
              <a:lvl3pPr marL="1143000" indent="-228600">
                <a:spcBef>
                  <a:spcPct val="20000"/>
                </a:spcBef>
                <a:buChar char="•"/>
                <a:defRPr sz="10000">
                  <a:solidFill>
                    <a:schemeClr val="tx1"/>
                  </a:solidFill>
                  <a:latin typeface="Arial" charset="0"/>
                  <a:ea typeface="MS PGothic" pitchFamily="34" charset="-128"/>
                </a:defRPr>
              </a:lvl3pPr>
              <a:lvl4pPr marL="1600200" indent="-228600">
                <a:spcBef>
                  <a:spcPct val="20000"/>
                </a:spcBef>
                <a:buChar char="–"/>
                <a:defRPr sz="8300">
                  <a:solidFill>
                    <a:schemeClr val="tx1"/>
                  </a:solidFill>
                  <a:latin typeface="Arial" charset="0"/>
                  <a:ea typeface="MS PGothic" pitchFamily="34" charset="-128"/>
                </a:defRPr>
              </a:lvl4pPr>
              <a:lvl5pPr marL="2057400" indent="-228600">
                <a:spcBef>
                  <a:spcPct val="20000"/>
                </a:spcBef>
                <a:buChar char="»"/>
                <a:defRPr sz="8300">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8300">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8300">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8300">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8300">
                  <a:solidFill>
                    <a:schemeClr val="tx1"/>
                  </a:solidFill>
                  <a:latin typeface="Arial" charset="0"/>
                  <a:ea typeface="MS PGothic" pitchFamily="34" charset="-128"/>
                </a:defRPr>
              </a:lvl9pPr>
            </a:lstStyle>
            <a:p>
              <a:pPr eaLnBrk="1" hangingPunct="1">
                <a:spcBef>
                  <a:spcPct val="0"/>
                </a:spcBef>
                <a:buFontTx/>
                <a:buNone/>
              </a:pPr>
              <a:r>
                <a:rPr lang="en-AU" altLang="en-US" sz="2400" baseline="30000" dirty="0">
                  <a:solidFill>
                    <a:schemeClr val="bg1"/>
                  </a:solidFill>
                  <a:cs typeface="Arial" charset="0"/>
                </a:rPr>
                <a:t>a</a:t>
              </a:r>
              <a:r>
                <a:rPr lang="en-AU" altLang="en-US" sz="2400" dirty="0">
                  <a:solidFill>
                    <a:schemeClr val="bg1"/>
                  </a:solidFill>
                  <a:cs typeface="Arial" charset="0"/>
                </a:rPr>
                <a:t> The University of Newcastle, Australia,  </a:t>
              </a:r>
              <a:r>
                <a:rPr lang="en-AU" altLang="en-US" sz="2400" baseline="30000" dirty="0">
                  <a:solidFill>
                    <a:schemeClr val="bg1"/>
                  </a:solidFill>
                  <a:cs typeface="Arial" charset="0"/>
                </a:rPr>
                <a:t>b </a:t>
              </a:r>
              <a:r>
                <a:rPr lang="en-AU" altLang="en-US" sz="2400" dirty="0">
                  <a:solidFill>
                    <a:schemeClr val="bg1"/>
                  </a:solidFill>
                  <a:cs typeface="Arial" charset="0"/>
                </a:rPr>
                <a:t>Indiana University, Bloomington, USA, </a:t>
              </a:r>
              <a:r>
                <a:rPr lang="en-AU" altLang="en-US" sz="2400" baseline="30000" dirty="0">
                  <a:solidFill>
                    <a:schemeClr val="bg1"/>
                  </a:solidFill>
                  <a:cs typeface="Arial" charset="0"/>
                </a:rPr>
                <a:t>c</a:t>
              </a:r>
              <a:r>
                <a:rPr lang="en-AU" altLang="en-US" sz="2400" dirty="0">
                  <a:solidFill>
                    <a:schemeClr val="bg1"/>
                  </a:solidFill>
                  <a:cs typeface="Arial" charset="0"/>
                </a:rPr>
                <a:t> Wright State University, Ohio, USA</a:t>
              </a:r>
            </a:p>
            <a:p>
              <a:pPr eaLnBrk="1" hangingPunct="1">
                <a:spcBef>
                  <a:spcPct val="0"/>
                </a:spcBef>
                <a:buFontTx/>
                <a:buNone/>
              </a:pPr>
              <a:endParaRPr lang="en-US" altLang="en-US" sz="2400" dirty="0">
                <a:solidFill>
                  <a:srgbClr val="FF0000"/>
                </a:solidFill>
                <a:cs typeface="Arial" charset="0"/>
              </a:endParaRPr>
            </a:p>
          </p:txBody>
        </p:sp>
      </p:grpSp>
      <p:pic>
        <p:nvPicPr>
          <p:cNvPr id="49" name="Picture 48">
            <a:extLst>
              <a:ext uri="{FF2B5EF4-FFF2-40B4-BE49-F238E27FC236}">
                <a16:creationId xmlns:a16="http://schemas.microsoft.com/office/drawing/2014/main" xmlns="" id="{5D21C631-CF24-472F-8912-9A3B02531983}"/>
              </a:ext>
            </a:extLst>
          </p:cNvPr>
          <p:cNvPicPr>
            <a:picLocks noChangeAspect="1"/>
          </p:cNvPicPr>
          <p:nvPr/>
        </p:nvPicPr>
        <p:blipFill>
          <a:blip r:embed="rId3"/>
          <a:stretch>
            <a:fillRect/>
          </a:stretch>
        </p:blipFill>
        <p:spPr>
          <a:xfrm rot="18171902">
            <a:off x="28190156" y="7300037"/>
            <a:ext cx="3897209" cy="2520000"/>
          </a:xfrm>
          <a:prstGeom prst="rect">
            <a:avLst/>
          </a:prstGeom>
        </p:spPr>
      </p:pic>
      <p:pic>
        <p:nvPicPr>
          <p:cNvPr id="24" name="Picture 23">
            <a:extLst>
              <a:ext uri="{FF2B5EF4-FFF2-40B4-BE49-F238E27FC236}">
                <a16:creationId xmlns:a16="http://schemas.microsoft.com/office/drawing/2014/main" xmlns="" id="{7A917D3C-53EF-4C16-842C-7ACFAE6908EA}"/>
              </a:ext>
            </a:extLst>
          </p:cNvPr>
          <p:cNvPicPr>
            <a:picLocks noChangeAspect="1"/>
          </p:cNvPicPr>
          <p:nvPr/>
        </p:nvPicPr>
        <p:blipFill>
          <a:blip r:embed="rId3"/>
          <a:stretch>
            <a:fillRect/>
          </a:stretch>
        </p:blipFill>
        <p:spPr>
          <a:xfrm rot="16200000">
            <a:off x="22448275" y="16934646"/>
            <a:ext cx="3897209" cy="2520000"/>
          </a:xfrm>
          <a:prstGeom prst="rect">
            <a:avLst/>
          </a:prstGeom>
        </p:spPr>
      </p:pic>
      <p:pic>
        <p:nvPicPr>
          <p:cNvPr id="57" name="Picture 56">
            <a:extLst>
              <a:ext uri="{FF2B5EF4-FFF2-40B4-BE49-F238E27FC236}">
                <a16:creationId xmlns:a16="http://schemas.microsoft.com/office/drawing/2014/main" xmlns="" id="{6EDCB6CD-ADF3-4BBC-8BC2-AC493CBA8EEF}"/>
              </a:ext>
            </a:extLst>
          </p:cNvPr>
          <p:cNvPicPr>
            <a:picLocks noChangeAspect="1"/>
          </p:cNvPicPr>
          <p:nvPr/>
        </p:nvPicPr>
        <p:blipFill>
          <a:blip r:embed="rId7"/>
          <a:stretch>
            <a:fillRect/>
          </a:stretch>
        </p:blipFill>
        <p:spPr>
          <a:xfrm rot="17140855">
            <a:off x="20336194" y="14742719"/>
            <a:ext cx="3897210" cy="2484818"/>
          </a:xfrm>
          <a:prstGeom prst="rect">
            <a:avLst/>
          </a:prstGeom>
        </p:spPr>
      </p:pic>
      <p:pic>
        <p:nvPicPr>
          <p:cNvPr id="22" name="Picture 21">
            <a:extLst>
              <a:ext uri="{FF2B5EF4-FFF2-40B4-BE49-F238E27FC236}">
                <a16:creationId xmlns:a16="http://schemas.microsoft.com/office/drawing/2014/main" xmlns="" id="{C082F9FE-0DC0-4790-9338-9BB5B2C1C354}"/>
              </a:ext>
            </a:extLst>
          </p:cNvPr>
          <p:cNvPicPr>
            <a:picLocks noChangeAspect="1"/>
          </p:cNvPicPr>
          <p:nvPr/>
        </p:nvPicPr>
        <p:blipFill>
          <a:blip r:embed="rId4"/>
          <a:stretch>
            <a:fillRect/>
          </a:stretch>
        </p:blipFill>
        <p:spPr>
          <a:xfrm rot="18792189">
            <a:off x="22159459" y="11594412"/>
            <a:ext cx="3897209" cy="2520000"/>
          </a:xfrm>
          <a:prstGeom prst="rect">
            <a:avLst/>
          </a:prstGeom>
        </p:spPr>
      </p:pic>
      <p:pic>
        <p:nvPicPr>
          <p:cNvPr id="60" name="Picture 59">
            <a:extLst>
              <a:ext uri="{FF2B5EF4-FFF2-40B4-BE49-F238E27FC236}">
                <a16:creationId xmlns:a16="http://schemas.microsoft.com/office/drawing/2014/main" xmlns="" id="{AA5922A7-42F2-4F13-BF56-0FED15324CEF}"/>
              </a:ext>
            </a:extLst>
          </p:cNvPr>
          <p:cNvPicPr>
            <a:picLocks noChangeAspect="1"/>
          </p:cNvPicPr>
          <p:nvPr/>
        </p:nvPicPr>
        <p:blipFill>
          <a:blip r:embed="rId3"/>
          <a:stretch>
            <a:fillRect/>
          </a:stretch>
        </p:blipFill>
        <p:spPr>
          <a:xfrm rot="18247906">
            <a:off x="20128520" y="9391301"/>
            <a:ext cx="3897209" cy="2520000"/>
          </a:xfrm>
          <a:prstGeom prst="rect">
            <a:avLst/>
          </a:prstGeom>
        </p:spPr>
      </p:pic>
      <p:pic>
        <p:nvPicPr>
          <p:cNvPr id="47" name="Picture 46">
            <a:extLst>
              <a:ext uri="{FF2B5EF4-FFF2-40B4-BE49-F238E27FC236}">
                <a16:creationId xmlns:a16="http://schemas.microsoft.com/office/drawing/2014/main" xmlns="" id="{592E6D06-51E3-4066-9A45-539E2D6622A5}"/>
              </a:ext>
            </a:extLst>
          </p:cNvPr>
          <p:cNvPicPr>
            <a:picLocks noChangeAspect="1"/>
          </p:cNvPicPr>
          <p:nvPr/>
        </p:nvPicPr>
        <p:blipFill>
          <a:blip r:embed="rId4"/>
          <a:stretch>
            <a:fillRect/>
          </a:stretch>
        </p:blipFill>
        <p:spPr>
          <a:xfrm rot="20216635">
            <a:off x="16418637" y="10917999"/>
            <a:ext cx="3897209" cy="2520000"/>
          </a:xfrm>
          <a:prstGeom prst="rect">
            <a:avLst/>
          </a:prstGeom>
        </p:spPr>
      </p:pic>
      <p:pic>
        <p:nvPicPr>
          <p:cNvPr id="68" name="Picture 67">
            <a:extLst>
              <a:ext uri="{FF2B5EF4-FFF2-40B4-BE49-F238E27FC236}">
                <a16:creationId xmlns:a16="http://schemas.microsoft.com/office/drawing/2014/main" xmlns="" id="{DBF20DF0-2305-4692-99C1-8BA05BC6E798}"/>
              </a:ext>
            </a:extLst>
          </p:cNvPr>
          <p:cNvPicPr>
            <a:picLocks noChangeAspect="1"/>
          </p:cNvPicPr>
          <p:nvPr/>
        </p:nvPicPr>
        <p:blipFill>
          <a:blip r:embed="rId4"/>
          <a:stretch>
            <a:fillRect/>
          </a:stretch>
        </p:blipFill>
        <p:spPr>
          <a:xfrm rot="8252321">
            <a:off x="23096523" y="8231456"/>
            <a:ext cx="3897209" cy="2520000"/>
          </a:xfrm>
          <a:prstGeom prst="rect">
            <a:avLst/>
          </a:prstGeom>
        </p:spPr>
      </p:pic>
      <p:pic>
        <p:nvPicPr>
          <p:cNvPr id="55" name="Picture 54">
            <a:extLst>
              <a:ext uri="{FF2B5EF4-FFF2-40B4-BE49-F238E27FC236}">
                <a16:creationId xmlns:a16="http://schemas.microsoft.com/office/drawing/2014/main" xmlns="" id="{05F5E93A-50C5-4375-99D7-62DA0E7C710B}"/>
              </a:ext>
            </a:extLst>
          </p:cNvPr>
          <p:cNvPicPr>
            <a:picLocks noChangeAspect="1"/>
          </p:cNvPicPr>
          <p:nvPr/>
        </p:nvPicPr>
        <p:blipFill>
          <a:blip r:embed="rId7"/>
          <a:stretch>
            <a:fillRect/>
          </a:stretch>
        </p:blipFill>
        <p:spPr>
          <a:xfrm rot="16200000">
            <a:off x="24355669" y="9411251"/>
            <a:ext cx="3897210" cy="2484818"/>
          </a:xfrm>
          <a:prstGeom prst="rect">
            <a:avLst/>
          </a:prstGeom>
        </p:spPr>
      </p:pic>
      <p:pic>
        <p:nvPicPr>
          <p:cNvPr id="10" name="Picture 9">
            <a:extLst>
              <a:ext uri="{FF2B5EF4-FFF2-40B4-BE49-F238E27FC236}">
                <a16:creationId xmlns:a16="http://schemas.microsoft.com/office/drawing/2014/main" xmlns="" id="{BDAD3A64-C9D7-4253-9675-84215DCCF744}"/>
              </a:ext>
            </a:extLst>
          </p:cNvPr>
          <p:cNvPicPr>
            <a:picLocks noChangeAspect="1"/>
          </p:cNvPicPr>
          <p:nvPr/>
        </p:nvPicPr>
        <p:blipFill>
          <a:blip r:embed="rId6"/>
          <a:stretch>
            <a:fillRect/>
          </a:stretch>
        </p:blipFill>
        <p:spPr>
          <a:xfrm rot="19252638">
            <a:off x="21762490" y="6999435"/>
            <a:ext cx="3897209" cy="2520000"/>
          </a:xfrm>
          <a:prstGeom prst="rect">
            <a:avLst/>
          </a:prstGeom>
        </p:spPr>
      </p:pic>
      <p:pic>
        <p:nvPicPr>
          <p:cNvPr id="69" name="Picture 68">
            <a:extLst>
              <a:ext uri="{FF2B5EF4-FFF2-40B4-BE49-F238E27FC236}">
                <a16:creationId xmlns:a16="http://schemas.microsoft.com/office/drawing/2014/main" xmlns="" id="{F985D47C-28C3-4905-8392-71120258D7AB}"/>
              </a:ext>
            </a:extLst>
          </p:cNvPr>
          <p:cNvPicPr>
            <a:picLocks noChangeAspect="1"/>
          </p:cNvPicPr>
          <p:nvPr/>
        </p:nvPicPr>
        <p:blipFill>
          <a:blip r:embed="rId7"/>
          <a:stretch>
            <a:fillRect/>
          </a:stretch>
        </p:blipFill>
        <p:spPr>
          <a:xfrm rot="17140855">
            <a:off x="-2002336" y="37218471"/>
            <a:ext cx="3897210" cy="2484818"/>
          </a:xfrm>
          <a:prstGeom prst="rect">
            <a:avLst/>
          </a:prstGeom>
        </p:spPr>
      </p:pic>
      <p:pic>
        <p:nvPicPr>
          <p:cNvPr id="77" name="Picture 76">
            <a:extLst>
              <a:ext uri="{FF2B5EF4-FFF2-40B4-BE49-F238E27FC236}">
                <a16:creationId xmlns:a16="http://schemas.microsoft.com/office/drawing/2014/main" xmlns="" id="{608E0BBA-59FC-41EE-9D25-E8E6A788A2F9}"/>
              </a:ext>
            </a:extLst>
          </p:cNvPr>
          <p:cNvPicPr>
            <a:picLocks noChangeAspect="1"/>
          </p:cNvPicPr>
          <p:nvPr/>
        </p:nvPicPr>
        <p:blipFill>
          <a:blip r:embed="rId3"/>
          <a:stretch>
            <a:fillRect/>
          </a:stretch>
        </p:blipFill>
        <p:spPr>
          <a:xfrm rot="17244452">
            <a:off x="1938544" y="38397103"/>
            <a:ext cx="3897209" cy="2520000"/>
          </a:xfrm>
          <a:prstGeom prst="rect">
            <a:avLst/>
          </a:prstGeom>
        </p:spPr>
      </p:pic>
      <p:pic>
        <p:nvPicPr>
          <p:cNvPr id="104" name="Picture 103">
            <a:extLst>
              <a:ext uri="{FF2B5EF4-FFF2-40B4-BE49-F238E27FC236}">
                <a16:creationId xmlns:a16="http://schemas.microsoft.com/office/drawing/2014/main" xmlns="" id="{83A1C344-7D1D-43C0-B0E2-18A31361A359}"/>
              </a:ext>
            </a:extLst>
          </p:cNvPr>
          <p:cNvPicPr>
            <a:picLocks noChangeAspect="1"/>
          </p:cNvPicPr>
          <p:nvPr/>
        </p:nvPicPr>
        <p:blipFill>
          <a:blip r:embed="rId4"/>
          <a:stretch>
            <a:fillRect/>
          </a:stretch>
        </p:blipFill>
        <p:spPr>
          <a:xfrm rot="20574921">
            <a:off x="-71222" y="37768983"/>
            <a:ext cx="3897209" cy="2520000"/>
          </a:xfrm>
          <a:prstGeom prst="rect">
            <a:avLst/>
          </a:prstGeom>
        </p:spPr>
      </p:pic>
      <p:sp>
        <p:nvSpPr>
          <p:cNvPr id="146" name="Flowchart: Delay 127">
            <a:extLst>
              <a:ext uri="{FF2B5EF4-FFF2-40B4-BE49-F238E27FC236}">
                <a16:creationId xmlns:a16="http://schemas.microsoft.com/office/drawing/2014/main" xmlns="" id="{758B540D-9234-45B1-B8E2-DDA89925CBF8}"/>
              </a:ext>
            </a:extLst>
          </p:cNvPr>
          <p:cNvSpPr/>
          <p:nvPr/>
        </p:nvSpPr>
        <p:spPr bwMode="auto">
          <a:xfrm rot="17922578">
            <a:off x="-384902" y="33252509"/>
            <a:ext cx="9258131" cy="11558912"/>
          </a:xfrm>
          <a:custGeom>
            <a:avLst/>
            <a:gdLst>
              <a:gd name="connsiteX0" fmla="*/ 0 w 6387712"/>
              <a:gd name="connsiteY0" fmla="*/ 0 h 11315317"/>
              <a:gd name="connsiteX1" fmla="*/ 3193856 w 6387712"/>
              <a:gd name="connsiteY1" fmla="*/ 0 h 11315317"/>
              <a:gd name="connsiteX2" fmla="*/ 6387712 w 6387712"/>
              <a:gd name="connsiteY2" fmla="*/ 5657659 h 11315317"/>
              <a:gd name="connsiteX3" fmla="*/ 3193856 w 6387712"/>
              <a:gd name="connsiteY3" fmla="*/ 11315318 h 11315317"/>
              <a:gd name="connsiteX4" fmla="*/ 0 w 6387712"/>
              <a:gd name="connsiteY4" fmla="*/ 11315317 h 11315317"/>
              <a:gd name="connsiteX5" fmla="*/ 0 w 6387712"/>
              <a:gd name="connsiteY5" fmla="*/ 0 h 11315317"/>
              <a:gd name="connsiteX0" fmla="*/ 2870418 w 9258130"/>
              <a:gd name="connsiteY0" fmla="*/ 0 h 11315318"/>
              <a:gd name="connsiteX1" fmla="*/ 6064274 w 9258130"/>
              <a:gd name="connsiteY1" fmla="*/ 0 h 11315318"/>
              <a:gd name="connsiteX2" fmla="*/ 9258130 w 9258130"/>
              <a:gd name="connsiteY2" fmla="*/ 5657659 h 11315318"/>
              <a:gd name="connsiteX3" fmla="*/ 6064274 w 9258130"/>
              <a:gd name="connsiteY3" fmla="*/ 11315318 h 11315318"/>
              <a:gd name="connsiteX4" fmla="*/ 2870418 w 9258130"/>
              <a:gd name="connsiteY4" fmla="*/ 11315317 h 11315318"/>
              <a:gd name="connsiteX5" fmla="*/ 0 w 9258130"/>
              <a:gd name="connsiteY5" fmla="*/ 2812815 h 11315318"/>
              <a:gd name="connsiteX6" fmla="*/ 2870418 w 9258130"/>
              <a:gd name="connsiteY6" fmla="*/ 0 h 11315318"/>
              <a:gd name="connsiteX0" fmla="*/ 2870418 w 9258130"/>
              <a:gd name="connsiteY0" fmla="*/ 0 h 11330373"/>
              <a:gd name="connsiteX1" fmla="*/ 6064274 w 9258130"/>
              <a:gd name="connsiteY1" fmla="*/ 0 h 11330373"/>
              <a:gd name="connsiteX2" fmla="*/ 9258130 w 9258130"/>
              <a:gd name="connsiteY2" fmla="*/ 5657659 h 11330373"/>
              <a:gd name="connsiteX3" fmla="*/ 6064274 w 9258130"/>
              <a:gd name="connsiteY3" fmla="*/ 11315318 h 11330373"/>
              <a:gd name="connsiteX4" fmla="*/ 3834350 w 9258130"/>
              <a:gd name="connsiteY4" fmla="*/ 11330373 h 11330373"/>
              <a:gd name="connsiteX5" fmla="*/ 0 w 9258130"/>
              <a:gd name="connsiteY5" fmla="*/ 2812815 h 11330373"/>
              <a:gd name="connsiteX6" fmla="*/ 2870418 w 9258130"/>
              <a:gd name="connsiteY6" fmla="*/ 0 h 11330373"/>
              <a:gd name="connsiteX0" fmla="*/ 2777312 w 9258130"/>
              <a:gd name="connsiteY0" fmla="*/ 0 h 11540021"/>
              <a:gd name="connsiteX1" fmla="*/ 6064274 w 9258130"/>
              <a:gd name="connsiteY1" fmla="*/ 209648 h 11540021"/>
              <a:gd name="connsiteX2" fmla="*/ 9258130 w 9258130"/>
              <a:gd name="connsiteY2" fmla="*/ 5867307 h 11540021"/>
              <a:gd name="connsiteX3" fmla="*/ 6064274 w 9258130"/>
              <a:gd name="connsiteY3" fmla="*/ 11524966 h 11540021"/>
              <a:gd name="connsiteX4" fmla="*/ 3834350 w 9258130"/>
              <a:gd name="connsiteY4" fmla="*/ 11540021 h 11540021"/>
              <a:gd name="connsiteX5" fmla="*/ 0 w 9258130"/>
              <a:gd name="connsiteY5" fmla="*/ 3022463 h 11540021"/>
              <a:gd name="connsiteX6" fmla="*/ 2777312 w 9258130"/>
              <a:gd name="connsiteY6" fmla="*/ 0 h 11540021"/>
              <a:gd name="connsiteX0" fmla="*/ 5786068 w 9258130"/>
              <a:gd name="connsiteY0" fmla="*/ 0 h 11558912"/>
              <a:gd name="connsiteX1" fmla="*/ 6064274 w 9258130"/>
              <a:gd name="connsiteY1" fmla="*/ 228539 h 11558912"/>
              <a:gd name="connsiteX2" fmla="*/ 9258130 w 9258130"/>
              <a:gd name="connsiteY2" fmla="*/ 5886198 h 11558912"/>
              <a:gd name="connsiteX3" fmla="*/ 6064274 w 9258130"/>
              <a:gd name="connsiteY3" fmla="*/ 11543857 h 11558912"/>
              <a:gd name="connsiteX4" fmla="*/ 3834350 w 9258130"/>
              <a:gd name="connsiteY4" fmla="*/ 11558912 h 11558912"/>
              <a:gd name="connsiteX5" fmla="*/ 0 w 9258130"/>
              <a:gd name="connsiteY5" fmla="*/ 3041354 h 11558912"/>
              <a:gd name="connsiteX6" fmla="*/ 5786068 w 9258130"/>
              <a:gd name="connsiteY6" fmla="*/ 0 h 1155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58130" h="11558912">
                <a:moveTo>
                  <a:pt x="5786068" y="0"/>
                </a:moveTo>
                <a:lnTo>
                  <a:pt x="6064274" y="228539"/>
                </a:lnTo>
                <a:cubicBezTo>
                  <a:pt x="7828192" y="228539"/>
                  <a:pt x="9258130" y="2761559"/>
                  <a:pt x="9258130" y="5886198"/>
                </a:cubicBezTo>
                <a:cubicBezTo>
                  <a:pt x="9258130" y="9010837"/>
                  <a:pt x="7828192" y="11543857"/>
                  <a:pt x="6064274" y="11543857"/>
                </a:cubicBezTo>
                <a:lnTo>
                  <a:pt x="3834350" y="11558912"/>
                </a:lnTo>
                <a:cubicBezTo>
                  <a:pt x="3834372" y="9612498"/>
                  <a:pt x="-22" y="4987768"/>
                  <a:pt x="0" y="3041354"/>
                </a:cubicBezTo>
                <a:lnTo>
                  <a:pt x="5786068" y="0"/>
                </a:lnTo>
                <a:close/>
              </a:path>
            </a:pathLst>
          </a:custGeom>
          <a:solidFill>
            <a:srgbClr val="F2F2F2">
              <a:alpha val="2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dirty="0">
              <a:ln>
                <a:noFill/>
              </a:ln>
              <a:solidFill>
                <a:schemeClr val="tx1"/>
              </a:solidFill>
              <a:effectLst/>
              <a:latin typeface="Arial" pitchFamily="34" charset="0"/>
            </a:endParaRPr>
          </a:p>
        </p:txBody>
      </p:sp>
      <p:grpSp>
        <p:nvGrpSpPr>
          <p:cNvPr id="3" name="Group 2">
            <a:extLst>
              <a:ext uri="{FF2B5EF4-FFF2-40B4-BE49-F238E27FC236}">
                <a16:creationId xmlns:a16="http://schemas.microsoft.com/office/drawing/2014/main" xmlns="" id="{BA704ED9-7C85-48F7-8FB1-B338BFD013CC}"/>
              </a:ext>
            </a:extLst>
          </p:cNvPr>
          <p:cNvGrpSpPr/>
          <p:nvPr/>
        </p:nvGrpSpPr>
        <p:grpSpPr>
          <a:xfrm>
            <a:off x="1503218" y="32770314"/>
            <a:ext cx="10032754" cy="3743802"/>
            <a:chOff x="1503218" y="32770314"/>
            <a:chExt cx="10032754" cy="3743802"/>
          </a:xfrm>
          <a:gradFill>
            <a:gsLst>
              <a:gs pos="50000">
                <a:srgbClr val="F7F7F7"/>
              </a:gs>
              <a:gs pos="0">
                <a:srgbClr val="F3F3F3"/>
              </a:gs>
              <a:gs pos="100000">
                <a:schemeClr val="bg1"/>
              </a:gs>
            </a:gsLst>
            <a:lin ang="5400000" scaled="1"/>
          </a:gradFill>
        </p:grpSpPr>
        <p:sp>
          <p:nvSpPr>
            <p:cNvPr id="147" name="Cylinder 146">
              <a:extLst>
                <a:ext uri="{FF2B5EF4-FFF2-40B4-BE49-F238E27FC236}">
                  <a16:creationId xmlns:a16="http://schemas.microsoft.com/office/drawing/2014/main" xmlns="" id="{F2900F05-78F0-42DF-96E4-A44CEBBD95C9}"/>
                </a:ext>
              </a:extLst>
            </p:cNvPr>
            <p:cNvSpPr/>
            <p:nvPr/>
          </p:nvSpPr>
          <p:spPr bwMode="auto">
            <a:xfrm rot="1722578">
              <a:off x="1503218" y="33685219"/>
              <a:ext cx="10032754" cy="2828897"/>
            </a:xfrm>
            <a:prstGeom prst="can">
              <a:avLst>
                <a:gd name="adj" fmla="val 36588"/>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dirty="0">
                <a:ln>
                  <a:noFill/>
                </a:ln>
                <a:solidFill>
                  <a:schemeClr val="tx1"/>
                </a:solidFill>
                <a:effectLst/>
                <a:latin typeface="Arial" pitchFamily="34" charset="0"/>
              </a:endParaRPr>
            </a:p>
          </p:txBody>
        </p:sp>
        <p:sp>
          <p:nvSpPr>
            <p:cNvPr id="149" name="Flowchart: Magnetic Disk 148">
              <a:extLst>
                <a:ext uri="{FF2B5EF4-FFF2-40B4-BE49-F238E27FC236}">
                  <a16:creationId xmlns:a16="http://schemas.microsoft.com/office/drawing/2014/main" xmlns="" id="{89BFD39F-ABCE-4A20-9CFA-51184DD8FBB7}"/>
                </a:ext>
              </a:extLst>
            </p:cNvPr>
            <p:cNvSpPr/>
            <p:nvPr/>
          </p:nvSpPr>
          <p:spPr bwMode="auto">
            <a:xfrm rot="1722578">
              <a:off x="4389115" y="32770314"/>
              <a:ext cx="5888344" cy="1687411"/>
            </a:xfrm>
            <a:prstGeom prst="flowChartMagneticDisk">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dirty="0">
                <a:ln>
                  <a:noFill/>
                </a:ln>
                <a:solidFill>
                  <a:schemeClr val="tx1"/>
                </a:solidFill>
                <a:effectLst/>
                <a:latin typeface="Arial" pitchFamily="34" charset="0"/>
              </a:endParaRPr>
            </a:p>
          </p:txBody>
        </p:sp>
      </p:grpSp>
      <p:cxnSp>
        <p:nvCxnSpPr>
          <p:cNvPr id="145" name="Straight Connector 144">
            <a:extLst>
              <a:ext uri="{FF2B5EF4-FFF2-40B4-BE49-F238E27FC236}">
                <a16:creationId xmlns:a16="http://schemas.microsoft.com/office/drawing/2014/main" xmlns="" id="{981E07D5-D5BF-4731-B4BC-4180D0A42680}"/>
              </a:ext>
            </a:extLst>
          </p:cNvPr>
          <p:cNvCxnSpPr>
            <a:cxnSpLocks/>
          </p:cNvCxnSpPr>
          <p:nvPr/>
        </p:nvCxnSpPr>
        <p:spPr bwMode="auto">
          <a:xfrm>
            <a:off x="9733677" y="38801483"/>
            <a:ext cx="133853" cy="416225"/>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86" name="Picture 85">
            <a:extLst>
              <a:ext uri="{FF2B5EF4-FFF2-40B4-BE49-F238E27FC236}">
                <a16:creationId xmlns:a16="http://schemas.microsoft.com/office/drawing/2014/main" xmlns="" id="{ACE34A9B-6BDD-4C9E-97A9-6E1488D8331D}"/>
              </a:ext>
            </a:extLst>
          </p:cNvPr>
          <p:cNvPicPr>
            <a:picLocks noChangeAspect="1"/>
          </p:cNvPicPr>
          <p:nvPr/>
        </p:nvPicPr>
        <p:blipFill>
          <a:blip r:embed="rId4"/>
          <a:stretch>
            <a:fillRect/>
          </a:stretch>
        </p:blipFill>
        <p:spPr>
          <a:xfrm rot="20216635">
            <a:off x="17405645" y="15487206"/>
            <a:ext cx="3897209" cy="2520000"/>
          </a:xfrm>
          <a:prstGeom prst="rect">
            <a:avLst/>
          </a:prstGeom>
        </p:spPr>
      </p:pic>
      <p:pic>
        <p:nvPicPr>
          <p:cNvPr id="87" name="Picture 86">
            <a:extLst>
              <a:ext uri="{FF2B5EF4-FFF2-40B4-BE49-F238E27FC236}">
                <a16:creationId xmlns:a16="http://schemas.microsoft.com/office/drawing/2014/main" xmlns="" id="{58F8A39A-B4C3-4DCD-8865-2AFC63C272C7}"/>
              </a:ext>
            </a:extLst>
          </p:cNvPr>
          <p:cNvPicPr>
            <a:picLocks noChangeAspect="1"/>
          </p:cNvPicPr>
          <p:nvPr/>
        </p:nvPicPr>
        <p:blipFill>
          <a:blip r:embed="rId5"/>
          <a:stretch>
            <a:fillRect/>
          </a:stretch>
        </p:blipFill>
        <p:spPr>
          <a:xfrm rot="19967660">
            <a:off x="26339835" y="20021279"/>
            <a:ext cx="3906000" cy="2520000"/>
          </a:xfrm>
          <a:prstGeom prst="rect">
            <a:avLst/>
          </a:prstGeom>
        </p:spPr>
      </p:pic>
      <p:pic>
        <p:nvPicPr>
          <p:cNvPr id="90" name="Picture 89">
            <a:extLst>
              <a:ext uri="{FF2B5EF4-FFF2-40B4-BE49-F238E27FC236}">
                <a16:creationId xmlns:a16="http://schemas.microsoft.com/office/drawing/2014/main" xmlns="" id="{2D46C236-88A9-4227-9073-D6D7C31F4D07}"/>
              </a:ext>
            </a:extLst>
          </p:cNvPr>
          <p:cNvPicPr>
            <a:picLocks noChangeAspect="1"/>
          </p:cNvPicPr>
          <p:nvPr/>
        </p:nvPicPr>
        <p:blipFill>
          <a:blip r:embed="rId6"/>
          <a:stretch>
            <a:fillRect/>
          </a:stretch>
        </p:blipFill>
        <p:spPr>
          <a:xfrm rot="19252638">
            <a:off x="18940766" y="19150803"/>
            <a:ext cx="3897209" cy="2520000"/>
          </a:xfrm>
          <a:prstGeom prst="rect">
            <a:avLst/>
          </a:prstGeom>
        </p:spPr>
      </p:pic>
      <p:pic>
        <p:nvPicPr>
          <p:cNvPr id="92" name="Picture 91">
            <a:extLst>
              <a:ext uri="{FF2B5EF4-FFF2-40B4-BE49-F238E27FC236}">
                <a16:creationId xmlns:a16="http://schemas.microsoft.com/office/drawing/2014/main" xmlns="" id="{A66FA7F2-1B3D-41E2-864E-AB0489C2858D}"/>
              </a:ext>
            </a:extLst>
          </p:cNvPr>
          <p:cNvPicPr>
            <a:picLocks noChangeAspect="1"/>
          </p:cNvPicPr>
          <p:nvPr/>
        </p:nvPicPr>
        <p:blipFill>
          <a:blip r:embed="rId7"/>
          <a:stretch>
            <a:fillRect/>
          </a:stretch>
        </p:blipFill>
        <p:spPr>
          <a:xfrm rot="17913896">
            <a:off x="22327211" y="21366067"/>
            <a:ext cx="3897210" cy="2484818"/>
          </a:xfrm>
          <a:prstGeom prst="rect">
            <a:avLst/>
          </a:prstGeom>
        </p:spPr>
      </p:pic>
      <p:pic>
        <p:nvPicPr>
          <p:cNvPr id="124" name="Picture 123">
            <a:extLst>
              <a:ext uri="{FF2B5EF4-FFF2-40B4-BE49-F238E27FC236}">
                <a16:creationId xmlns:a16="http://schemas.microsoft.com/office/drawing/2014/main" xmlns="" id="{4825A8DD-A5E5-4246-819A-FC316D2BBCBB}"/>
              </a:ext>
            </a:extLst>
          </p:cNvPr>
          <p:cNvPicPr>
            <a:picLocks noChangeAspect="1"/>
          </p:cNvPicPr>
          <p:nvPr/>
        </p:nvPicPr>
        <p:blipFill>
          <a:blip r:embed="rId4"/>
          <a:stretch>
            <a:fillRect/>
          </a:stretch>
        </p:blipFill>
        <p:spPr>
          <a:xfrm rot="20174504">
            <a:off x="21882680" y="26030052"/>
            <a:ext cx="3897209" cy="2520000"/>
          </a:xfrm>
          <a:prstGeom prst="rect">
            <a:avLst/>
          </a:prstGeom>
        </p:spPr>
      </p:pic>
      <p:pic>
        <p:nvPicPr>
          <p:cNvPr id="125" name="Picture 124">
            <a:extLst>
              <a:ext uri="{FF2B5EF4-FFF2-40B4-BE49-F238E27FC236}">
                <a16:creationId xmlns:a16="http://schemas.microsoft.com/office/drawing/2014/main" xmlns="" id="{86003EEB-071D-41C1-8B58-505BFD2BFAEF}"/>
              </a:ext>
            </a:extLst>
          </p:cNvPr>
          <p:cNvPicPr>
            <a:picLocks noChangeAspect="1"/>
          </p:cNvPicPr>
          <p:nvPr/>
        </p:nvPicPr>
        <p:blipFill>
          <a:blip r:embed="rId7"/>
          <a:stretch>
            <a:fillRect/>
          </a:stretch>
        </p:blipFill>
        <p:spPr>
          <a:xfrm rot="19128117">
            <a:off x="16624485" y="27723369"/>
            <a:ext cx="3897210" cy="2484818"/>
          </a:xfrm>
          <a:prstGeom prst="rect">
            <a:avLst/>
          </a:prstGeom>
        </p:spPr>
      </p:pic>
      <p:pic>
        <p:nvPicPr>
          <p:cNvPr id="127" name="Picture 126">
            <a:extLst>
              <a:ext uri="{FF2B5EF4-FFF2-40B4-BE49-F238E27FC236}">
                <a16:creationId xmlns:a16="http://schemas.microsoft.com/office/drawing/2014/main" xmlns="" id="{C26A9883-13A5-4504-9FA8-EC1F4FD28C17}"/>
              </a:ext>
            </a:extLst>
          </p:cNvPr>
          <p:cNvPicPr>
            <a:picLocks noChangeAspect="1"/>
          </p:cNvPicPr>
          <p:nvPr/>
        </p:nvPicPr>
        <p:blipFill>
          <a:blip r:embed="rId7"/>
          <a:stretch>
            <a:fillRect/>
          </a:stretch>
        </p:blipFill>
        <p:spPr>
          <a:xfrm rot="18338455">
            <a:off x="26512081" y="30011549"/>
            <a:ext cx="3897210" cy="2484818"/>
          </a:xfrm>
          <a:prstGeom prst="rect">
            <a:avLst/>
          </a:prstGeom>
        </p:spPr>
      </p:pic>
      <p:pic>
        <p:nvPicPr>
          <p:cNvPr id="128" name="Picture 127">
            <a:extLst>
              <a:ext uri="{FF2B5EF4-FFF2-40B4-BE49-F238E27FC236}">
                <a16:creationId xmlns:a16="http://schemas.microsoft.com/office/drawing/2014/main" xmlns="" id="{0B9F9A46-EDCD-45B6-B55C-481C272357AB}"/>
              </a:ext>
            </a:extLst>
          </p:cNvPr>
          <p:cNvPicPr>
            <a:picLocks noChangeAspect="1"/>
          </p:cNvPicPr>
          <p:nvPr/>
        </p:nvPicPr>
        <p:blipFill>
          <a:blip r:embed="rId4"/>
          <a:stretch>
            <a:fillRect/>
          </a:stretch>
        </p:blipFill>
        <p:spPr>
          <a:xfrm rot="20520643">
            <a:off x="26414744" y="34744953"/>
            <a:ext cx="3897209" cy="2520000"/>
          </a:xfrm>
          <a:prstGeom prst="rect">
            <a:avLst/>
          </a:prstGeom>
        </p:spPr>
      </p:pic>
      <p:pic>
        <p:nvPicPr>
          <p:cNvPr id="130" name="Picture 129">
            <a:extLst>
              <a:ext uri="{FF2B5EF4-FFF2-40B4-BE49-F238E27FC236}">
                <a16:creationId xmlns:a16="http://schemas.microsoft.com/office/drawing/2014/main" xmlns="" id="{7A020642-E400-4F17-87E7-43945CFF80F6}"/>
              </a:ext>
            </a:extLst>
          </p:cNvPr>
          <p:cNvPicPr>
            <a:picLocks noChangeAspect="1"/>
          </p:cNvPicPr>
          <p:nvPr/>
        </p:nvPicPr>
        <p:blipFill>
          <a:blip r:embed="rId3"/>
          <a:stretch>
            <a:fillRect/>
          </a:stretch>
        </p:blipFill>
        <p:spPr>
          <a:xfrm rot="19551463">
            <a:off x="14023929" y="37503239"/>
            <a:ext cx="3897209" cy="2520000"/>
          </a:xfrm>
          <a:prstGeom prst="rect">
            <a:avLst/>
          </a:prstGeom>
        </p:spPr>
      </p:pic>
      <p:pic>
        <p:nvPicPr>
          <p:cNvPr id="133" name="Picture 132">
            <a:extLst>
              <a:ext uri="{FF2B5EF4-FFF2-40B4-BE49-F238E27FC236}">
                <a16:creationId xmlns:a16="http://schemas.microsoft.com/office/drawing/2014/main" xmlns="" id="{21C98988-A483-48E4-ACA7-F1BE4D47F3A0}"/>
              </a:ext>
            </a:extLst>
          </p:cNvPr>
          <p:cNvPicPr>
            <a:picLocks noChangeAspect="1"/>
          </p:cNvPicPr>
          <p:nvPr/>
        </p:nvPicPr>
        <p:blipFill>
          <a:blip r:embed="rId5"/>
          <a:stretch>
            <a:fillRect/>
          </a:stretch>
        </p:blipFill>
        <p:spPr>
          <a:xfrm rot="1098873">
            <a:off x="18943556" y="38693950"/>
            <a:ext cx="3906000" cy="2520000"/>
          </a:xfrm>
          <a:prstGeom prst="rect">
            <a:avLst/>
          </a:prstGeom>
        </p:spPr>
      </p:pic>
      <p:pic>
        <p:nvPicPr>
          <p:cNvPr id="134" name="Picture 133">
            <a:extLst>
              <a:ext uri="{FF2B5EF4-FFF2-40B4-BE49-F238E27FC236}">
                <a16:creationId xmlns:a16="http://schemas.microsoft.com/office/drawing/2014/main" xmlns="" id="{C169D81D-FC76-4AB5-996E-027308FB0193}"/>
              </a:ext>
            </a:extLst>
          </p:cNvPr>
          <p:cNvPicPr>
            <a:picLocks noChangeAspect="1"/>
          </p:cNvPicPr>
          <p:nvPr/>
        </p:nvPicPr>
        <p:blipFill>
          <a:blip r:embed="rId6"/>
          <a:stretch>
            <a:fillRect/>
          </a:stretch>
        </p:blipFill>
        <p:spPr>
          <a:xfrm rot="19215953">
            <a:off x="21357892" y="34560592"/>
            <a:ext cx="3897209" cy="2520000"/>
          </a:xfrm>
          <a:prstGeom prst="rect">
            <a:avLst/>
          </a:prstGeom>
        </p:spPr>
      </p:pic>
      <p:pic>
        <p:nvPicPr>
          <p:cNvPr id="135" name="Picture 134">
            <a:extLst>
              <a:ext uri="{FF2B5EF4-FFF2-40B4-BE49-F238E27FC236}">
                <a16:creationId xmlns:a16="http://schemas.microsoft.com/office/drawing/2014/main" xmlns="" id="{92EADD53-1C06-4B36-9795-523CDDAF3513}"/>
              </a:ext>
            </a:extLst>
          </p:cNvPr>
          <p:cNvPicPr>
            <a:picLocks noChangeAspect="1"/>
          </p:cNvPicPr>
          <p:nvPr/>
        </p:nvPicPr>
        <p:blipFill>
          <a:blip r:embed="rId3"/>
          <a:stretch>
            <a:fillRect/>
          </a:stretch>
        </p:blipFill>
        <p:spPr>
          <a:xfrm rot="17802372">
            <a:off x="26655907" y="24882692"/>
            <a:ext cx="3897209" cy="2520000"/>
          </a:xfrm>
          <a:prstGeom prst="rect">
            <a:avLst/>
          </a:prstGeom>
        </p:spPr>
      </p:pic>
      <p:pic>
        <p:nvPicPr>
          <p:cNvPr id="137" name="Picture 136">
            <a:extLst>
              <a:ext uri="{FF2B5EF4-FFF2-40B4-BE49-F238E27FC236}">
                <a16:creationId xmlns:a16="http://schemas.microsoft.com/office/drawing/2014/main" xmlns="" id="{B60FB07C-C4BF-4C75-B51B-72700A4B834B}"/>
              </a:ext>
            </a:extLst>
          </p:cNvPr>
          <p:cNvPicPr>
            <a:picLocks noChangeAspect="1"/>
          </p:cNvPicPr>
          <p:nvPr/>
        </p:nvPicPr>
        <p:blipFill>
          <a:blip r:embed="rId7"/>
          <a:stretch>
            <a:fillRect/>
          </a:stretch>
        </p:blipFill>
        <p:spPr>
          <a:xfrm rot="17913896">
            <a:off x="13470227" y="19352283"/>
            <a:ext cx="3897210" cy="2484818"/>
          </a:xfrm>
          <a:prstGeom prst="rect">
            <a:avLst/>
          </a:prstGeom>
        </p:spPr>
      </p:pic>
      <p:pic>
        <p:nvPicPr>
          <p:cNvPr id="138" name="Picture 137">
            <a:extLst>
              <a:ext uri="{FF2B5EF4-FFF2-40B4-BE49-F238E27FC236}">
                <a16:creationId xmlns:a16="http://schemas.microsoft.com/office/drawing/2014/main" xmlns="" id="{5DB152DF-2F8D-4734-9F99-F1ACD2A293AA}"/>
              </a:ext>
            </a:extLst>
          </p:cNvPr>
          <p:cNvPicPr>
            <a:picLocks noChangeAspect="1"/>
          </p:cNvPicPr>
          <p:nvPr/>
        </p:nvPicPr>
        <p:blipFill>
          <a:blip r:embed="rId3"/>
          <a:stretch>
            <a:fillRect/>
          </a:stretch>
        </p:blipFill>
        <p:spPr>
          <a:xfrm rot="18754749">
            <a:off x="16780448" y="23623026"/>
            <a:ext cx="3897209" cy="2520000"/>
          </a:xfrm>
          <a:prstGeom prst="rect">
            <a:avLst/>
          </a:prstGeom>
        </p:spPr>
      </p:pic>
      <p:sp>
        <p:nvSpPr>
          <p:cNvPr id="151" name="Rectangle 10">
            <a:extLst>
              <a:ext uri="{FF2B5EF4-FFF2-40B4-BE49-F238E27FC236}">
                <a16:creationId xmlns:a16="http://schemas.microsoft.com/office/drawing/2014/main" xmlns="" id="{01222F05-C1E6-4F6C-AC44-5B80EFF88A87}"/>
              </a:ext>
            </a:extLst>
          </p:cNvPr>
          <p:cNvSpPr>
            <a:spLocks noChangeArrowheads="1"/>
          </p:cNvSpPr>
          <p:nvPr/>
        </p:nvSpPr>
        <p:spPr bwMode="auto">
          <a:xfrm>
            <a:off x="-11161" y="41226962"/>
            <a:ext cx="30248225" cy="1256126"/>
          </a:xfrm>
          <a:prstGeom prst="rect">
            <a:avLst/>
          </a:prstGeom>
          <a:solidFill>
            <a:srgbClr val="000000"/>
          </a:solidFill>
          <a:ln w="9525">
            <a:solidFill>
              <a:schemeClr val="tx1"/>
            </a:solidFill>
            <a:round/>
            <a:headEnd/>
            <a:tailEnd/>
          </a:ln>
        </p:spPr>
        <p:txBody>
          <a:bodyPr lIns="88185" tIns="44092" rIns="88185" bIns="44092"/>
          <a:lstStyle>
            <a:lvl1pPr defTabSz="3808413">
              <a:spcBef>
                <a:spcPct val="20000"/>
              </a:spcBef>
              <a:buChar char="•"/>
              <a:defRPr sz="13300">
                <a:solidFill>
                  <a:schemeClr val="tx1"/>
                </a:solidFill>
                <a:latin typeface="Arial" charset="0"/>
                <a:ea typeface="MS PGothic" pitchFamily="34" charset="-128"/>
              </a:defRPr>
            </a:lvl1pPr>
            <a:lvl2pPr marL="742950" indent="-285750" defTabSz="3808413">
              <a:spcBef>
                <a:spcPct val="20000"/>
              </a:spcBef>
              <a:buChar char="–"/>
              <a:defRPr sz="11700">
                <a:solidFill>
                  <a:schemeClr val="tx1"/>
                </a:solidFill>
                <a:latin typeface="Arial" charset="0"/>
                <a:ea typeface="MS PGothic" pitchFamily="34" charset="-128"/>
              </a:defRPr>
            </a:lvl2pPr>
            <a:lvl3pPr marL="1143000" indent="-228600" defTabSz="3808413">
              <a:spcBef>
                <a:spcPct val="20000"/>
              </a:spcBef>
              <a:buChar char="•"/>
              <a:defRPr sz="10000">
                <a:solidFill>
                  <a:schemeClr val="tx1"/>
                </a:solidFill>
                <a:latin typeface="Arial" charset="0"/>
                <a:ea typeface="MS PGothic" pitchFamily="34" charset="-128"/>
              </a:defRPr>
            </a:lvl3pPr>
            <a:lvl4pPr marL="1600200" indent="-228600" defTabSz="3808413">
              <a:spcBef>
                <a:spcPct val="20000"/>
              </a:spcBef>
              <a:buChar char="–"/>
              <a:defRPr sz="8300">
                <a:solidFill>
                  <a:schemeClr val="tx1"/>
                </a:solidFill>
                <a:latin typeface="Arial" charset="0"/>
                <a:ea typeface="MS PGothic" pitchFamily="34" charset="-128"/>
              </a:defRPr>
            </a:lvl4pPr>
            <a:lvl5pPr marL="2057400" indent="-228600" defTabSz="3808413">
              <a:spcBef>
                <a:spcPct val="20000"/>
              </a:spcBef>
              <a:buChar char="»"/>
              <a:defRPr sz="8300">
                <a:solidFill>
                  <a:schemeClr val="tx1"/>
                </a:solidFill>
                <a:latin typeface="Arial" charset="0"/>
                <a:ea typeface="MS PGothic" pitchFamily="34" charset="-128"/>
              </a:defRPr>
            </a:lvl5pPr>
            <a:lvl6pPr marL="2514600" indent="-228600" defTabSz="3808413" eaLnBrk="0" fontAlgn="base" hangingPunct="0">
              <a:spcBef>
                <a:spcPct val="20000"/>
              </a:spcBef>
              <a:spcAft>
                <a:spcPct val="0"/>
              </a:spcAft>
              <a:buChar char="»"/>
              <a:defRPr sz="8300">
                <a:solidFill>
                  <a:schemeClr val="tx1"/>
                </a:solidFill>
                <a:latin typeface="Arial" charset="0"/>
                <a:ea typeface="MS PGothic" pitchFamily="34" charset="-128"/>
              </a:defRPr>
            </a:lvl6pPr>
            <a:lvl7pPr marL="2971800" indent="-228600" defTabSz="3808413" eaLnBrk="0" fontAlgn="base" hangingPunct="0">
              <a:spcBef>
                <a:spcPct val="20000"/>
              </a:spcBef>
              <a:spcAft>
                <a:spcPct val="0"/>
              </a:spcAft>
              <a:buChar char="»"/>
              <a:defRPr sz="8300">
                <a:solidFill>
                  <a:schemeClr val="tx1"/>
                </a:solidFill>
                <a:latin typeface="Arial" charset="0"/>
                <a:ea typeface="MS PGothic" pitchFamily="34" charset="-128"/>
              </a:defRPr>
            </a:lvl7pPr>
            <a:lvl8pPr marL="3429000" indent="-228600" defTabSz="3808413" eaLnBrk="0" fontAlgn="base" hangingPunct="0">
              <a:spcBef>
                <a:spcPct val="20000"/>
              </a:spcBef>
              <a:spcAft>
                <a:spcPct val="0"/>
              </a:spcAft>
              <a:buChar char="»"/>
              <a:defRPr sz="8300">
                <a:solidFill>
                  <a:schemeClr val="tx1"/>
                </a:solidFill>
                <a:latin typeface="Arial" charset="0"/>
                <a:ea typeface="MS PGothic" pitchFamily="34" charset="-128"/>
              </a:defRPr>
            </a:lvl8pPr>
            <a:lvl9pPr marL="3886200" indent="-228600" defTabSz="3808413" eaLnBrk="0" fontAlgn="base" hangingPunct="0">
              <a:spcBef>
                <a:spcPct val="20000"/>
              </a:spcBef>
              <a:spcAft>
                <a:spcPct val="0"/>
              </a:spcAft>
              <a:buChar char="»"/>
              <a:defRPr sz="8300">
                <a:solidFill>
                  <a:schemeClr val="tx1"/>
                </a:solidFill>
                <a:latin typeface="Arial" charset="0"/>
                <a:ea typeface="MS PGothic" pitchFamily="34" charset="-128"/>
              </a:defRPr>
            </a:lvl9pPr>
          </a:lstStyle>
          <a:p>
            <a:pPr eaLnBrk="1" hangingPunct="1">
              <a:spcBef>
                <a:spcPct val="0"/>
              </a:spcBef>
              <a:buFontTx/>
              <a:buNone/>
            </a:pPr>
            <a:endParaRPr lang="en-AU" altLang="en-US" sz="7500"/>
          </a:p>
        </p:txBody>
      </p:sp>
      <p:pic>
        <p:nvPicPr>
          <p:cNvPr id="139" name="Picture 138">
            <a:extLst>
              <a:ext uri="{FF2B5EF4-FFF2-40B4-BE49-F238E27FC236}">
                <a16:creationId xmlns:a16="http://schemas.microsoft.com/office/drawing/2014/main" xmlns="" id="{E0F814D6-6BD4-42B8-A10D-916A4F67887B}"/>
              </a:ext>
            </a:extLst>
          </p:cNvPr>
          <p:cNvPicPr>
            <a:picLocks noChangeAspect="1"/>
          </p:cNvPicPr>
          <p:nvPr/>
        </p:nvPicPr>
        <p:blipFill>
          <a:blip r:embed="rId5"/>
          <a:stretch>
            <a:fillRect/>
          </a:stretch>
        </p:blipFill>
        <p:spPr>
          <a:xfrm rot="19670755">
            <a:off x="20007121" y="30934177"/>
            <a:ext cx="3906000" cy="2520000"/>
          </a:xfrm>
          <a:prstGeom prst="rect">
            <a:avLst/>
          </a:prstGeom>
        </p:spPr>
      </p:pic>
      <p:pic>
        <p:nvPicPr>
          <p:cNvPr id="141" name="Picture 140">
            <a:extLst>
              <a:ext uri="{FF2B5EF4-FFF2-40B4-BE49-F238E27FC236}">
                <a16:creationId xmlns:a16="http://schemas.microsoft.com/office/drawing/2014/main" xmlns="" id="{8090B69D-8672-4CCE-9D0C-DBD9263DD6BF}"/>
              </a:ext>
            </a:extLst>
          </p:cNvPr>
          <p:cNvPicPr>
            <a:picLocks noChangeAspect="1"/>
          </p:cNvPicPr>
          <p:nvPr/>
        </p:nvPicPr>
        <p:blipFill>
          <a:blip r:embed="rId3"/>
          <a:stretch>
            <a:fillRect/>
          </a:stretch>
        </p:blipFill>
        <p:spPr>
          <a:xfrm rot="18948791">
            <a:off x="26453727" y="38386152"/>
            <a:ext cx="3897209" cy="2520000"/>
          </a:xfrm>
          <a:prstGeom prst="rect">
            <a:avLst/>
          </a:prstGeom>
        </p:spPr>
      </p:pic>
      <p:sp>
        <p:nvSpPr>
          <p:cNvPr id="37" name="TextBox 36">
            <a:extLst>
              <a:ext uri="{FF2B5EF4-FFF2-40B4-BE49-F238E27FC236}">
                <a16:creationId xmlns:a16="http://schemas.microsoft.com/office/drawing/2014/main" xmlns="" id="{7099A6FA-9B08-415D-AF12-86D62E0E0B03}"/>
              </a:ext>
            </a:extLst>
          </p:cNvPr>
          <p:cNvSpPr txBox="1"/>
          <p:nvPr/>
        </p:nvSpPr>
        <p:spPr>
          <a:xfrm flipH="1">
            <a:off x="1399644" y="17864426"/>
            <a:ext cx="13716390" cy="784830"/>
          </a:xfrm>
          <a:prstGeom prst="rect">
            <a:avLst/>
          </a:prstGeom>
          <a:noFill/>
        </p:spPr>
        <p:txBody>
          <a:bodyPr wrap="square" rtlCol="0">
            <a:spAutoFit/>
          </a:bodyPr>
          <a:lstStyle/>
          <a:p>
            <a:pPr algn="ctr"/>
            <a:r>
              <a:rPr lang="en-AU" sz="4500" b="1" dirty="0">
                <a:solidFill>
                  <a:schemeClr val="tx1"/>
                </a:solidFill>
                <a:latin typeface="Lucida Bright" panose="02040602050505020304" pitchFamily="18" charset="0"/>
                <a:ea typeface="Verdana" panose="020B0604030504040204" pitchFamily="34" charset="0"/>
                <a:cs typeface="Verdana" panose="020B0604030504040204" pitchFamily="34" charset="0"/>
              </a:rPr>
              <a:t>H</a:t>
            </a:r>
            <a:r>
              <a:rPr lang="en-AU" sz="4500" b="1" baseline="-25000" dirty="0">
                <a:solidFill>
                  <a:schemeClr val="tx1"/>
                </a:solidFill>
                <a:latin typeface="Lucida Bright" panose="02040602050505020304" pitchFamily="18" charset="0"/>
                <a:ea typeface="Verdana" panose="020B0604030504040204" pitchFamily="34" charset="0"/>
                <a:cs typeface="Verdana" panose="020B0604030504040204" pitchFamily="34" charset="0"/>
              </a:rPr>
              <a:t>1 </a:t>
            </a:r>
            <a:r>
              <a:rPr lang="en-AU" sz="4500" b="1" dirty="0">
                <a:solidFill>
                  <a:schemeClr val="tx1"/>
                </a:solidFill>
                <a:latin typeface="Lucida Bright" panose="02040602050505020304" pitchFamily="18" charset="0"/>
                <a:ea typeface="Verdana" panose="020B0604030504040204" pitchFamily="34" charset="0"/>
                <a:cs typeface="Verdana" panose="020B0604030504040204" pitchFamily="34" charset="0"/>
              </a:rPr>
              <a:t>Parallel Architecture</a:t>
            </a:r>
          </a:p>
        </p:txBody>
      </p:sp>
      <p:cxnSp>
        <p:nvCxnSpPr>
          <p:cNvPr id="360" name="Straight Arrow Connector 359">
            <a:extLst>
              <a:ext uri="{FF2B5EF4-FFF2-40B4-BE49-F238E27FC236}">
                <a16:creationId xmlns:a16="http://schemas.microsoft.com/office/drawing/2014/main" xmlns="" id="{D48E67F6-A692-47BC-90B9-2E024AB36321}"/>
              </a:ext>
            </a:extLst>
          </p:cNvPr>
          <p:cNvCxnSpPr>
            <a:cxnSpLocks/>
          </p:cNvCxnSpPr>
          <p:nvPr/>
        </p:nvCxnSpPr>
        <p:spPr>
          <a:xfrm>
            <a:off x="7887488" y="20161424"/>
            <a:ext cx="1620000" cy="737743"/>
          </a:xfrm>
          <a:prstGeom prst="straightConnector1">
            <a:avLst/>
          </a:prstGeom>
          <a:ln w="57150">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361" name="Straight Arrow Connector 360">
            <a:extLst>
              <a:ext uri="{FF2B5EF4-FFF2-40B4-BE49-F238E27FC236}">
                <a16:creationId xmlns:a16="http://schemas.microsoft.com/office/drawing/2014/main" xmlns="" id="{93BE6A70-E336-4267-9156-F458E8BEFD95}"/>
              </a:ext>
            </a:extLst>
          </p:cNvPr>
          <p:cNvCxnSpPr>
            <a:cxnSpLocks/>
          </p:cNvCxnSpPr>
          <p:nvPr/>
        </p:nvCxnSpPr>
        <p:spPr>
          <a:xfrm flipV="1">
            <a:off x="7887600" y="21926761"/>
            <a:ext cx="1620000" cy="738000"/>
          </a:xfrm>
          <a:prstGeom prst="straightConnector1">
            <a:avLst/>
          </a:prstGeom>
          <a:ln w="57150">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362" name="Rectangle 361">
            <a:extLst>
              <a:ext uri="{FF2B5EF4-FFF2-40B4-BE49-F238E27FC236}">
                <a16:creationId xmlns:a16="http://schemas.microsoft.com/office/drawing/2014/main" xmlns="" id="{7F32EEB1-10B0-4619-B56A-0AAA20774890}"/>
              </a:ext>
            </a:extLst>
          </p:cNvPr>
          <p:cNvSpPr/>
          <p:nvPr/>
        </p:nvSpPr>
        <p:spPr>
          <a:xfrm>
            <a:off x="9800836" y="20955834"/>
            <a:ext cx="3275256" cy="861774"/>
          </a:xfrm>
          <a:prstGeom prst="rect">
            <a:avLst/>
          </a:prstGeom>
        </p:spPr>
        <p:txBody>
          <a:bodyPr wrap="none">
            <a:spAutoFit/>
          </a:bodyPr>
          <a:lstStyle/>
          <a:p>
            <a:r>
              <a:rPr lang="en-AU" sz="5000" b="1" dirty="0">
                <a:solidFill>
                  <a:schemeClr val="tx1"/>
                </a:solidFill>
                <a:latin typeface="Lucida Bright" panose="02040602050505020304" pitchFamily="18" charset="0"/>
                <a:ea typeface="Verdana" panose="020B0604030504040204" pitchFamily="34" charset="0"/>
                <a:cs typeface="Verdana" panose="020B0604030504040204" pitchFamily="34" charset="0"/>
              </a:rPr>
              <a:t>Response</a:t>
            </a:r>
            <a:endParaRPr lang="en-AU" sz="5000" dirty="0"/>
          </a:p>
        </p:txBody>
      </p:sp>
      <p:sp>
        <p:nvSpPr>
          <p:cNvPr id="365" name="TextBox 364">
            <a:extLst>
              <a:ext uri="{FF2B5EF4-FFF2-40B4-BE49-F238E27FC236}">
                <a16:creationId xmlns:a16="http://schemas.microsoft.com/office/drawing/2014/main" xmlns="" id="{E7FB5691-440E-4007-9471-5E60BF2E0E85}"/>
              </a:ext>
            </a:extLst>
          </p:cNvPr>
          <p:cNvSpPr txBox="1"/>
          <p:nvPr/>
        </p:nvSpPr>
        <p:spPr>
          <a:xfrm flipH="1">
            <a:off x="1399644" y="24057114"/>
            <a:ext cx="13716390" cy="784830"/>
          </a:xfrm>
          <a:prstGeom prst="rect">
            <a:avLst/>
          </a:prstGeom>
          <a:noFill/>
        </p:spPr>
        <p:txBody>
          <a:bodyPr wrap="square" rtlCol="0">
            <a:spAutoFit/>
          </a:bodyPr>
          <a:lstStyle/>
          <a:p>
            <a:pPr algn="ctr"/>
            <a:r>
              <a:rPr lang="en-AU" sz="4500" b="1" dirty="0">
                <a:solidFill>
                  <a:schemeClr val="tx1"/>
                </a:solidFill>
                <a:latin typeface="Lucida Bright" panose="02040602050505020304" pitchFamily="18" charset="0"/>
                <a:ea typeface="Verdana" panose="020B0604030504040204" pitchFamily="34" charset="0"/>
                <a:cs typeface="Verdana" panose="020B0604030504040204" pitchFamily="34" charset="0"/>
              </a:rPr>
              <a:t>H</a:t>
            </a:r>
            <a:r>
              <a:rPr lang="en-AU" sz="4500" b="1" baseline="-25000" dirty="0">
                <a:solidFill>
                  <a:schemeClr val="tx1"/>
                </a:solidFill>
                <a:latin typeface="Lucida Bright" panose="02040602050505020304" pitchFamily="18" charset="0"/>
                <a:ea typeface="Verdana" panose="020B0604030504040204" pitchFamily="34" charset="0"/>
                <a:cs typeface="Verdana" panose="020B0604030504040204" pitchFamily="34" charset="0"/>
              </a:rPr>
              <a:t>2 </a:t>
            </a:r>
            <a:r>
              <a:rPr lang="en-AU" sz="4500" b="1" dirty="0">
                <a:solidFill>
                  <a:schemeClr val="tx1"/>
                </a:solidFill>
                <a:latin typeface="Lucida Bright" panose="02040602050505020304" pitchFamily="18" charset="0"/>
                <a:ea typeface="Verdana" panose="020B0604030504040204" pitchFamily="34" charset="0"/>
                <a:cs typeface="Verdana" panose="020B0604030504040204" pitchFamily="34" charset="0"/>
              </a:rPr>
              <a:t>Serial Architecture</a:t>
            </a:r>
          </a:p>
        </p:txBody>
      </p:sp>
      <p:grpSp>
        <p:nvGrpSpPr>
          <p:cNvPr id="52" name="Group 51">
            <a:extLst>
              <a:ext uri="{FF2B5EF4-FFF2-40B4-BE49-F238E27FC236}">
                <a16:creationId xmlns:a16="http://schemas.microsoft.com/office/drawing/2014/main" xmlns="" id="{FAE6F847-1544-42BF-9008-22A215F68E2B}"/>
              </a:ext>
            </a:extLst>
          </p:cNvPr>
          <p:cNvGrpSpPr/>
          <p:nvPr/>
        </p:nvGrpSpPr>
        <p:grpSpPr>
          <a:xfrm>
            <a:off x="3576414" y="21990645"/>
            <a:ext cx="2612995" cy="707886"/>
            <a:chOff x="3735009" y="12785469"/>
            <a:chExt cx="2612995" cy="707886"/>
          </a:xfrm>
        </p:grpSpPr>
        <p:cxnSp>
          <p:nvCxnSpPr>
            <p:cNvPr id="377" name="Straight Arrow Connector 376">
              <a:extLst>
                <a:ext uri="{FF2B5EF4-FFF2-40B4-BE49-F238E27FC236}">
                  <a16:creationId xmlns:a16="http://schemas.microsoft.com/office/drawing/2014/main" xmlns="" id="{7A0A5CC2-99A3-4EE5-BF37-B85925A77EBA}"/>
                </a:ext>
              </a:extLst>
            </p:cNvPr>
            <p:cNvCxnSpPr/>
            <p:nvPr/>
          </p:nvCxnSpPr>
          <p:spPr>
            <a:xfrm flipV="1">
              <a:off x="3828004" y="13482385"/>
              <a:ext cx="2520000" cy="0"/>
            </a:xfrm>
            <a:prstGeom prst="straightConnector1">
              <a:avLst/>
            </a:prstGeom>
            <a:ln w="57150">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378" name="Rectangle 377">
              <a:extLst>
                <a:ext uri="{FF2B5EF4-FFF2-40B4-BE49-F238E27FC236}">
                  <a16:creationId xmlns:a16="http://schemas.microsoft.com/office/drawing/2014/main" xmlns="" id="{B1BCC607-9C18-4772-834F-4E84D625564C}"/>
                </a:ext>
              </a:extLst>
            </p:cNvPr>
            <p:cNvSpPr/>
            <p:nvPr/>
          </p:nvSpPr>
          <p:spPr>
            <a:xfrm>
              <a:off x="3735009" y="12785469"/>
              <a:ext cx="2395207" cy="707886"/>
            </a:xfrm>
            <a:prstGeom prst="rect">
              <a:avLst/>
            </a:prstGeom>
          </p:spPr>
          <p:txBody>
            <a:bodyPr wrap="none">
              <a:spAutoFit/>
            </a:bodyPr>
            <a:lstStyle/>
            <a:p>
              <a:r>
                <a:rPr lang="en-AU" sz="4000" b="1" dirty="0">
                  <a:solidFill>
                    <a:schemeClr val="tx1"/>
                  </a:solidFill>
                  <a:latin typeface="Lucida Bright" panose="02040602050505020304" pitchFamily="18" charset="0"/>
                  <a:ea typeface="Verdana" panose="020B0604030504040204" pitchFamily="34" charset="0"/>
                  <a:cs typeface="Verdana" panose="020B0604030504040204" pitchFamily="34" charset="0"/>
                </a:rPr>
                <a:t>Estimate</a:t>
              </a:r>
              <a:endParaRPr lang="en-AU" sz="4000" dirty="0"/>
            </a:p>
          </p:txBody>
        </p:sp>
      </p:grpSp>
      <p:grpSp>
        <p:nvGrpSpPr>
          <p:cNvPr id="379" name="Group 378">
            <a:extLst>
              <a:ext uri="{FF2B5EF4-FFF2-40B4-BE49-F238E27FC236}">
                <a16:creationId xmlns:a16="http://schemas.microsoft.com/office/drawing/2014/main" xmlns="" id="{F1B1A0C5-995C-480E-9701-4A01DA174650}"/>
              </a:ext>
            </a:extLst>
          </p:cNvPr>
          <p:cNvGrpSpPr/>
          <p:nvPr/>
        </p:nvGrpSpPr>
        <p:grpSpPr>
          <a:xfrm>
            <a:off x="3654133" y="19454459"/>
            <a:ext cx="2612995" cy="707886"/>
            <a:chOff x="3735009" y="12785469"/>
            <a:chExt cx="2612995" cy="707886"/>
          </a:xfrm>
        </p:grpSpPr>
        <p:cxnSp>
          <p:nvCxnSpPr>
            <p:cNvPr id="380" name="Straight Arrow Connector 379">
              <a:extLst>
                <a:ext uri="{FF2B5EF4-FFF2-40B4-BE49-F238E27FC236}">
                  <a16:creationId xmlns:a16="http://schemas.microsoft.com/office/drawing/2014/main" xmlns="" id="{B117761F-C324-404D-A71F-430C0E18AD01}"/>
                </a:ext>
              </a:extLst>
            </p:cNvPr>
            <p:cNvCxnSpPr/>
            <p:nvPr/>
          </p:nvCxnSpPr>
          <p:spPr>
            <a:xfrm flipV="1">
              <a:off x="3828004" y="13482385"/>
              <a:ext cx="2520000" cy="0"/>
            </a:xfrm>
            <a:prstGeom prst="straightConnector1">
              <a:avLst/>
            </a:prstGeom>
            <a:ln w="57150">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381" name="Rectangle 380">
              <a:extLst>
                <a:ext uri="{FF2B5EF4-FFF2-40B4-BE49-F238E27FC236}">
                  <a16:creationId xmlns:a16="http://schemas.microsoft.com/office/drawing/2014/main" xmlns="" id="{A36E4D83-E3B4-46D9-8FA3-7DB8C55E440A}"/>
                </a:ext>
              </a:extLst>
            </p:cNvPr>
            <p:cNvSpPr/>
            <p:nvPr/>
          </p:nvSpPr>
          <p:spPr>
            <a:xfrm>
              <a:off x="3735009" y="12785469"/>
              <a:ext cx="2395207" cy="707886"/>
            </a:xfrm>
            <a:prstGeom prst="rect">
              <a:avLst/>
            </a:prstGeom>
          </p:spPr>
          <p:txBody>
            <a:bodyPr wrap="none">
              <a:spAutoFit/>
            </a:bodyPr>
            <a:lstStyle/>
            <a:p>
              <a:r>
                <a:rPr lang="en-AU" sz="4000" b="1" dirty="0">
                  <a:solidFill>
                    <a:schemeClr val="tx1"/>
                  </a:solidFill>
                  <a:latin typeface="Lucida Bright" panose="02040602050505020304" pitchFamily="18" charset="0"/>
                  <a:ea typeface="Verdana" panose="020B0604030504040204" pitchFamily="34" charset="0"/>
                  <a:cs typeface="Verdana" panose="020B0604030504040204" pitchFamily="34" charset="0"/>
                </a:rPr>
                <a:t>Estimate</a:t>
              </a:r>
              <a:endParaRPr lang="en-AU" sz="4000" dirty="0"/>
            </a:p>
          </p:txBody>
        </p:sp>
      </p:grpSp>
      <p:sp>
        <p:nvSpPr>
          <p:cNvPr id="382" name="Rectangle 381">
            <a:extLst>
              <a:ext uri="{FF2B5EF4-FFF2-40B4-BE49-F238E27FC236}">
                <a16:creationId xmlns:a16="http://schemas.microsoft.com/office/drawing/2014/main" xmlns="" id="{12E03F65-2E63-40EC-AEA6-B97C3153D4C6}"/>
              </a:ext>
            </a:extLst>
          </p:cNvPr>
          <p:cNvSpPr/>
          <p:nvPr/>
        </p:nvSpPr>
        <p:spPr>
          <a:xfrm>
            <a:off x="6577508" y="19722800"/>
            <a:ext cx="982961" cy="861774"/>
          </a:xfrm>
          <a:prstGeom prst="rect">
            <a:avLst/>
          </a:prstGeom>
        </p:spPr>
        <p:txBody>
          <a:bodyPr wrap="none">
            <a:spAutoFit/>
          </a:bodyPr>
          <a:lstStyle/>
          <a:p>
            <a:r>
              <a:rPr lang="en-AU" sz="5000" b="1" dirty="0">
                <a:solidFill>
                  <a:schemeClr val="tx1"/>
                </a:solidFill>
                <a:latin typeface="Lucida Bright" panose="02040602050505020304" pitchFamily="18" charset="0"/>
                <a:ea typeface="Verdana" panose="020B0604030504040204" pitchFamily="34" charset="0"/>
                <a:cs typeface="Verdana" panose="020B0604030504040204" pitchFamily="34" charset="0"/>
              </a:rPr>
              <a:t>22</a:t>
            </a:r>
            <a:endParaRPr lang="en-AU" sz="5000" dirty="0"/>
          </a:p>
        </p:txBody>
      </p:sp>
      <p:sp>
        <p:nvSpPr>
          <p:cNvPr id="384" name="Rectangle 383">
            <a:extLst>
              <a:ext uri="{FF2B5EF4-FFF2-40B4-BE49-F238E27FC236}">
                <a16:creationId xmlns:a16="http://schemas.microsoft.com/office/drawing/2014/main" xmlns="" id="{94000583-9090-436F-92FE-B8D7146E15CB}"/>
              </a:ext>
            </a:extLst>
          </p:cNvPr>
          <p:cNvSpPr/>
          <p:nvPr/>
        </p:nvSpPr>
        <p:spPr>
          <a:xfrm>
            <a:off x="6577200" y="22262539"/>
            <a:ext cx="982961" cy="861774"/>
          </a:xfrm>
          <a:prstGeom prst="rect">
            <a:avLst/>
          </a:prstGeom>
        </p:spPr>
        <p:txBody>
          <a:bodyPr wrap="none">
            <a:spAutoFit/>
          </a:bodyPr>
          <a:lstStyle/>
          <a:p>
            <a:r>
              <a:rPr lang="en-AU" sz="5000" b="1" dirty="0">
                <a:solidFill>
                  <a:schemeClr val="tx1"/>
                </a:solidFill>
                <a:latin typeface="Lucida Bright" panose="02040602050505020304" pitchFamily="18" charset="0"/>
                <a:ea typeface="Verdana" panose="020B0604030504040204" pitchFamily="34" charset="0"/>
                <a:cs typeface="Verdana" panose="020B0604030504040204" pitchFamily="34" charset="0"/>
              </a:rPr>
              <a:t>18</a:t>
            </a:r>
            <a:endParaRPr lang="en-AU" sz="5000" dirty="0"/>
          </a:p>
        </p:txBody>
      </p:sp>
      <p:grpSp>
        <p:nvGrpSpPr>
          <p:cNvPr id="385" name="Group 384">
            <a:extLst>
              <a:ext uri="{FF2B5EF4-FFF2-40B4-BE49-F238E27FC236}">
                <a16:creationId xmlns:a16="http://schemas.microsoft.com/office/drawing/2014/main" xmlns="" id="{90B788E8-0FA0-4B97-BDDB-E1E3C50C0FE7}"/>
              </a:ext>
            </a:extLst>
          </p:cNvPr>
          <p:cNvGrpSpPr/>
          <p:nvPr/>
        </p:nvGrpSpPr>
        <p:grpSpPr>
          <a:xfrm>
            <a:off x="3524061" y="26254134"/>
            <a:ext cx="2612995" cy="707886"/>
            <a:chOff x="3735009" y="12785469"/>
            <a:chExt cx="2612995" cy="707886"/>
          </a:xfrm>
        </p:grpSpPr>
        <p:cxnSp>
          <p:nvCxnSpPr>
            <p:cNvPr id="386" name="Straight Arrow Connector 385">
              <a:extLst>
                <a:ext uri="{FF2B5EF4-FFF2-40B4-BE49-F238E27FC236}">
                  <a16:creationId xmlns:a16="http://schemas.microsoft.com/office/drawing/2014/main" xmlns="" id="{E2D0B83C-BEBA-4B4C-A84B-9D8D7D3D6E9A}"/>
                </a:ext>
              </a:extLst>
            </p:cNvPr>
            <p:cNvCxnSpPr/>
            <p:nvPr/>
          </p:nvCxnSpPr>
          <p:spPr>
            <a:xfrm flipV="1">
              <a:off x="3828004" y="13482385"/>
              <a:ext cx="2520000" cy="0"/>
            </a:xfrm>
            <a:prstGeom prst="straightConnector1">
              <a:avLst/>
            </a:prstGeom>
            <a:ln w="57150">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387" name="Rectangle 386">
              <a:extLst>
                <a:ext uri="{FF2B5EF4-FFF2-40B4-BE49-F238E27FC236}">
                  <a16:creationId xmlns:a16="http://schemas.microsoft.com/office/drawing/2014/main" xmlns="" id="{4FFAE708-2E68-4355-80B6-3555B687A351}"/>
                </a:ext>
              </a:extLst>
            </p:cNvPr>
            <p:cNvSpPr/>
            <p:nvPr/>
          </p:nvSpPr>
          <p:spPr>
            <a:xfrm>
              <a:off x="3735009" y="12785469"/>
              <a:ext cx="2395207" cy="707886"/>
            </a:xfrm>
            <a:prstGeom prst="rect">
              <a:avLst/>
            </a:prstGeom>
          </p:spPr>
          <p:txBody>
            <a:bodyPr wrap="none">
              <a:spAutoFit/>
            </a:bodyPr>
            <a:lstStyle/>
            <a:p>
              <a:r>
                <a:rPr lang="en-AU" sz="4000" b="1" dirty="0">
                  <a:solidFill>
                    <a:schemeClr val="tx1"/>
                  </a:solidFill>
                  <a:latin typeface="Lucida Bright" panose="02040602050505020304" pitchFamily="18" charset="0"/>
                  <a:ea typeface="Verdana" panose="020B0604030504040204" pitchFamily="34" charset="0"/>
                  <a:cs typeface="Verdana" panose="020B0604030504040204" pitchFamily="34" charset="0"/>
                </a:rPr>
                <a:t>Estimate</a:t>
              </a:r>
              <a:endParaRPr lang="en-AU" sz="4000" dirty="0"/>
            </a:p>
          </p:txBody>
        </p:sp>
      </p:grpSp>
      <p:grpSp>
        <p:nvGrpSpPr>
          <p:cNvPr id="388" name="Group 387">
            <a:extLst>
              <a:ext uri="{FF2B5EF4-FFF2-40B4-BE49-F238E27FC236}">
                <a16:creationId xmlns:a16="http://schemas.microsoft.com/office/drawing/2014/main" xmlns="" id="{59A8C60E-8676-4513-92AD-807AA621E04B}"/>
              </a:ext>
            </a:extLst>
          </p:cNvPr>
          <p:cNvGrpSpPr/>
          <p:nvPr/>
        </p:nvGrpSpPr>
        <p:grpSpPr>
          <a:xfrm>
            <a:off x="8636629" y="26254134"/>
            <a:ext cx="2612995" cy="707886"/>
            <a:chOff x="3735009" y="12785469"/>
            <a:chExt cx="2612995" cy="707886"/>
          </a:xfrm>
        </p:grpSpPr>
        <p:cxnSp>
          <p:nvCxnSpPr>
            <p:cNvPr id="389" name="Straight Arrow Connector 388">
              <a:extLst>
                <a:ext uri="{FF2B5EF4-FFF2-40B4-BE49-F238E27FC236}">
                  <a16:creationId xmlns:a16="http://schemas.microsoft.com/office/drawing/2014/main" xmlns="" id="{45A30393-E1E3-4AEB-9A7F-B9300295B568}"/>
                </a:ext>
              </a:extLst>
            </p:cNvPr>
            <p:cNvCxnSpPr/>
            <p:nvPr/>
          </p:nvCxnSpPr>
          <p:spPr>
            <a:xfrm flipV="1">
              <a:off x="3828004" y="13482385"/>
              <a:ext cx="2520000" cy="0"/>
            </a:xfrm>
            <a:prstGeom prst="straightConnector1">
              <a:avLst/>
            </a:prstGeom>
            <a:ln w="57150">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390" name="Rectangle 389">
              <a:extLst>
                <a:ext uri="{FF2B5EF4-FFF2-40B4-BE49-F238E27FC236}">
                  <a16:creationId xmlns:a16="http://schemas.microsoft.com/office/drawing/2014/main" xmlns="" id="{57811B73-D2A5-4F7B-803D-DF066B464550}"/>
                </a:ext>
              </a:extLst>
            </p:cNvPr>
            <p:cNvSpPr/>
            <p:nvPr/>
          </p:nvSpPr>
          <p:spPr>
            <a:xfrm>
              <a:off x="3735009" y="12785469"/>
              <a:ext cx="2395207" cy="707886"/>
            </a:xfrm>
            <a:prstGeom prst="rect">
              <a:avLst/>
            </a:prstGeom>
          </p:spPr>
          <p:txBody>
            <a:bodyPr wrap="none">
              <a:spAutoFit/>
            </a:bodyPr>
            <a:lstStyle/>
            <a:p>
              <a:r>
                <a:rPr lang="en-AU" sz="4000" b="1" dirty="0">
                  <a:solidFill>
                    <a:schemeClr val="tx1"/>
                  </a:solidFill>
                  <a:latin typeface="Lucida Bright" panose="02040602050505020304" pitchFamily="18" charset="0"/>
                  <a:ea typeface="Verdana" panose="020B0604030504040204" pitchFamily="34" charset="0"/>
                  <a:cs typeface="Verdana" panose="020B0604030504040204" pitchFamily="34" charset="0"/>
                </a:rPr>
                <a:t>Estimate</a:t>
              </a:r>
              <a:endParaRPr lang="en-AU" sz="4000" dirty="0"/>
            </a:p>
          </p:txBody>
        </p:sp>
      </p:grpSp>
      <p:sp>
        <p:nvSpPr>
          <p:cNvPr id="391" name="Rectangle 390">
            <a:extLst>
              <a:ext uri="{FF2B5EF4-FFF2-40B4-BE49-F238E27FC236}">
                <a16:creationId xmlns:a16="http://schemas.microsoft.com/office/drawing/2014/main" xmlns="" id="{67DF1166-B94E-413D-8BFD-FD5DA8F03C4E}"/>
              </a:ext>
            </a:extLst>
          </p:cNvPr>
          <p:cNvSpPr/>
          <p:nvPr/>
        </p:nvSpPr>
        <p:spPr>
          <a:xfrm>
            <a:off x="11645988" y="26408738"/>
            <a:ext cx="3275256" cy="861774"/>
          </a:xfrm>
          <a:prstGeom prst="rect">
            <a:avLst/>
          </a:prstGeom>
        </p:spPr>
        <p:txBody>
          <a:bodyPr wrap="none">
            <a:spAutoFit/>
          </a:bodyPr>
          <a:lstStyle/>
          <a:p>
            <a:r>
              <a:rPr lang="en-AU" sz="5000" b="1" dirty="0">
                <a:solidFill>
                  <a:schemeClr val="tx1"/>
                </a:solidFill>
                <a:latin typeface="Lucida Bright" panose="02040602050505020304" pitchFamily="18" charset="0"/>
                <a:ea typeface="Verdana" panose="020B0604030504040204" pitchFamily="34" charset="0"/>
                <a:cs typeface="Verdana" panose="020B0604030504040204" pitchFamily="34" charset="0"/>
              </a:rPr>
              <a:t>Response</a:t>
            </a:r>
            <a:endParaRPr lang="en-AU" sz="5000" dirty="0"/>
          </a:p>
        </p:txBody>
      </p:sp>
      <p:pic>
        <p:nvPicPr>
          <p:cNvPr id="393" name="Picture 392">
            <a:extLst>
              <a:ext uri="{FF2B5EF4-FFF2-40B4-BE49-F238E27FC236}">
                <a16:creationId xmlns:a16="http://schemas.microsoft.com/office/drawing/2014/main" xmlns="" id="{AAD3F602-7779-4B14-9D89-39E1201AD459}"/>
              </a:ext>
            </a:extLst>
          </p:cNvPr>
          <p:cNvPicPr>
            <a:picLocks/>
          </p:cNvPicPr>
          <p:nvPr/>
        </p:nvPicPr>
        <p:blipFill>
          <a:blip r:embed="rId9">
            <a:extLst>
              <a:ext uri="{28A0092B-C50C-407E-A947-70E740481C1C}">
                <a14:useLocalDpi xmlns:a14="http://schemas.microsoft.com/office/drawing/2010/main" val="0"/>
              </a:ext>
            </a:extLst>
          </a:blip>
          <a:stretch>
            <a:fillRect/>
          </a:stretch>
        </p:blipFill>
        <p:spPr>
          <a:xfrm>
            <a:off x="9167104" y="8640144"/>
            <a:ext cx="5201864" cy="3205565"/>
          </a:xfrm>
          <a:prstGeom prst="rect">
            <a:avLst/>
          </a:prstGeom>
        </p:spPr>
      </p:pic>
      <p:pic>
        <p:nvPicPr>
          <p:cNvPr id="392" name="Picture 391">
            <a:extLst>
              <a:ext uri="{FF2B5EF4-FFF2-40B4-BE49-F238E27FC236}">
                <a16:creationId xmlns:a16="http://schemas.microsoft.com/office/drawing/2014/main" xmlns="" id="{96658DFA-C704-4321-B3A9-09B6EF47A7EC}"/>
              </a:ext>
            </a:extLst>
          </p:cNvPr>
          <p:cNvPicPr>
            <a:picLocks/>
          </p:cNvPicPr>
          <p:nvPr/>
        </p:nvPicPr>
        <p:blipFill>
          <a:blip r:embed="rId10">
            <a:extLst>
              <a:ext uri="{28A0092B-C50C-407E-A947-70E740481C1C}">
                <a14:useLocalDpi xmlns:a14="http://schemas.microsoft.com/office/drawing/2010/main" val="0"/>
              </a:ext>
            </a:extLst>
          </a:blip>
          <a:stretch>
            <a:fillRect/>
          </a:stretch>
        </p:blipFill>
        <p:spPr>
          <a:xfrm>
            <a:off x="9167078" y="12163469"/>
            <a:ext cx="5202277" cy="3212075"/>
          </a:xfrm>
          <a:prstGeom prst="rect">
            <a:avLst/>
          </a:prstGeom>
        </p:spPr>
      </p:pic>
      <p:grpSp>
        <p:nvGrpSpPr>
          <p:cNvPr id="63" name="Group 62">
            <a:extLst>
              <a:ext uri="{FF2B5EF4-FFF2-40B4-BE49-F238E27FC236}">
                <a16:creationId xmlns:a16="http://schemas.microsoft.com/office/drawing/2014/main" xmlns="" id="{67CC11D4-F4E8-48D1-83EC-E99A490DA610}"/>
              </a:ext>
            </a:extLst>
          </p:cNvPr>
          <p:cNvGrpSpPr>
            <a:grpSpLocks noChangeAspect="1"/>
          </p:cNvGrpSpPr>
          <p:nvPr/>
        </p:nvGrpSpPr>
        <p:grpSpPr>
          <a:xfrm>
            <a:off x="4539042" y="38239200"/>
            <a:ext cx="2880000" cy="2880000"/>
            <a:chOff x="-18099712" y="35302294"/>
            <a:chExt cx="2335220" cy="2335220"/>
          </a:xfrm>
        </p:grpSpPr>
        <p:sp>
          <p:nvSpPr>
            <p:cNvPr id="401" name="Rectangle 400">
              <a:extLst>
                <a:ext uri="{FF2B5EF4-FFF2-40B4-BE49-F238E27FC236}">
                  <a16:creationId xmlns:a16="http://schemas.microsoft.com/office/drawing/2014/main" xmlns="" id="{760C729B-2C1A-46B1-93D1-1C15E3D598D2}"/>
                </a:ext>
              </a:extLst>
            </p:cNvPr>
            <p:cNvSpPr/>
            <p:nvPr/>
          </p:nvSpPr>
          <p:spPr>
            <a:xfrm>
              <a:off x="-18099712" y="35302294"/>
              <a:ext cx="2335220" cy="23352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02" name="Oval 401">
              <a:extLst>
                <a:ext uri="{FF2B5EF4-FFF2-40B4-BE49-F238E27FC236}">
                  <a16:creationId xmlns:a16="http://schemas.microsoft.com/office/drawing/2014/main" xmlns="" id="{38715EFA-05DE-48BF-A664-3F436B882745}"/>
                </a:ext>
              </a:extLst>
            </p:cNvPr>
            <p:cNvSpPr/>
            <p:nvPr/>
          </p:nvSpPr>
          <p:spPr>
            <a:xfrm>
              <a:off x="-17317546" y="36428645"/>
              <a:ext cx="144000" cy="144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3" name="Oval 402">
              <a:extLst>
                <a:ext uri="{FF2B5EF4-FFF2-40B4-BE49-F238E27FC236}">
                  <a16:creationId xmlns:a16="http://schemas.microsoft.com/office/drawing/2014/main" xmlns="" id="{59FE7FE4-5870-4F2D-90FC-B460DB4F2877}"/>
                </a:ext>
              </a:extLst>
            </p:cNvPr>
            <p:cNvSpPr/>
            <p:nvPr/>
          </p:nvSpPr>
          <p:spPr>
            <a:xfrm>
              <a:off x="-16958795" y="36189982"/>
              <a:ext cx="144000" cy="144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4" name="Oval 403">
              <a:extLst>
                <a:ext uri="{FF2B5EF4-FFF2-40B4-BE49-F238E27FC236}">
                  <a16:creationId xmlns:a16="http://schemas.microsoft.com/office/drawing/2014/main" xmlns="" id="{91D2A04F-C43A-489E-86CE-A0140ED98B4B}"/>
                </a:ext>
              </a:extLst>
            </p:cNvPr>
            <p:cNvSpPr/>
            <p:nvPr/>
          </p:nvSpPr>
          <p:spPr>
            <a:xfrm>
              <a:off x="-17313754" y="35888554"/>
              <a:ext cx="144000" cy="144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5" name="Oval 404">
              <a:extLst>
                <a:ext uri="{FF2B5EF4-FFF2-40B4-BE49-F238E27FC236}">
                  <a16:creationId xmlns:a16="http://schemas.microsoft.com/office/drawing/2014/main" xmlns="" id="{C0F7D5B8-907C-4D87-A399-6D202620890A}"/>
                </a:ext>
              </a:extLst>
            </p:cNvPr>
            <p:cNvSpPr/>
            <p:nvPr/>
          </p:nvSpPr>
          <p:spPr>
            <a:xfrm>
              <a:off x="-17038260" y="35889397"/>
              <a:ext cx="144000" cy="144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6" name="Oval 405">
              <a:extLst>
                <a:ext uri="{FF2B5EF4-FFF2-40B4-BE49-F238E27FC236}">
                  <a16:creationId xmlns:a16="http://schemas.microsoft.com/office/drawing/2014/main" xmlns="" id="{A8A05036-EB51-49E6-969D-912E5FD2A9FA}"/>
                </a:ext>
              </a:extLst>
            </p:cNvPr>
            <p:cNvSpPr/>
            <p:nvPr/>
          </p:nvSpPr>
          <p:spPr>
            <a:xfrm>
              <a:off x="-16688834" y="35960554"/>
              <a:ext cx="144000" cy="144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7" name="Oval 406">
              <a:extLst>
                <a:ext uri="{FF2B5EF4-FFF2-40B4-BE49-F238E27FC236}">
                  <a16:creationId xmlns:a16="http://schemas.microsoft.com/office/drawing/2014/main" xmlns="" id="{37193479-FBB9-4A2D-BCAF-7087AD8DA0E3}"/>
                </a:ext>
              </a:extLst>
            </p:cNvPr>
            <p:cNvSpPr/>
            <p:nvPr/>
          </p:nvSpPr>
          <p:spPr>
            <a:xfrm>
              <a:off x="-17169754" y="36131111"/>
              <a:ext cx="144000" cy="144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8" name="Oval 407">
              <a:extLst>
                <a:ext uri="{FF2B5EF4-FFF2-40B4-BE49-F238E27FC236}">
                  <a16:creationId xmlns:a16="http://schemas.microsoft.com/office/drawing/2014/main" xmlns="" id="{8BDDD062-FBED-42F5-991A-65E13488B51E}"/>
                </a:ext>
              </a:extLst>
            </p:cNvPr>
            <p:cNvSpPr/>
            <p:nvPr/>
          </p:nvSpPr>
          <p:spPr>
            <a:xfrm>
              <a:off x="-16699962" y="36205459"/>
              <a:ext cx="144000" cy="144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9" name="Oval 408">
              <a:extLst>
                <a:ext uri="{FF2B5EF4-FFF2-40B4-BE49-F238E27FC236}">
                  <a16:creationId xmlns:a16="http://schemas.microsoft.com/office/drawing/2014/main" xmlns="" id="{1D27EBEB-9E47-45DC-942D-E6F421E55034}"/>
                </a:ext>
              </a:extLst>
            </p:cNvPr>
            <p:cNvSpPr/>
            <p:nvPr/>
          </p:nvSpPr>
          <p:spPr>
            <a:xfrm>
              <a:off x="-17408865" y="36180648"/>
              <a:ext cx="144000" cy="144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0" name="Oval 409">
              <a:extLst>
                <a:ext uri="{FF2B5EF4-FFF2-40B4-BE49-F238E27FC236}">
                  <a16:creationId xmlns:a16="http://schemas.microsoft.com/office/drawing/2014/main" xmlns="" id="{0AC554CD-5258-4000-A505-0D409F6DA5BD}"/>
                </a:ext>
              </a:extLst>
            </p:cNvPr>
            <p:cNvSpPr/>
            <p:nvPr/>
          </p:nvSpPr>
          <p:spPr>
            <a:xfrm>
              <a:off x="-17595411" y="35932257"/>
              <a:ext cx="144000" cy="144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1" name="Oval 410">
              <a:extLst>
                <a:ext uri="{FF2B5EF4-FFF2-40B4-BE49-F238E27FC236}">
                  <a16:creationId xmlns:a16="http://schemas.microsoft.com/office/drawing/2014/main" xmlns="" id="{0C3F635D-828B-42E4-9EAA-59710065E743}"/>
                </a:ext>
              </a:extLst>
            </p:cNvPr>
            <p:cNvSpPr/>
            <p:nvPr/>
          </p:nvSpPr>
          <p:spPr>
            <a:xfrm>
              <a:off x="-16750330" y="35738494"/>
              <a:ext cx="144000" cy="144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2" name="Oval 411">
              <a:extLst>
                <a:ext uri="{FF2B5EF4-FFF2-40B4-BE49-F238E27FC236}">
                  <a16:creationId xmlns:a16="http://schemas.microsoft.com/office/drawing/2014/main" xmlns="" id="{9E615237-C3AF-4BA7-A058-78372940915F}"/>
                </a:ext>
              </a:extLst>
            </p:cNvPr>
            <p:cNvSpPr/>
            <p:nvPr/>
          </p:nvSpPr>
          <p:spPr>
            <a:xfrm>
              <a:off x="-16437495" y="35860257"/>
              <a:ext cx="144000" cy="144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3" name="Oval 412">
              <a:extLst>
                <a:ext uri="{FF2B5EF4-FFF2-40B4-BE49-F238E27FC236}">
                  <a16:creationId xmlns:a16="http://schemas.microsoft.com/office/drawing/2014/main" xmlns="" id="{C5A41EF1-A6F7-4562-836A-1FB205FD2471}"/>
                </a:ext>
              </a:extLst>
            </p:cNvPr>
            <p:cNvSpPr/>
            <p:nvPr/>
          </p:nvSpPr>
          <p:spPr>
            <a:xfrm>
              <a:off x="-16397871" y="36101589"/>
              <a:ext cx="144000" cy="144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5" name="Oval 414">
              <a:extLst>
                <a:ext uri="{FF2B5EF4-FFF2-40B4-BE49-F238E27FC236}">
                  <a16:creationId xmlns:a16="http://schemas.microsoft.com/office/drawing/2014/main" xmlns="" id="{DEB8A721-7A7E-47C3-A408-124B677CE294}"/>
                </a:ext>
              </a:extLst>
            </p:cNvPr>
            <p:cNvSpPr/>
            <p:nvPr/>
          </p:nvSpPr>
          <p:spPr>
            <a:xfrm>
              <a:off x="-17317546" y="36789371"/>
              <a:ext cx="144000" cy="144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6" name="Oval 415">
              <a:extLst>
                <a:ext uri="{FF2B5EF4-FFF2-40B4-BE49-F238E27FC236}">
                  <a16:creationId xmlns:a16="http://schemas.microsoft.com/office/drawing/2014/main" xmlns="" id="{FE38BBCC-691F-40F5-8B84-9BFCECD8F058}"/>
                </a:ext>
              </a:extLst>
            </p:cNvPr>
            <p:cNvSpPr/>
            <p:nvPr/>
          </p:nvSpPr>
          <p:spPr>
            <a:xfrm>
              <a:off x="-16750330" y="36717371"/>
              <a:ext cx="144000" cy="144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7" name="Oval 416">
              <a:extLst>
                <a:ext uri="{FF2B5EF4-FFF2-40B4-BE49-F238E27FC236}">
                  <a16:creationId xmlns:a16="http://schemas.microsoft.com/office/drawing/2014/main" xmlns="" id="{ED7F6A31-6438-4A8F-A875-958746B1AC71}"/>
                </a:ext>
              </a:extLst>
            </p:cNvPr>
            <p:cNvSpPr/>
            <p:nvPr/>
          </p:nvSpPr>
          <p:spPr>
            <a:xfrm>
              <a:off x="-16455682" y="36769907"/>
              <a:ext cx="144000" cy="144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8" name="Oval 417">
              <a:extLst>
                <a:ext uri="{FF2B5EF4-FFF2-40B4-BE49-F238E27FC236}">
                  <a16:creationId xmlns:a16="http://schemas.microsoft.com/office/drawing/2014/main" xmlns="" id="{658B79D1-E21F-4891-AC7D-2AAC03BF309D}"/>
                </a:ext>
              </a:extLst>
            </p:cNvPr>
            <p:cNvSpPr/>
            <p:nvPr/>
          </p:nvSpPr>
          <p:spPr>
            <a:xfrm>
              <a:off x="-16924502" y="36947481"/>
              <a:ext cx="144000" cy="144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9" name="Oval 418">
              <a:extLst>
                <a:ext uri="{FF2B5EF4-FFF2-40B4-BE49-F238E27FC236}">
                  <a16:creationId xmlns:a16="http://schemas.microsoft.com/office/drawing/2014/main" xmlns="" id="{4DC9441B-B2A4-47B0-8F0F-E9C16DB08D10}"/>
                </a:ext>
              </a:extLst>
            </p:cNvPr>
            <p:cNvSpPr/>
            <p:nvPr/>
          </p:nvSpPr>
          <p:spPr>
            <a:xfrm>
              <a:off x="-17075924" y="36649628"/>
              <a:ext cx="144000" cy="144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20" name="Oval 419">
              <a:extLst>
                <a:ext uri="{FF2B5EF4-FFF2-40B4-BE49-F238E27FC236}">
                  <a16:creationId xmlns:a16="http://schemas.microsoft.com/office/drawing/2014/main" xmlns="" id="{C08F163C-8678-4D65-86A2-5AC6D1806F4B}"/>
                </a:ext>
              </a:extLst>
            </p:cNvPr>
            <p:cNvSpPr/>
            <p:nvPr/>
          </p:nvSpPr>
          <p:spPr>
            <a:xfrm>
              <a:off x="-17181989" y="36982806"/>
              <a:ext cx="144000" cy="144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1" name="Oval 420">
              <a:extLst>
                <a:ext uri="{FF2B5EF4-FFF2-40B4-BE49-F238E27FC236}">
                  <a16:creationId xmlns:a16="http://schemas.microsoft.com/office/drawing/2014/main" xmlns="" id="{829DF432-54F0-4243-B2F9-0BBC2CDADFF3}"/>
                </a:ext>
              </a:extLst>
            </p:cNvPr>
            <p:cNvSpPr/>
            <p:nvPr/>
          </p:nvSpPr>
          <p:spPr>
            <a:xfrm>
              <a:off x="-17553785" y="36713170"/>
              <a:ext cx="144000" cy="144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2" name="Oval 421">
              <a:extLst>
                <a:ext uri="{FF2B5EF4-FFF2-40B4-BE49-F238E27FC236}">
                  <a16:creationId xmlns:a16="http://schemas.microsoft.com/office/drawing/2014/main" xmlns="" id="{173AB390-25A0-4A6E-9F15-6C4C924CD0CD}"/>
                </a:ext>
              </a:extLst>
            </p:cNvPr>
            <p:cNvSpPr/>
            <p:nvPr/>
          </p:nvSpPr>
          <p:spPr>
            <a:xfrm>
              <a:off x="-16858051" y="36500645"/>
              <a:ext cx="144000" cy="144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3" name="Oval 422">
              <a:extLst>
                <a:ext uri="{FF2B5EF4-FFF2-40B4-BE49-F238E27FC236}">
                  <a16:creationId xmlns:a16="http://schemas.microsoft.com/office/drawing/2014/main" xmlns="" id="{5E97F10B-6E49-469D-8D28-0D9F1E5E091C}"/>
                </a:ext>
              </a:extLst>
            </p:cNvPr>
            <p:cNvSpPr/>
            <p:nvPr/>
          </p:nvSpPr>
          <p:spPr>
            <a:xfrm>
              <a:off x="-16455682" y="36500645"/>
              <a:ext cx="144000" cy="144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73" name="Group 72">
            <a:extLst>
              <a:ext uri="{FF2B5EF4-FFF2-40B4-BE49-F238E27FC236}">
                <a16:creationId xmlns:a16="http://schemas.microsoft.com/office/drawing/2014/main" xmlns="" id="{35F4CEB9-F8FC-4B3A-BF20-0C7B54746BC1}"/>
              </a:ext>
            </a:extLst>
          </p:cNvPr>
          <p:cNvGrpSpPr>
            <a:grpSpLocks noChangeAspect="1"/>
          </p:cNvGrpSpPr>
          <p:nvPr/>
        </p:nvGrpSpPr>
        <p:grpSpPr>
          <a:xfrm>
            <a:off x="776705" y="38237924"/>
            <a:ext cx="2880000" cy="2880000"/>
            <a:chOff x="-15547214" y="35344806"/>
            <a:chExt cx="2335220" cy="2335220"/>
          </a:xfrm>
        </p:grpSpPr>
        <p:sp>
          <p:nvSpPr>
            <p:cNvPr id="414" name="Oval 413">
              <a:extLst>
                <a:ext uri="{FF2B5EF4-FFF2-40B4-BE49-F238E27FC236}">
                  <a16:creationId xmlns:a16="http://schemas.microsoft.com/office/drawing/2014/main" xmlns="" id="{BF654FC4-63CF-4EE9-8526-95D579D0AAC2}"/>
                </a:ext>
              </a:extLst>
            </p:cNvPr>
            <p:cNvSpPr/>
            <p:nvPr/>
          </p:nvSpPr>
          <p:spPr>
            <a:xfrm>
              <a:off x="-15345966" y="37225400"/>
              <a:ext cx="144000" cy="144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4" name="Rectangle 423">
              <a:extLst>
                <a:ext uri="{FF2B5EF4-FFF2-40B4-BE49-F238E27FC236}">
                  <a16:creationId xmlns:a16="http://schemas.microsoft.com/office/drawing/2014/main" xmlns="" id="{245FCAD8-6711-4BEE-8FC0-E3979989AB28}"/>
                </a:ext>
              </a:extLst>
            </p:cNvPr>
            <p:cNvSpPr/>
            <p:nvPr/>
          </p:nvSpPr>
          <p:spPr>
            <a:xfrm>
              <a:off x="-15547214" y="35344806"/>
              <a:ext cx="2335220" cy="23352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25" name="Oval 424">
              <a:extLst>
                <a:ext uri="{FF2B5EF4-FFF2-40B4-BE49-F238E27FC236}">
                  <a16:creationId xmlns:a16="http://schemas.microsoft.com/office/drawing/2014/main" xmlns="" id="{4AEFBEB7-3E25-4FC0-A448-A78A10B14218}"/>
                </a:ext>
              </a:extLst>
            </p:cNvPr>
            <p:cNvSpPr/>
            <p:nvPr/>
          </p:nvSpPr>
          <p:spPr>
            <a:xfrm>
              <a:off x="-14751019" y="36123132"/>
              <a:ext cx="144000" cy="144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6" name="Oval 425">
              <a:extLst>
                <a:ext uri="{FF2B5EF4-FFF2-40B4-BE49-F238E27FC236}">
                  <a16:creationId xmlns:a16="http://schemas.microsoft.com/office/drawing/2014/main" xmlns="" id="{94885C6D-5C4A-4E06-BB3E-CC4F294AC88E}"/>
                </a:ext>
              </a:extLst>
            </p:cNvPr>
            <p:cNvSpPr/>
            <p:nvPr/>
          </p:nvSpPr>
          <p:spPr>
            <a:xfrm>
              <a:off x="-14079840" y="36226025"/>
              <a:ext cx="144000" cy="144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7" name="Oval 426">
              <a:extLst>
                <a:ext uri="{FF2B5EF4-FFF2-40B4-BE49-F238E27FC236}">
                  <a16:creationId xmlns:a16="http://schemas.microsoft.com/office/drawing/2014/main" xmlns="" id="{31626613-AC5C-48C8-A259-F185499E3CAA}"/>
                </a:ext>
              </a:extLst>
            </p:cNvPr>
            <p:cNvSpPr/>
            <p:nvPr/>
          </p:nvSpPr>
          <p:spPr>
            <a:xfrm>
              <a:off x="-14761256" y="35818351"/>
              <a:ext cx="144000" cy="144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8" name="Oval 427">
              <a:extLst>
                <a:ext uri="{FF2B5EF4-FFF2-40B4-BE49-F238E27FC236}">
                  <a16:creationId xmlns:a16="http://schemas.microsoft.com/office/drawing/2014/main" xmlns="" id="{596E44D8-8FA3-4E50-88C2-3910F957D175}"/>
                </a:ext>
              </a:extLst>
            </p:cNvPr>
            <p:cNvSpPr/>
            <p:nvPr/>
          </p:nvSpPr>
          <p:spPr>
            <a:xfrm>
              <a:off x="-14485762" y="35819194"/>
              <a:ext cx="144000" cy="144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9" name="Oval 428">
              <a:extLst>
                <a:ext uri="{FF2B5EF4-FFF2-40B4-BE49-F238E27FC236}">
                  <a16:creationId xmlns:a16="http://schemas.microsoft.com/office/drawing/2014/main" xmlns="" id="{7E15EA3A-980D-4DB8-8DA9-B96E99CCD72F}"/>
                </a:ext>
              </a:extLst>
            </p:cNvPr>
            <p:cNvSpPr/>
            <p:nvPr/>
          </p:nvSpPr>
          <p:spPr>
            <a:xfrm>
              <a:off x="-14723689" y="36385806"/>
              <a:ext cx="144000" cy="144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0" name="Oval 429">
              <a:extLst>
                <a:ext uri="{FF2B5EF4-FFF2-40B4-BE49-F238E27FC236}">
                  <a16:creationId xmlns:a16="http://schemas.microsoft.com/office/drawing/2014/main" xmlns="" id="{24604476-590B-460E-B495-71CE02338235}"/>
                </a:ext>
              </a:extLst>
            </p:cNvPr>
            <p:cNvSpPr/>
            <p:nvPr/>
          </p:nvSpPr>
          <p:spPr>
            <a:xfrm>
              <a:off x="-14487487" y="36373136"/>
              <a:ext cx="144000" cy="144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1" name="Oval 430">
              <a:extLst>
                <a:ext uri="{FF2B5EF4-FFF2-40B4-BE49-F238E27FC236}">
                  <a16:creationId xmlns:a16="http://schemas.microsoft.com/office/drawing/2014/main" xmlns="" id="{3B6AB1A7-2615-4697-B979-50EB5F22B8A9}"/>
                </a:ext>
              </a:extLst>
            </p:cNvPr>
            <p:cNvSpPr/>
            <p:nvPr/>
          </p:nvSpPr>
          <p:spPr>
            <a:xfrm>
              <a:off x="-14030721" y="36448314"/>
              <a:ext cx="144000" cy="144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2" name="Oval 431">
              <a:extLst>
                <a:ext uri="{FF2B5EF4-FFF2-40B4-BE49-F238E27FC236}">
                  <a16:creationId xmlns:a16="http://schemas.microsoft.com/office/drawing/2014/main" xmlns="" id="{3105ABAE-97AC-4780-9F20-653411DB328A}"/>
                </a:ext>
              </a:extLst>
            </p:cNvPr>
            <p:cNvSpPr/>
            <p:nvPr/>
          </p:nvSpPr>
          <p:spPr>
            <a:xfrm>
              <a:off x="-15026116" y="36426156"/>
              <a:ext cx="144000" cy="144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3" name="Oval 432">
              <a:extLst>
                <a:ext uri="{FF2B5EF4-FFF2-40B4-BE49-F238E27FC236}">
                  <a16:creationId xmlns:a16="http://schemas.microsoft.com/office/drawing/2014/main" xmlns="" id="{D3FB3635-563D-4844-9932-13E1674642B2}"/>
                </a:ext>
              </a:extLst>
            </p:cNvPr>
            <p:cNvSpPr/>
            <p:nvPr/>
          </p:nvSpPr>
          <p:spPr>
            <a:xfrm>
              <a:off x="-14914427" y="36859778"/>
              <a:ext cx="144000" cy="144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4" name="Oval 433">
              <a:extLst>
                <a:ext uri="{FF2B5EF4-FFF2-40B4-BE49-F238E27FC236}">
                  <a16:creationId xmlns:a16="http://schemas.microsoft.com/office/drawing/2014/main" xmlns="" id="{A10BEE51-C692-410D-A4AD-61A8657BB01E}"/>
                </a:ext>
              </a:extLst>
            </p:cNvPr>
            <p:cNvSpPr/>
            <p:nvPr/>
          </p:nvSpPr>
          <p:spPr>
            <a:xfrm>
              <a:off x="-13865320" y="36676656"/>
              <a:ext cx="144000" cy="144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5" name="Oval 434">
              <a:extLst>
                <a:ext uri="{FF2B5EF4-FFF2-40B4-BE49-F238E27FC236}">
                  <a16:creationId xmlns:a16="http://schemas.microsoft.com/office/drawing/2014/main" xmlns="" id="{428DE15F-908C-4656-910C-E16B895F8A3C}"/>
                </a:ext>
              </a:extLst>
            </p:cNvPr>
            <p:cNvSpPr/>
            <p:nvPr/>
          </p:nvSpPr>
          <p:spPr>
            <a:xfrm>
              <a:off x="-14282022" y="36649866"/>
              <a:ext cx="144000" cy="144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6" name="Oval 435">
              <a:extLst>
                <a:ext uri="{FF2B5EF4-FFF2-40B4-BE49-F238E27FC236}">
                  <a16:creationId xmlns:a16="http://schemas.microsoft.com/office/drawing/2014/main" xmlns="" id="{6E952F0A-4E78-4B07-9C79-5E019A53484E}"/>
                </a:ext>
              </a:extLst>
            </p:cNvPr>
            <p:cNvSpPr/>
            <p:nvPr/>
          </p:nvSpPr>
          <p:spPr>
            <a:xfrm>
              <a:off x="-13845373" y="36031386"/>
              <a:ext cx="144000" cy="144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7" name="Oval 436">
              <a:extLst>
                <a:ext uri="{FF2B5EF4-FFF2-40B4-BE49-F238E27FC236}">
                  <a16:creationId xmlns:a16="http://schemas.microsoft.com/office/drawing/2014/main" xmlns="" id="{F8B870DC-8132-47E0-B080-6869401BB49E}"/>
                </a:ext>
              </a:extLst>
            </p:cNvPr>
            <p:cNvSpPr/>
            <p:nvPr/>
          </p:nvSpPr>
          <p:spPr>
            <a:xfrm>
              <a:off x="-14385782" y="36077267"/>
              <a:ext cx="144000" cy="144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8" name="Oval 437">
              <a:extLst>
                <a:ext uri="{FF2B5EF4-FFF2-40B4-BE49-F238E27FC236}">
                  <a16:creationId xmlns:a16="http://schemas.microsoft.com/office/drawing/2014/main" xmlns="" id="{C53EA909-EC03-4140-9520-5F8C4879A73D}"/>
                </a:ext>
              </a:extLst>
            </p:cNvPr>
            <p:cNvSpPr/>
            <p:nvPr/>
          </p:nvSpPr>
          <p:spPr>
            <a:xfrm>
              <a:off x="-15071275" y="36051132"/>
              <a:ext cx="144000" cy="144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9" name="Oval 438">
              <a:extLst>
                <a:ext uri="{FF2B5EF4-FFF2-40B4-BE49-F238E27FC236}">
                  <a16:creationId xmlns:a16="http://schemas.microsoft.com/office/drawing/2014/main" xmlns="" id="{324D9ECC-611E-4620-911C-98DEE0867ED6}"/>
                </a:ext>
              </a:extLst>
            </p:cNvPr>
            <p:cNvSpPr/>
            <p:nvPr/>
          </p:nvSpPr>
          <p:spPr>
            <a:xfrm>
              <a:off x="-14233553" y="36446568"/>
              <a:ext cx="144000" cy="144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0" name="Oval 439">
              <a:extLst>
                <a:ext uri="{FF2B5EF4-FFF2-40B4-BE49-F238E27FC236}">
                  <a16:creationId xmlns:a16="http://schemas.microsoft.com/office/drawing/2014/main" xmlns="" id="{D9EC4C1B-772F-4FDC-8C2E-AF973FF3BCB3}"/>
                </a:ext>
              </a:extLst>
            </p:cNvPr>
            <p:cNvSpPr/>
            <p:nvPr/>
          </p:nvSpPr>
          <p:spPr>
            <a:xfrm>
              <a:off x="-14621339" y="36636980"/>
              <a:ext cx="144000" cy="144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1" name="Oval 440">
              <a:extLst>
                <a:ext uri="{FF2B5EF4-FFF2-40B4-BE49-F238E27FC236}">
                  <a16:creationId xmlns:a16="http://schemas.microsoft.com/office/drawing/2014/main" xmlns="" id="{C190B3D5-1DD8-4D36-8BBB-604C3F1E9E9A}"/>
                </a:ext>
              </a:extLst>
            </p:cNvPr>
            <p:cNvSpPr/>
            <p:nvPr/>
          </p:nvSpPr>
          <p:spPr>
            <a:xfrm>
              <a:off x="-14372004" y="36877278"/>
              <a:ext cx="144000" cy="144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2" name="Oval 441">
              <a:extLst>
                <a:ext uri="{FF2B5EF4-FFF2-40B4-BE49-F238E27FC236}">
                  <a16:creationId xmlns:a16="http://schemas.microsoft.com/office/drawing/2014/main" xmlns="" id="{C4C26C66-525B-4929-815B-4890DF13A907}"/>
                </a:ext>
              </a:extLst>
            </p:cNvPr>
            <p:cNvSpPr/>
            <p:nvPr/>
          </p:nvSpPr>
          <p:spPr>
            <a:xfrm>
              <a:off x="-14064588" y="36921740"/>
              <a:ext cx="144000" cy="144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3" name="Oval 442">
              <a:extLst>
                <a:ext uri="{FF2B5EF4-FFF2-40B4-BE49-F238E27FC236}">
                  <a16:creationId xmlns:a16="http://schemas.microsoft.com/office/drawing/2014/main" xmlns="" id="{49C1E2A7-38BB-4C91-8386-97508B9E793D}"/>
                </a:ext>
              </a:extLst>
            </p:cNvPr>
            <p:cNvSpPr/>
            <p:nvPr/>
          </p:nvSpPr>
          <p:spPr>
            <a:xfrm>
              <a:off x="-14629491" y="36912603"/>
              <a:ext cx="144000" cy="144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4" name="Oval 443">
              <a:extLst>
                <a:ext uri="{FF2B5EF4-FFF2-40B4-BE49-F238E27FC236}">
                  <a16:creationId xmlns:a16="http://schemas.microsoft.com/office/drawing/2014/main" xmlns="" id="{9799AD0C-D0B4-4EB3-B78C-C1E08C4A04F5}"/>
                </a:ext>
              </a:extLst>
            </p:cNvPr>
            <p:cNvSpPr/>
            <p:nvPr/>
          </p:nvSpPr>
          <p:spPr>
            <a:xfrm>
              <a:off x="-15001287" y="36642967"/>
              <a:ext cx="144000" cy="144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5" name="Oval 444">
              <a:extLst>
                <a:ext uri="{FF2B5EF4-FFF2-40B4-BE49-F238E27FC236}">
                  <a16:creationId xmlns:a16="http://schemas.microsoft.com/office/drawing/2014/main" xmlns="" id="{AE902B7E-31E5-4462-A392-D99943A2294B}"/>
                </a:ext>
              </a:extLst>
            </p:cNvPr>
            <p:cNvSpPr/>
            <p:nvPr/>
          </p:nvSpPr>
          <p:spPr>
            <a:xfrm>
              <a:off x="-13812997" y="36286490"/>
              <a:ext cx="144000" cy="144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6" name="Oval 445">
              <a:extLst>
                <a:ext uri="{FF2B5EF4-FFF2-40B4-BE49-F238E27FC236}">
                  <a16:creationId xmlns:a16="http://schemas.microsoft.com/office/drawing/2014/main" xmlns="" id="{C5F2C0D7-C3AE-4497-986C-D07615E9115A}"/>
                </a:ext>
              </a:extLst>
            </p:cNvPr>
            <p:cNvSpPr/>
            <p:nvPr/>
          </p:nvSpPr>
          <p:spPr>
            <a:xfrm>
              <a:off x="-14090284" y="35845083"/>
              <a:ext cx="144000" cy="144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75" name="Group 74">
            <a:extLst>
              <a:ext uri="{FF2B5EF4-FFF2-40B4-BE49-F238E27FC236}">
                <a16:creationId xmlns:a16="http://schemas.microsoft.com/office/drawing/2014/main" xmlns="" id="{BD75F12D-AE3C-4C20-9C44-6D9131FB3612}"/>
              </a:ext>
            </a:extLst>
          </p:cNvPr>
          <p:cNvGrpSpPr>
            <a:grpSpLocks noChangeAspect="1"/>
          </p:cNvGrpSpPr>
          <p:nvPr/>
        </p:nvGrpSpPr>
        <p:grpSpPr>
          <a:xfrm>
            <a:off x="8356521" y="38239200"/>
            <a:ext cx="2880000" cy="2880000"/>
            <a:chOff x="-13083737" y="35341272"/>
            <a:chExt cx="2335220" cy="2335220"/>
          </a:xfrm>
        </p:grpSpPr>
        <p:sp>
          <p:nvSpPr>
            <p:cNvPr id="447" name="Rectangle 446">
              <a:extLst>
                <a:ext uri="{FF2B5EF4-FFF2-40B4-BE49-F238E27FC236}">
                  <a16:creationId xmlns:a16="http://schemas.microsoft.com/office/drawing/2014/main" xmlns="" id="{9851A831-9FE2-42D3-9DA5-0360EAA8EAED}"/>
                </a:ext>
              </a:extLst>
            </p:cNvPr>
            <p:cNvSpPr/>
            <p:nvPr/>
          </p:nvSpPr>
          <p:spPr>
            <a:xfrm>
              <a:off x="-13083737" y="35341272"/>
              <a:ext cx="2335220" cy="23352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48" name="Oval 447">
              <a:extLst>
                <a:ext uri="{FF2B5EF4-FFF2-40B4-BE49-F238E27FC236}">
                  <a16:creationId xmlns:a16="http://schemas.microsoft.com/office/drawing/2014/main" xmlns="" id="{1B9CCAEB-480C-4E13-9E2E-73AD022E266C}"/>
                </a:ext>
              </a:extLst>
            </p:cNvPr>
            <p:cNvSpPr/>
            <p:nvPr/>
          </p:nvSpPr>
          <p:spPr>
            <a:xfrm>
              <a:off x="-12287542" y="36119598"/>
              <a:ext cx="72000" cy="72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9" name="Oval 448">
              <a:extLst>
                <a:ext uri="{FF2B5EF4-FFF2-40B4-BE49-F238E27FC236}">
                  <a16:creationId xmlns:a16="http://schemas.microsoft.com/office/drawing/2014/main" xmlns="" id="{14393DC8-1FA6-4A4F-8A85-53963764676A}"/>
                </a:ext>
              </a:extLst>
            </p:cNvPr>
            <p:cNvSpPr/>
            <p:nvPr/>
          </p:nvSpPr>
          <p:spPr>
            <a:xfrm>
              <a:off x="-11616363" y="36222491"/>
              <a:ext cx="72000" cy="72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0" name="Oval 449">
              <a:extLst>
                <a:ext uri="{FF2B5EF4-FFF2-40B4-BE49-F238E27FC236}">
                  <a16:creationId xmlns:a16="http://schemas.microsoft.com/office/drawing/2014/main" xmlns="" id="{1FBE8018-BF87-4E95-AD63-951C3C32F1E3}"/>
                </a:ext>
              </a:extLst>
            </p:cNvPr>
            <p:cNvSpPr/>
            <p:nvPr/>
          </p:nvSpPr>
          <p:spPr>
            <a:xfrm>
              <a:off x="-12297779" y="35814817"/>
              <a:ext cx="144000" cy="144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1" name="Oval 450">
              <a:extLst>
                <a:ext uri="{FF2B5EF4-FFF2-40B4-BE49-F238E27FC236}">
                  <a16:creationId xmlns:a16="http://schemas.microsoft.com/office/drawing/2014/main" xmlns="" id="{4C33DB6B-47CB-4B42-876D-8FC45BD4B145}"/>
                </a:ext>
              </a:extLst>
            </p:cNvPr>
            <p:cNvSpPr/>
            <p:nvPr/>
          </p:nvSpPr>
          <p:spPr>
            <a:xfrm>
              <a:off x="-11869609" y="35853397"/>
              <a:ext cx="72000" cy="72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2" name="Oval 451">
              <a:extLst>
                <a:ext uri="{FF2B5EF4-FFF2-40B4-BE49-F238E27FC236}">
                  <a16:creationId xmlns:a16="http://schemas.microsoft.com/office/drawing/2014/main" xmlns="" id="{7C00E415-2337-42CA-86EF-FCD653AAD9A3}"/>
                </a:ext>
              </a:extLst>
            </p:cNvPr>
            <p:cNvSpPr/>
            <p:nvPr/>
          </p:nvSpPr>
          <p:spPr>
            <a:xfrm>
              <a:off x="-11751659" y="36751733"/>
              <a:ext cx="216000" cy="216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3" name="Oval 452">
              <a:extLst>
                <a:ext uri="{FF2B5EF4-FFF2-40B4-BE49-F238E27FC236}">
                  <a16:creationId xmlns:a16="http://schemas.microsoft.com/office/drawing/2014/main" xmlns="" id="{6ED60E06-78CD-4A17-9E3D-E85004CE5DD3}"/>
                </a:ext>
              </a:extLst>
            </p:cNvPr>
            <p:cNvSpPr/>
            <p:nvPr/>
          </p:nvSpPr>
          <p:spPr>
            <a:xfrm>
              <a:off x="-12023650" y="36230616"/>
              <a:ext cx="216000" cy="216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4" name="Oval 453">
              <a:extLst>
                <a:ext uri="{FF2B5EF4-FFF2-40B4-BE49-F238E27FC236}">
                  <a16:creationId xmlns:a16="http://schemas.microsoft.com/office/drawing/2014/main" xmlns="" id="{568F2E6C-D65D-4C2D-8F00-4E0260217599}"/>
                </a:ext>
              </a:extLst>
            </p:cNvPr>
            <p:cNvSpPr/>
            <p:nvPr/>
          </p:nvSpPr>
          <p:spPr>
            <a:xfrm>
              <a:off x="-11567244" y="36444780"/>
              <a:ext cx="144000" cy="144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5" name="Oval 454">
              <a:extLst>
                <a:ext uri="{FF2B5EF4-FFF2-40B4-BE49-F238E27FC236}">
                  <a16:creationId xmlns:a16="http://schemas.microsoft.com/office/drawing/2014/main" xmlns="" id="{73D3BC34-DF32-4F2E-84AC-B34B2FC85E1E}"/>
                </a:ext>
              </a:extLst>
            </p:cNvPr>
            <p:cNvSpPr/>
            <p:nvPr/>
          </p:nvSpPr>
          <p:spPr>
            <a:xfrm>
              <a:off x="-12562639" y="36422622"/>
              <a:ext cx="144000" cy="144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6" name="Oval 455">
              <a:extLst>
                <a:ext uri="{FF2B5EF4-FFF2-40B4-BE49-F238E27FC236}">
                  <a16:creationId xmlns:a16="http://schemas.microsoft.com/office/drawing/2014/main" xmlns="" id="{A4463C50-6A83-46DE-9C1C-97532AD7BBBA}"/>
                </a:ext>
              </a:extLst>
            </p:cNvPr>
            <p:cNvSpPr/>
            <p:nvPr/>
          </p:nvSpPr>
          <p:spPr>
            <a:xfrm>
              <a:off x="-12450950" y="36856244"/>
              <a:ext cx="144000" cy="144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7" name="Oval 456">
              <a:extLst>
                <a:ext uri="{FF2B5EF4-FFF2-40B4-BE49-F238E27FC236}">
                  <a16:creationId xmlns:a16="http://schemas.microsoft.com/office/drawing/2014/main" xmlns="" id="{A6A8750C-450F-4B80-B6F8-8AB8BD9B7F84}"/>
                </a:ext>
              </a:extLst>
            </p:cNvPr>
            <p:cNvSpPr/>
            <p:nvPr/>
          </p:nvSpPr>
          <p:spPr>
            <a:xfrm>
              <a:off x="-11401843" y="36673122"/>
              <a:ext cx="72000" cy="72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8" name="Oval 457">
              <a:extLst>
                <a:ext uri="{FF2B5EF4-FFF2-40B4-BE49-F238E27FC236}">
                  <a16:creationId xmlns:a16="http://schemas.microsoft.com/office/drawing/2014/main" xmlns="" id="{7589525D-68E6-4EEA-B4DC-423D3AB48DCA}"/>
                </a:ext>
              </a:extLst>
            </p:cNvPr>
            <p:cNvSpPr/>
            <p:nvPr/>
          </p:nvSpPr>
          <p:spPr>
            <a:xfrm>
              <a:off x="-12229862" y="36444780"/>
              <a:ext cx="144000" cy="144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9" name="Oval 458">
              <a:extLst>
                <a:ext uri="{FF2B5EF4-FFF2-40B4-BE49-F238E27FC236}">
                  <a16:creationId xmlns:a16="http://schemas.microsoft.com/office/drawing/2014/main" xmlns="" id="{3C98B74E-6F8C-4F9B-AC2A-F54BFE261FF7}"/>
                </a:ext>
              </a:extLst>
            </p:cNvPr>
            <p:cNvSpPr/>
            <p:nvPr/>
          </p:nvSpPr>
          <p:spPr>
            <a:xfrm>
              <a:off x="-11381896" y="36027852"/>
              <a:ext cx="72000" cy="7200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0" name="Oval 459">
              <a:extLst>
                <a:ext uri="{FF2B5EF4-FFF2-40B4-BE49-F238E27FC236}">
                  <a16:creationId xmlns:a16="http://schemas.microsoft.com/office/drawing/2014/main" xmlns="" id="{194CB332-B9E4-48DD-A7D6-BE0A3AF6AC8C}"/>
                </a:ext>
              </a:extLst>
            </p:cNvPr>
            <p:cNvSpPr/>
            <p:nvPr/>
          </p:nvSpPr>
          <p:spPr>
            <a:xfrm>
              <a:off x="-11922305" y="36073733"/>
              <a:ext cx="72000" cy="72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1" name="Oval 460">
              <a:extLst>
                <a:ext uri="{FF2B5EF4-FFF2-40B4-BE49-F238E27FC236}">
                  <a16:creationId xmlns:a16="http://schemas.microsoft.com/office/drawing/2014/main" xmlns="" id="{6B042E41-1048-4544-8490-FB76FC11680C}"/>
                </a:ext>
              </a:extLst>
            </p:cNvPr>
            <p:cNvSpPr/>
            <p:nvPr/>
          </p:nvSpPr>
          <p:spPr>
            <a:xfrm>
              <a:off x="-12607798" y="36047598"/>
              <a:ext cx="144000" cy="144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2" name="Oval 461">
              <a:extLst>
                <a:ext uri="{FF2B5EF4-FFF2-40B4-BE49-F238E27FC236}">
                  <a16:creationId xmlns:a16="http://schemas.microsoft.com/office/drawing/2014/main" xmlns="" id="{3CE55548-CBA2-438C-A36B-537043A95840}"/>
                </a:ext>
              </a:extLst>
            </p:cNvPr>
            <p:cNvSpPr/>
            <p:nvPr/>
          </p:nvSpPr>
          <p:spPr>
            <a:xfrm>
              <a:off x="-11770076" y="36443034"/>
              <a:ext cx="144000" cy="144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3" name="Oval 462">
              <a:extLst>
                <a:ext uri="{FF2B5EF4-FFF2-40B4-BE49-F238E27FC236}">
                  <a16:creationId xmlns:a16="http://schemas.microsoft.com/office/drawing/2014/main" xmlns="" id="{FC72462D-29AF-4738-9F88-63B51F660425}"/>
                </a:ext>
              </a:extLst>
            </p:cNvPr>
            <p:cNvSpPr/>
            <p:nvPr/>
          </p:nvSpPr>
          <p:spPr>
            <a:xfrm>
              <a:off x="-12043376" y="36572381"/>
              <a:ext cx="216000" cy="216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4" name="Oval 463">
              <a:extLst>
                <a:ext uri="{FF2B5EF4-FFF2-40B4-BE49-F238E27FC236}">
                  <a16:creationId xmlns:a16="http://schemas.microsoft.com/office/drawing/2014/main" xmlns="" id="{1BB7BC98-181C-4A5D-9BF8-59CA896C9EA8}"/>
                </a:ext>
              </a:extLst>
            </p:cNvPr>
            <p:cNvSpPr/>
            <p:nvPr/>
          </p:nvSpPr>
          <p:spPr>
            <a:xfrm>
              <a:off x="-11482807" y="36142291"/>
              <a:ext cx="72000" cy="72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5" name="Oval 464">
              <a:extLst>
                <a:ext uri="{FF2B5EF4-FFF2-40B4-BE49-F238E27FC236}">
                  <a16:creationId xmlns:a16="http://schemas.microsoft.com/office/drawing/2014/main" xmlns="" id="{D72EA18C-693C-4B01-B0B3-2508F0E5C747}"/>
                </a:ext>
              </a:extLst>
            </p:cNvPr>
            <p:cNvSpPr/>
            <p:nvPr/>
          </p:nvSpPr>
          <p:spPr>
            <a:xfrm>
              <a:off x="-11403478" y="36931733"/>
              <a:ext cx="72000" cy="72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6" name="Oval 465">
              <a:extLst>
                <a:ext uri="{FF2B5EF4-FFF2-40B4-BE49-F238E27FC236}">
                  <a16:creationId xmlns:a16="http://schemas.microsoft.com/office/drawing/2014/main" xmlns="" id="{783D0948-6B49-4E5D-9A80-2929D83E9C9B}"/>
                </a:ext>
              </a:extLst>
            </p:cNvPr>
            <p:cNvSpPr/>
            <p:nvPr/>
          </p:nvSpPr>
          <p:spPr>
            <a:xfrm>
              <a:off x="-12166014" y="36909069"/>
              <a:ext cx="144000" cy="144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7" name="Oval 466">
              <a:extLst>
                <a:ext uri="{FF2B5EF4-FFF2-40B4-BE49-F238E27FC236}">
                  <a16:creationId xmlns:a16="http://schemas.microsoft.com/office/drawing/2014/main" xmlns="" id="{6ED7D159-120C-4B71-BF64-8BD393D078D0}"/>
                </a:ext>
              </a:extLst>
            </p:cNvPr>
            <p:cNvSpPr/>
            <p:nvPr/>
          </p:nvSpPr>
          <p:spPr>
            <a:xfrm>
              <a:off x="-12537810" y="36639433"/>
              <a:ext cx="144000" cy="144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8" name="Oval 467">
              <a:extLst>
                <a:ext uri="{FF2B5EF4-FFF2-40B4-BE49-F238E27FC236}">
                  <a16:creationId xmlns:a16="http://schemas.microsoft.com/office/drawing/2014/main" xmlns="" id="{44957FA3-45B3-486B-88AB-71C2B18F5FFE}"/>
                </a:ext>
              </a:extLst>
            </p:cNvPr>
            <p:cNvSpPr/>
            <p:nvPr/>
          </p:nvSpPr>
          <p:spPr>
            <a:xfrm>
              <a:off x="-11326291" y="36245589"/>
              <a:ext cx="216000" cy="216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9" name="Oval 468">
              <a:extLst>
                <a:ext uri="{FF2B5EF4-FFF2-40B4-BE49-F238E27FC236}">
                  <a16:creationId xmlns:a16="http://schemas.microsoft.com/office/drawing/2014/main" xmlns="" id="{453D9185-7815-48BB-A24C-7D968E79C747}"/>
                </a:ext>
              </a:extLst>
            </p:cNvPr>
            <p:cNvSpPr/>
            <p:nvPr/>
          </p:nvSpPr>
          <p:spPr>
            <a:xfrm>
              <a:off x="-11626807" y="35841549"/>
              <a:ext cx="144000" cy="14400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94" name="Group 93">
            <a:extLst>
              <a:ext uri="{FF2B5EF4-FFF2-40B4-BE49-F238E27FC236}">
                <a16:creationId xmlns:a16="http://schemas.microsoft.com/office/drawing/2014/main" xmlns="" id="{956503B3-8E8F-42C4-B075-E8C3F61156C4}"/>
              </a:ext>
            </a:extLst>
          </p:cNvPr>
          <p:cNvGrpSpPr/>
          <p:nvPr/>
        </p:nvGrpSpPr>
        <p:grpSpPr>
          <a:xfrm>
            <a:off x="12176629" y="38239200"/>
            <a:ext cx="2880000" cy="2880000"/>
            <a:chOff x="12157621" y="37980000"/>
            <a:chExt cx="2880000" cy="2880000"/>
          </a:xfrm>
        </p:grpSpPr>
        <p:sp>
          <p:nvSpPr>
            <p:cNvPr id="470" name="Rectangle 469">
              <a:extLst>
                <a:ext uri="{FF2B5EF4-FFF2-40B4-BE49-F238E27FC236}">
                  <a16:creationId xmlns:a16="http://schemas.microsoft.com/office/drawing/2014/main" xmlns="" id="{C7E22183-34DA-48EE-8099-173A7C129A42}"/>
                </a:ext>
              </a:extLst>
            </p:cNvPr>
            <p:cNvSpPr/>
            <p:nvPr/>
          </p:nvSpPr>
          <p:spPr>
            <a:xfrm>
              <a:off x="12157621" y="37980000"/>
              <a:ext cx="2880000" cy="2880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71" name="Oval 470">
              <a:extLst>
                <a:ext uri="{FF2B5EF4-FFF2-40B4-BE49-F238E27FC236}">
                  <a16:creationId xmlns:a16="http://schemas.microsoft.com/office/drawing/2014/main" xmlns="" id="{7B3D0809-C96D-412C-9C9D-B30E1BF2678F}"/>
                </a:ext>
              </a:extLst>
            </p:cNvPr>
            <p:cNvSpPr/>
            <p:nvPr/>
          </p:nvSpPr>
          <p:spPr>
            <a:xfrm>
              <a:off x="13139559" y="38866379"/>
              <a:ext cx="88797" cy="88797"/>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2" name="Oval 471">
              <a:extLst>
                <a:ext uri="{FF2B5EF4-FFF2-40B4-BE49-F238E27FC236}">
                  <a16:creationId xmlns:a16="http://schemas.microsoft.com/office/drawing/2014/main" xmlns="" id="{ADE0DE29-FE13-4796-93E4-8101C739E03C}"/>
                </a:ext>
              </a:extLst>
            </p:cNvPr>
            <p:cNvSpPr/>
            <p:nvPr/>
          </p:nvSpPr>
          <p:spPr>
            <a:xfrm>
              <a:off x="14051967" y="39774876"/>
              <a:ext cx="88797" cy="88797"/>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3" name="Oval 472">
              <a:extLst>
                <a:ext uri="{FF2B5EF4-FFF2-40B4-BE49-F238E27FC236}">
                  <a16:creationId xmlns:a16="http://schemas.microsoft.com/office/drawing/2014/main" xmlns="" id="{86B4E980-3ABC-497E-A04A-1C98FE8A0B67}"/>
                </a:ext>
              </a:extLst>
            </p:cNvPr>
            <p:cNvSpPr/>
            <p:nvPr/>
          </p:nvSpPr>
          <p:spPr>
            <a:xfrm>
              <a:off x="13475501" y="40143248"/>
              <a:ext cx="177594" cy="177594"/>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4" name="Oval 473">
              <a:extLst>
                <a:ext uri="{FF2B5EF4-FFF2-40B4-BE49-F238E27FC236}">
                  <a16:creationId xmlns:a16="http://schemas.microsoft.com/office/drawing/2014/main" xmlns="" id="{0712C6FC-EEE9-4CEE-804D-58B8358A0DBF}"/>
                </a:ext>
              </a:extLst>
            </p:cNvPr>
            <p:cNvSpPr/>
            <p:nvPr/>
          </p:nvSpPr>
          <p:spPr>
            <a:xfrm>
              <a:off x="13326702" y="39571278"/>
              <a:ext cx="88797" cy="88797"/>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5" name="Oval 474">
              <a:extLst>
                <a:ext uri="{FF2B5EF4-FFF2-40B4-BE49-F238E27FC236}">
                  <a16:creationId xmlns:a16="http://schemas.microsoft.com/office/drawing/2014/main" xmlns="" id="{E6024D63-B613-4EC1-82B1-0708195B8563}"/>
                </a:ext>
              </a:extLst>
            </p:cNvPr>
            <p:cNvSpPr/>
            <p:nvPr/>
          </p:nvSpPr>
          <p:spPr>
            <a:xfrm>
              <a:off x="13721701" y="39912374"/>
              <a:ext cx="266390" cy="26639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6" name="Oval 475">
              <a:extLst>
                <a:ext uri="{FF2B5EF4-FFF2-40B4-BE49-F238E27FC236}">
                  <a16:creationId xmlns:a16="http://schemas.microsoft.com/office/drawing/2014/main" xmlns="" id="{EB2C7319-EBAA-4682-B6D3-3E42AB49E4BE}"/>
                </a:ext>
              </a:extLst>
            </p:cNvPr>
            <p:cNvSpPr/>
            <p:nvPr/>
          </p:nvSpPr>
          <p:spPr>
            <a:xfrm>
              <a:off x="12930432" y="39591207"/>
              <a:ext cx="266390" cy="266390"/>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7" name="Oval 476">
              <a:extLst>
                <a:ext uri="{FF2B5EF4-FFF2-40B4-BE49-F238E27FC236}">
                  <a16:creationId xmlns:a16="http://schemas.microsoft.com/office/drawing/2014/main" xmlns="" id="{AB3DF602-2CD0-414C-BC44-0ABAAD8BA737}"/>
                </a:ext>
              </a:extLst>
            </p:cNvPr>
            <p:cNvSpPr/>
            <p:nvPr/>
          </p:nvSpPr>
          <p:spPr>
            <a:xfrm>
              <a:off x="13659225" y="39604294"/>
              <a:ext cx="177594" cy="177594"/>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8" name="Oval 477">
              <a:extLst>
                <a:ext uri="{FF2B5EF4-FFF2-40B4-BE49-F238E27FC236}">
                  <a16:creationId xmlns:a16="http://schemas.microsoft.com/office/drawing/2014/main" xmlns="" id="{4576CAFA-452D-43FD-8023-ACA5A4B4347D}"/>
                </a:ext>
              </a:extLst>
            </p:cNvPr>
            <p:cNvSpPr/>
            <p:nvPr/>
          </p:nvSpPr>
          <p:spPr>
            <a:xfrm>
              <a:off x="14095221" y="40031028"/>
              <a:ext cx="177594" cy="177594"/>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9" name="Oval 478">
              <a:extLst>
                <a:ext uri="{FF2B5EF4-FFF2-40B4-BE49-F238E27FC236}">
                  <a16:creationId xmlns:a16="http://schemas.microsoft.com/office/drawing/2014/main" xmlns="" id="{D84EA03D-E2C7-4F37-AFC2-7009ADD2F678}"/>
                </a:ext>
              </a:extLst>
            </p:cNvPr>
            <p:cNvSpPr/>
            <p:nvPr/>
          </p:nvSpPr>
          <p:spPr>
            <a:xfrm>
              <a:off x="13108025" y="40141355"/>
              <a:ext cx="177594" cy="177594"/>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0" name="Oval 479">
              <a:extLst>
                <a:ext uri="{FF2B5EF4-FFF2-40B4-BE49-F238E27FC236}">
                  <a16:creationId xmlns:a16="http://schemas.microsoft.com/office/drawing/2014/main" xmlns="" id="{E38FA280-9989-4CEC-B7F1-2662AB314DF2}"/>
                </a:ext>
              </a:extLst>
            </p:cNvPr>
            <p:cNvSpPr/>
            <p:nvPr/>
          </p:nvSpPr>
          <p:spPr>
            <a:xfrm>
              <a:off x="14231882" y="39549033"/>
              <a:ext cx="88797" cy="88797"/>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1" name="Oval 480">
              <a:extLst>
                <a:ext uri="{FF2B5EF4-FFF2-40B4-BE49-F238E27FC236}">
                  <a16:creationId xmlns:a16="http://schemas.microsoft.com/office/drawing/2014/main" xmlns="" id="{30C18D1E-E055-4D3E-9CD3-0EA97303E3E7}"/>
                </a:ext>
              </a:extLst>
            </p:cNvPr>
            <p:cNvSpPr/>
            <p:nvPr/>
          </p:nvSpPr>
          <p:spPr>
            <a:xfrm>
              <a:off x="13285429" y="39943832"/>
              <a:ext cx="177594" cy="177594"/>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2" name="Oval 481">
              <a:extLst>
                <a:ext uri="{FF2B5EF4-FFF2-40B4-BE49-F238E27FC236}">
                  <a16:creationId xmlns:a16="http://schemas.microsoft.com/office/drawing/2014/main" xmlns="" id="{258C386A-2F40-42B1-976A-465632E6CBF0}"/>
                </a:ext>
              </a:extLst>
            </p:cNvPr>
            <p:cNvSpPr/>
            <p:nvPr/>
          </p:nvSpPr>
          <p:spPr>
            <a:xfrm>
              <a:off x="13008887" y="40001170"/>
              <a:ext cx="88797" cy="88797"/>
            </a:xfrm>
            <a:prstGeom prst="ellipse">
              <a:avLst/>
            </a:prstGeom>
            <a:solidFill>
              <a:srgbClr val="404FE0"/>
            </a:solidFill>
            <a:ln>
              <a:solidFill>
                <a:srgbClr val="404F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3" name="Oval 482">
              <a:extLst>
                <a:ext uri="{FF2B5EF4-FFF2-40B4-BE49-F238E27FC236}">
                  <a16:creationId xmlns:a16="http://schemas.microsoft.com/office/drawing/2014/main" xmlns="" id="{C20DAF97-4F44-4B6A-85D8-0F764ECC2691}"/>
                </a:ext>
              </a:extLst>
            </p:cNvPr>
            <p:cNvSpPr/>
            <p:nvPr/>
          </p:nvSpPr>
          <p:spPr>
            <a:xfrm>
              <a:off x="13590002" y="38809814"/>
              <a:ext cx="88797" cy="88797"/>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4" name="Oval 483">
              <a:extLst>
                <a:ext uri="{FF2B5EF4-FFF2-40B4-BE49-F238E27FC236}">
                  <a16:creationId xmlns:a16="http://schemas.microsoft.com/office/drawing/2014/main" xmlns="" id="{2A3DA9BF-9295-40DD-AFEE-8AA2F2D990B5}"/>
                </a:ext>
              </a:extLst>
            </p:cNvPr>
            <p:cNvSpPr/>
            <p:nvPr/>
          </p:nvSpPr>
          <p:spPr>
            <a:xfrm>
              <a:off x="12744591" y="38777582"/>
              <a:ext cx="177594" cy="177594"/>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5" name="Oval 484">
              <a:extLst>
                <a:ext uri="{FF2B5EF4-FFF2-40B4-BE49-F238E27FC236}">
                  <a16:creationId xmlns:a16="http://schemas.microsoft.com/office/drawing/2014/main" xmlns="" id="{4B1BB8A9-FCDF-4A9A-AA73-C2F54BA47403}"/>
                </a:ext>
              </a:extLst>
            </p:cNvPr>
            <p:cNvSpPr/>
            <p:nvPr/>
          </p:nvSpPr>
          <p:spPr>
            <a:xfrm>
              <a:off x="13673072" y="39209610"/>
              <a:ext cx="177594" cy="177594"/>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6" name="Oval 485">
              <a:extLst>
                <a:ext uri="{FF2B5EF4-FFF2-40B4-BE49-F238E27FC236}">
                  <a16:creationId xmlns:a16="http://schemas.microsoft.com/office/drawing/2014/main" xmlns="" id="{72B27470-DE30-436A-B3DE-19761725D143}"/>
                </a:ext>
              </a:extLst>
            </p:cNvPr>
            <p:cNvSpPr/>
            <p:nvPr/>
          </p:nvSpPr>
          <p:spPr>
            <a:xfrm>
              <a:off x="13208110" y="38531237"/>
              <a:ext cx="266390" cy="26639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7" name="Oval 486">
              <a:extLst>
                <a:ext uri="{FF2B5EF4-FFF2-40B4-BE49-F238E27FC236}">
                  <a16:creationId xmlns:a16="http://schemas.microsoft.com/office/drawing/2014/main" xmlns="" id="{2DA29722-0127-4A79-B506-E9B28B6FE5C4}"/>
                </a:ext>
              </a:extLst>
            </p:cNvPr>
            <p:cNvSpPr/>
            <p:nvPr/>
          </p:nvSpPr>
          <p:spPr>
            <a:xfrm>
              <a:off x="14132030" y="38894366"/>
              <a:ext cx="88797" cy="88797"/>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8" name="Oval 487">
              <a:extLst>
                <a:ext uri="{FF2B5EF4-FFF2-40B4-BE49-F238E27FC236}">
                  <a16:creationId xmlns:a16="http://schemas.microsoft.com/office/drawing/2014/main" xmlns="" id="{B7C3F42A-4E24-429E-A9FB-40D45D16A9EC}"/>
                </a:ext>
              </a:extLst>
            </p:cNvPr>
            <p:cNvSpPr/>
            <p:nvPr/>
          </p:nvSpPr>
          <p:spPr>
            <a:xfrm>
              <a:off x="14107850" y="39249110"/>
              <a:ext cx="88797" cy="88797"/>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9" name="Oval 488">
              <a:extLst>
                <a:ext uri="{FF2B5EF4-FFF2-40B4-BE49-F238E27FC236}">
                  <a16:creationId xmlns:a16="http://schemas.microsoft.com/office/drawing/2014/main" xmlns="" id="{0B6F56FB-04D1-4330-93F0-10F4A525F308}"/>
                </a:ext>
              </a:extLst>
            </p:cNvPr>
            <p:cNvSpPr/>
            <p:nvPr/>
          </p:nvSpPr>
          <p:spPr>
            <a:xfrm>
              <a:off x="13336518" y="39095655"/>
              <a:ext cx="177594" cy="177594"/>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0" name="Oval 489">
              <a:extLst>
                <a:ext uri="{FF2B5EF4-FFF2-40B4-BE49-F238E27FC236}">
                  <a16:creationId xmlns:a16="http://schemas.microsoft.com/office/drawing/2014/main" xmlns="" id="{C1C8FF05-3AC5-4C6B-B4F9-4B21999B1A57}"/>
                </a:ext>
              </a:extLst>
            </p:cNvPr>
            <p:cNvSpPr/>
            <p:nvPr/>
          </p:nvSpPr>
          <p:spPr>
            <a:xfrm>
              <a:off x="12923836" y="39120813"/>
              <a:ext cx="177594" cy="177594"/>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1" name="Oval 490">
              <a:extLst>
                <a:ext uri="{FF2B5EF4-FFF2-40B4-BE49-F238E27FC236}">
                  <a16:creationId xmlns:a16="http://schemas.microsoft.com/office/drawing/2014/main" xmlns="" id="{99635A53-C61B-4D57-87FD-3FB009994073}"/>
                </a:ext>
              </a:extLst>
            </p:cNvPr>
            <p:cNvSpPr/>
            <p:nvPr/>
          </p:nvSpPr>
          <p:spPr>
            <a:xfrm>
              <a:off x="13760752" y="38841888"/>
              <a:ext cx="266390" cy="266390"/>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2" name="Oval 491">
              <a:extLst>
                <a:ext uri="{FF2B5EF4-FFF2-40B4-BE49-F238E27FC236}">
                  <a16:creationId xmlns:a16="http://schemas.microsoft.com/office/drawing/2014/main" xmlns="" id="{F0B4303D-6DC5-45D5-B0F7-C59F9E365EAF}"/>
                </a:ext>
              </a:extLst>
            </p:cNvPr>
            <p:cNvSpPr/>
            <p:nvPr/>
          </p:nvSpPr>
          <p:spPr>
            <a:xfrm>
              <a:off x="13954436" y="38523464"/>
              <a:ext cx="177594" cy="177594"/>
            </a:xfrm>
            <a:prstGeom prst="ellipse">
              <a:avLst/>
            </a:prstGeom>
            <a:solidFill>
              <a:srgbClr val="F21D23"/>
            </a:solidFill>
            <a:ln>
              <a:solidFill>
                <a:srgbClr val="F21D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97" name="Group 96">
            <a:extLst>
              <a:ext uri="{FF2B5EF4-FFF2-40B4-BE49-F238E27FC236}">
                <a16:creationId xmlns:a16="http://schemas.microsoft.com/office/drawing/2014/main" xmlns="" id="{B0D8F773-5BD4-4594-B0A7-458EF9C76BF0}"/>
              </a:ext>
            </a:extLst>
          </p:cNvPr>
          <p:cNvGrpSpPr/>
          <p:nvPr/>
        </p:nvGrpSpPr>
        <p:grpSpPr>
          <a:xfrm>
            <a:off x="452735" y="28514352"/>
            <a:ext cx="14588956" cy="8797978"/>
            <a:chOff x="452735" y="28851486"/>
            <a:chExt cx="14588956" cy="8797978"/>
          </a:xfrm>
        </p:grpSpPr>
        <p:sp>
          <p:nvSpPr>
            <p:cNvPr id="162" name="Rectangle 161">
              <a:extLst>
                <a:ext uri="{FF2B5EF4-FFF2-40B4-BE49-F238E27FC236}">
                  <a16:creationId xmlns:a16="http://schemas.microsoft.com/office/drawing/2014/main" xmlns="" id="{EF0F7880-C0D5-43BB-BB9C-4F78E94B7C8F}"/>
                </a:ext>
              </a:extLst>
            </p:cNvPr>
            <p:cNvSpPr/>
            <p:nvPr/>
          </p:nvSpPr>
          <p:spPr bwMode="auto">
            <a:xfrm>
              <a:off x="756946" y="29351733"/>
              <a:ext cx="14284745" cy="8297731"/>
            </a:xfrm>
            <a:prstGeom prst="rect">
              <a:avLst/>
            </a:prstGeom>
            <a:solidFill>
              <a:srgbClr val="FFFFFF">
                <a:alpha val="8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4500" b="0" i="0" u="none" strike="noStrike" cap="none" normalizeH="0" baseline="0" dirty="0">
                <a:ln>
                  <a:noFill/>
                </a:ln>
                <a:solidFill>
                  <a:schemeClr val="tx1"/>
                </a:solidFill>
                <a:effectLst/>
                <a:latin typeface="Arial" pitchFamily="34" charset="0"/>
              </a:endParaRPr>
            </a:p>
            <a:p>
              <a:pPr marL="457200" indent="-457200" defTabSz="3949700" eaLnBrk="1" hangingPunct="1">
                <a:lnSpc>
                  <a:spcPct val="150000"/>
                </a:lnSpc>
                <a:buFont typeface="Arial" panose="020B0604020202020204" pitchFamily="34" charset="0"/>
                <a:buChar char="•"/>
              </a:pPr>
              <a:r>
                <a:rPr kumimoji="0" lang="en-AU" sz="4000" b="0" i="0" u="non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Undergraduate students N=19 viewed a </a:t>
              </a:r>
              <a:r>
                <a:rPr lang="en-AU"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RED </a:t>
              </a:r>
              <a:r>
                <a:rPr lang="en-AU" sz="4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a:t>
              </a:r>
              <a:r>
                <a:rPr lang="en-AU"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AU" sz="4000" b="1" dirty="0">
                  <a:solidFill>
                    <a:srgbClr val="404F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BLUE</a:t>
              </a:r>
              <a:r>
                <a:rPr lang="en-AU" sz="4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AU" sz="4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dot array</a:t>
              </a:r>
            </a:p>
            <a:p>
              <a:pPr marL="457200" indent="-457200" defTabSz="3949700" eaLnBrk="1" hangingPunct="1">
                <a:lnSpc>
                  <a:spcPct val="150000"/>
                </a:lnSpc>
                <a:buFont typeface="Arial" panose="020B0604020202020204" pitchFamily="34" charset="0"/>
                <a:buChar char="•"/>
              </a:pPr>
              <a:r>
                <a:rPr lang="en-AU" sz="4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Individual colour arrays contained either 10, 14, 29 or 41 dots.</a:t>
              </a:r>
            </a:p>
            <a:p>
              <a:pPr marL="457200" indent="-457200" defTabSz="3949700" eaLnBrk="1" hangingPunct="1">
                <a:lnSpc>
                  <a:spcPct val="150000"/>
                </a:lnSpc>
                <a:buFont typeface="Arial" panose="020B0604020202020204" pitchFamily="34" charset="0"/>
                <a:buChar char="•"/>
              </a:pPr>
              <a:r>
                <a:rPr lang="en-AU" sz="4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Participants were asked to respond ‘yes’ or ‘no’ with a keyboard, to the question: </a:t>
              </a:r>
              <a:r>
                <a:rPr lang="en-AU" sz="4000" i="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at least one colour set less than twenty?”</a:t>
              </a:r>
            </a:p>
            <a:p>
              <a:pPr marL="457200" indent="-457200" defTabSz="3949700" eaLnBrk="1" hangingPunct="1">
                <a:lnSpc>
                  <a:spcPct val="150000"/>
                </a:lnSpc>
                <a:buFont typeface="Arial" panose="020B0604020202020204" pitchFamily="34" charset="0"/>
                <a:buChar char="•"/>
              </a:pPr>
              <a:r>
                <a:rPr kumimoji="0" lang="en-AU" sz="4000" u="non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Participants were allocated </a:t>
              </a:r>
              <a:r>
                <a:rPr lang="en-AU" sz="4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one of four conditions: 2 (Control: Array Area vs. Dot Size) x 2 (Array: Mixed vs. Split) Design</a:t>
              </a:r>
            </a:p>
            <a:p>
              <a:pPr marL="457200" indent="-457200" defTabSz="3949700" eaLnBrk="1" hangingPunct="1">
                <a:lnSpc>
                  <a:spcPct val="150000"/>
                </a:lnSpc>
                <a:buFont typeface="Arial" panose="020B0604020202020204" pitchFamily="34" charset="0"/>
                <a:buChar char="•"/>
              </a:pPr>
              <a:r>
                <a:rPr kumimoji="0" lang="en-AU" sz="4000" u="non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task was a redundant target design. Participants could respond at the first detection of a target with a minimum time search.</a:t>
              </a:r>
            </a:p>
          </p:txBody>
        </p:sp>
        <p:sp>
          <p:nvSpPr>
            <p:cNvPr id="505" name="Arrow: Pentagon 504">
              <a:extLst>
                <a:ext uri="{FF2B5EF4-FFF2-40B4-BE49-F238E27FC236}">
                  <a16:creationId xmlns:a16="http://schemas.microsoft.com/office/drawing/2014/main" xmlns="" id="{525CC7BE-EE75-4684-AE3B-452F7ADA34CF}"/>
                </a:ext>
              </a:extLst>
            </p:cNvPr>
            <p:cNvSpPr/>
            <p:nvPr/>
          </p:nvSpPr>
          <p:spPr bwMode="auto">
            <a:xfrm>
              <a:off x="469069" y="28891174"/>
              <a:ext cx="5420369" cy="1112440"/>
            </a:xfrm>
            <a:prstGeom prst="homePlat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3949700" rtl="0" eaLnBrk="1" fontAlgn="base" latinLnBrk="0" hangingPunct="1">
                <a:lnSpc>
                  <a:spcPct val="100000"/>
                </a:lnSpc>
                <a:spcBef>
                  <a:spcPct val="0"/>
                </a:spcBef>
                <a:spcAft>
                  <a:spcPct val="0"/>
                </a:spcAft>
                <a:buClrTx/>
                <a:buSzTx/>
                <a:buFontTx/>
                <a:buNone/>
                <a:tabLst/>
              </a:pPr>
              <a:endParaRPr kumimoji="0" lang="en-AU" sz="5000" b="0" i="0" u="none" strike="noStrike" cap="none" normalizeH="0" baseline="0" dirty="0">
                <a:ln>
                  <a:noFill/>
                </a:ln>
                <a:solidFill>
                  <a:schemeClr val="tx1"/>
                </a:solidFill>
                <a:effectLst/>
                <a:latin typeface="Arial" pitchFamily="34" charset="0"/>
              </a:endParaRPr>
            </a:p>
          </p:txBody>
        </p:sp>
        <p:sp>
          <p:nvSpPr>
            <p:cNvPr id="506" name="Arrow: Pentagon 505">
              <a:extLst>
                <a:ext uri="{FF2B5EF4-FFF2-40B4-BE49-F238E27FC236}">
                  <a16:creationId xmlns:a16="http://schemas.microsoft.com/office/drawing/2014/main" xmlns="" id="{3B9BC0DA-D5E0-45CB-82BC-FC2E863F2CA4}"/>
                </a:ext>
              </a:extLst>
            </p:cNvPr>
            <p:cNvSpPr/>
            <p:nvPr/>
          </p:nvSpPr>
          <p:spPr bwMode="auto">
            <a:xfrm>
              <a:off x="1901993" y="28851486"/>
              <a:ext cx="3987446" cy="1112440"/>
            </a:xfrm>
            <a:prstGeom prst="homePlate">
              <a:avLst/>
            </a:prstGeom>
            <a:gradFill>
              <a:gsLst>
                <a:gs pos="0">
                  <a:srgbClr val="FFC000"/>
                </a:gs>
                <a:gs pos="100000">
                  <a:srgbClr val="FF7800"/>
                </a:gs>
              </a:gsLst>
              <a:lin ang="5400000" scaled="1"/>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3949700" rtl="0" eaLnBrk="1" fontAlgn="base" latinLnBrk="0" hangingPunct="1">
                <a:lnSpc>
                  <a:spcPct val="100000"/>
                </a:lnSpc>
                <a:spcBef>
                  <a:spcPct val="0"/>
                </a:spcBef>
                <a:spcAft>
                  <a:spcPct val="0"/>
                </a:spcAft>
                <a:buClrTx/>
                <a:buSzTx/>
                <a:buFontTx/>
                <a:buNone/>
                <a:tabLst/>
              </a:pPr>
              <a:r>
                <a:rPr kumimoji="0" lang="en-AU" sz="5000" b="0" i="0" u="none" strike="noStrike" cap="none" normalizeH="0" baseline="0" dirty="0">
                  <a:ln>
                    <a:noFill/>
                  </a:ln>
                  <a:solidFill>
                    <a:schemeClr val="tx1"/>
                  </a:solidFill>
                  <a:latin typeface="Arial" pitchFamily="34" charset="0"/>
                </a:rPr>
                <a:t>Method</a:t>
              </a:r>
            </a:p>
          </p:txBody>
        </p:sp>
        <p:sp>
          <p:nvSpPr>
            <p:cNvPr id="507" name="Rectangle 506">
              <a:extLst>
                <a:ext uri="{FF2B5EF4-FFF2-40B4-BE49-F238E27FC236}">
                  <a16:creationId xmlns:a16="http://schemas.microsoft.com/office/drawing/2014/main" xmlns="" id="{BF85D9C4-823E-4C9E-A06E-0CDCCD78A908}"/>
                </a:ext>
              </a:extLst>
            </p:cNvPr>
            <p:cNvSpPr/>
            <p:nvPr/>
          </p:nvSpPr>
          <p:spPr bwMode="auto">
            <a:xfrm>
              <a:off x="452735" y="28851486"/>
              <a:ext cx="1449257" cy="1112440"/>
            </a:xfrm>
            <a:prstGeom prst="rect">
              <a:avLst/>
            </a:prstGeom>
            <a:gradFill>
              <a:gsLst>
                <a:gs pos="0">
                  <a:srgbClr val="FFFF00"/>
                </a:gs>
                <a:gs pos="100000">
                  <a:srgbClr val="FFC000"/>
                </a:gs>
              </a:gsLst>
              <a:lin ang="5400000" scaled="1"/>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3949700" eaLnBrk="1" hangingPunct="1"/>
              <a:r>
                <a:rPr lang="en-AU" sz="6000" dirty="0">
                  <a:solidFill>
                    <a:schemeClr val="tx1"/>
                  </a:solidFill>
                  <a:latin typeface="Arial" pitchFamily="34" charset="0"/>
                </a:rPr>
                <a:t>2</a:t>
              </a:r>
              <a:endParaRPr kumimoji="0" lang="en-AU" sz="6000" b="0" i="0" u="none" strike="noStrike" cap="none" normalizeH="0" baseline="0" dirty="0">
                <a:ln>
                  <a:noFill/>
                </a:ln>
                <a:solidFill>
                  <a:schemeClr val="tx1"/>
                </a:solidFill>
                <a:latin typeface="Arial" pitchFamily="34" charset="0"/>
              </a:endParaRPr>
            </a:p>
          </p:txBody>
        </p:sp>
      </p:grpSp>
      <p:sp>
        <p:nvSpPr>
          <p:cNvPr id="95" name="Rectangle 94">
            <a:extLst>
              <a:ext uri="{FF2B5EF4-FFF2-40B4-BE49-F238E27FC236}">
                <a16:creationId xmlns:a16="http://schemas.microsoft.com/office/drawing/2014/main" xmlns="" id="{DF242BC7-4FBB-4B82-9195-789914E5BEDD}"/>
              </a:ext>
            </a:extLst>
          </p:cNvPr>
          <p:cNvSpPr/>
          <p:nvPr/>
        </p:nvSpPr>
        <p:spPr>
          <a:xfrm>
            <a:off x="1390343" y="16135279"/>
            <a:ext cx="13007167" cy="1323439"/>
          </a:xfrm>
          <a:prstGeom prst="rect">
            <a:avLst/>
          </a:prstGeom>
        </p:spPr>
        <p:txBody>
          <a:bodyPr wrap="square">
            <a:spAutoFit/>
          </a:bodyPr>
          <a:lstStyle/>
          <a:p>
            <a:r>
              <a:rPr lang="en-AU" sz="4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Under which Cognitive Architecture does the estimation system operate,  parallel or serial?</a:t>
            </a:r>
            <a:endParaRPr lang="en-AU" sz="4000" dirty="0"/>
          </a:p>
        </p:txBody>
      </p:sp>
      <p:pic>
        <p:nvPicPr>
          <p:cNvPr id="89" name="Picture 88">
            <a:extLst>
              <a:ext uri="{FF2B5EF4-FFF2-40B4-BE49-F238E27FC236}">
                <a16:creationId xmlns:a16="http://schemas.microsoft.com/office/drawing/2014/main" xmlns="" id="{F48CF59C-2DAA-4949-8216-59B789FDBDCE}"/>
              </a:ext>
            </a:extLst>
          </p:cNvPr>
          <p:cNvPicPr>
            <a:picLocks noChangeAspect="1"/>
          </p:cNvPicPr>
          <p:nvPr/>
        </p:nvPicPr>
        <p:blipFill>
          <a:blip r:embed="rId6"/>
          <a:stretch>
            <a:fillRect/>
          </a:stretch>
        </p:blipFill>
        <p:spPr>
          <a:xfrm rot="18745431">
            <a:off x="14196020" y="15028829"/>
            <a:ext cx="3897209" cy="2520000"/>
          </a:xfrm>
          <a:prstGeom prst="rect">
            <a:avLst/>
          </a:prstGeom>
        </p:spPr>
      </p:pic>
      <p:grpSp>
        <p:nvGrpSpPr>
          <p:cNvPr id="511" name="Group 510">
            <a:extLst>
              <a:ext uri="{FF2B5EF4-FFF2-40B4-BE49-F238E27FC236}">
                <a16:creationId xmlns:a16="http://schemas.microsoft.com/office/drawing/2014/main" xmlns="" id="{C1678C1C-95C9-4CBC-AB03-790D91469D8C}"/>
              </a:ext>
            </a:extLst>
          </p:cNvPr>
          <p:cNvGrpSpPr/>
          <p:nvPr/>
        </p:nvGrpSpPr>
        <p:grpSpPr>
          <a:xfrm>
            <a:off x="15275076" y="5111752"/>
            <a:ext cx="14247433" cy="21518223"/>
            <a:chOff x="15275076" y="5111752"/>
            <a:chExt cx="14247433" cy="21518223"/>
          </a:xfrm>
        </p:grpSpPr>
        <p:sp>
          <p:nvSpPr>
            <p:cNvPr id="512" name="Rectangle 511">
              <a:extLst>
                <a:ext uri="{FF2B5EF4-FFF2-40B4-BE49-F238E27FC236}">
                  <a16:creationId xmlns:a16="http://schemas.microsoft.com/office/drawing/2014/main" xmlns="" id="{76EC9D61-82BE-402D-9E8E-6277A9F0EE24}"/>
                </a:ext>
              </a:extLst>
            </p:cNvPr>
            <p:cNvSpPr/>
            <p:nvPr/>
          </p:nvSpPr>
          <p:spPr bwMode="auto">
            <a:xfrm>
              <a:off x="15611030" y="5582857"/>
              <a:ext cx="13911479" cy="21047118"/>
            </a:xfrm>
            <a:prstGeom prst="rect">
              <a:avLst/>
            </a:prstGeom>
            <a:solidFill>
              <a:srgbClr val="FFFFFF">
                <a:alpha val="8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457200" marR="0" indent="-457200" algn="l" defTabSz="3949700" rtl="0" eaLnBrk="1" fontAlgn="base" latinLnBrk="0" hangingPunct="1">
                <a:spcBef>
                  <a:spcPct val="0"/>
                </a:spcBef>
                <a:spcAft>
                  <a:spcPct val="0"/>
                </a:spcAft>
                <a:buClrTx/>
                <a:buSzTx/>
                <a:buFont typeface="Arial" panose="020B0604020202020204" pitchFamily="34" charset="0"/>
                <a:buChar char="•"/>
                <a:tabLst/>
              </a:pPr>
              <a:endParaRPr lang="en-AU" sz="1000" dirty="0">
                <a:solidFill>
                  <a:schemeClr val="tx1"/>
                </a:solidFill>
                <a:latin typeface="Times New Roman" panose="02020603050405020304" pitchFamily="18" charset="0"/>
                <a:cs typeface="Times New Roman" panose="02020603050405020304" pitchFamily="18" charset="0"/>
              </a:endParaRPr>
            </a:p>
            <a:p>
              <a:pPr marL="457200" marR="0" indent="-457200" algn="l" defTabSz="3949700" rtl="0" eaLnBrk="1" fontAlgn="base" latinLnBrk="0" hangingPunct="1">
                <a:spcBef>
                  <a:spcPct val="0"/>
                </a:spcBef>
                <a:spcAft>
                  <a:spcPct val="0"/>
                </a:spcAft>
                <a:buClrTx/>
                <a:buSzTx/>
                <a:buFont typeface="Arial" panose="020B0604020202020204" pitchFamily="34" charset="0"/>
                <a:buChar char="•"/>
                <a:tabLst/>
              </a:pPr>
              <a:endParaRPr lang="en-AU" sz="1000" dirty="0">
                <a:solidFill>
                  <a:schemeClr val="tx1"/>
                </a:solidFill>
                <a:latin typeface="Times New Roman" panose="02020603050405020304" pitchFamily="18" charset="0"/>
                <a:cs typeface="Times New Roman" panose="02020603050405020304" pitchFamily="18" charset="0"/>
              </a:endParaRPr>
            </a:p>
            <a:p>
              <a:pPr marL="457200" marR="0" indent="-457200" algn="l" defTabSz="3949700" rtl="0" eaLnBrk="1" fontAlgn="base" latinLnBrk="0" hangingPunct="1">
                <a:spcBef>
                  <a:spcPct val="0"/>
                </a:spcBef>
                <a:spcAft>
                  <a:spcPct val="0"/>
                </a:spcAft>
                <a:buClrTx/>
                <a:buSzTx/>
                <a:buFont typeface="Arial" panose="020B0604020202020204" pitchFamily="34" charset="0"/>
                <a:buChar char="•"/>
                <a:tabLst/>
              </a:pPr>
              <a:endParaRPr lang="en-AU" sz="1000" dirty="0">
                <a:solidFill>
                  <a:schemeClr val="tx1"/>
                </a:solidFill>
                <a:latin typeface="Times New Roman" panose="02020603050405020304" pitchFamily="18" charset="0"/>
                <a:cs typeface="Times New Roman" panose="02020603050405020304" pitchFamily="18" charset="0"/>
              </a:endParaRPr>
            </a:p>
            <a:p>
              <a:pPr marL="457200" marR="0" indent="-457200" algn="l" defTabSz="3949700" rtl="0" eaLnBrk="1" fontAlgn="base" latinLnBrk="0" hangingPunct="1">
                <a:spcBef>
                  <a:spcPct val="0"/>
                </a:spcBef>
                <a:spcAft>
                  <a:spcPct val="0"/>
                </a:spcAft>
                <a:buClrTx/>
                <a:buSzTx/>
                <a:buFont typeface="Arial" panose="020B0604020202020204" pitchFamily="34" charset="0"/>
                <a:buChar char="•"/>
                <a:tabLst/>
              </a:pPr>
              <a:endParaRPr lang="en-AU" sz="1000" dirty="0">
                <a:solidFill>
                  <a:schemeClr val="tx1"/>
                </a:solidFill>
                <a:latin typeface="Times New Roman" panose="02020603050405020304" pitchFamily="18" charset="0"/>
                <a:cs typeface="Times New Roman" panose="02020603050405020304" pitchFamily="18" charset="0"/>
              </a:endParaRPr>
            </a:p>
            <a:p>
              <a:pPr marL="457200" marR="0" indent="-457200" algn="l" defTabSz="3949700" rtl="0" eaLnBrk="1" fontAlgn="base" latinLnBrk="0" hangingPunct="1">
                <a:lnSpc>
                  <a:spcPct val="150000"/>
                </a:lnSpc>
                <a:spcBef>
                  <a:spcPct val="0"/>
                </a:spcBef>
                <a:spcAft>
                  <a:spcPct val="0"/>
                </a:spcAft>
                <a:buClrTx/>
                <a:buSzTx/>
                <a:buFont typeface="Arial" panose="020B0604020202020204" pitchFamily="34" charset="0"/>
                <a:buChar char="•"/>
                <a:tabLst/>
              </a:pPr>
              <a:r>
                <a:rPr lang="en-AU" sz="4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All Participants completed the task with high accuracy (&gt;80%). </a:t>
              </a:r>
            </a:p>
            <a:p>
              <a:pPr marL="457200" marR="0" indent="-457200" algn="l" defTabSz="3949700" rtl="0" eaLnBrk="1" fontAlgn="base" latinLnBrk="0" hangingPunct="1">
                <a:lnSpc>
                  <a:spcPct val="150000"/>
                </a:lnSpc>
                <a:spcBef>
                  <a:spcPct val="0"/>
                </a:spcBef>
                <a:spcAft>
                  <a:spcPct val="0"/>
                </a:spcAft>
                <a:buClrTx/>
                <a:buSzTx/>
                <a:buFont typeface="Arial" panose="020B0604020202020204" pitchFamily="34" charset="0"/>
                <a:buChar char="•"/>
                <a:tabLst/>
              </a:pPr>
              <a:r>
                <a:rPr lang="en-AU" sz="4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Analyses were conducted using the techniques provided by Systems Factorial Technology</a:t>
              </a:r>
              <a:r>
                <a:rPr lang="en-AU" sz="4000" baseline="30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en-AU" sz="4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0" marR="0" indent="-457200" algn="l" defTabSz="3949700" rtl="0" eaLnBrk="1" fontAlgn="base" latinLnBrk="0" hangingPunct="1">
                <a:lnSpc>
                  <a:spcPct val="150000"/>
                </a:lnSpc>
                <a:spcBef>
                  <a:spcPct val="0"/>
                </a:spcBef>
                <a:spcAft>
                  <a:spcPct val="0"/>
                </a:spcAft>
                <a:buClrTx/>
                <a:buSzTx/>
                <a:buFont typeface="Arial" panose="020B0604020202020204" pitchFamily="34" charset="0"/>
                <a:buChar char="•"/>
                <a:tabLst/>
              </a:pPr>
              <a:r>
                <a:rPr lang="en-AU" sz="4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Bayesian hierarchical analysis</a:t>
              </a:r>
              <a:r>
                <a:rPr lang="en-AU" sz="4000" baseline="30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AU" sz="4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was completed on Participant MIC’s*. The MIC is a diagnostic mean response-time tool. Parallel architectures predict positive (min time) and negative (max time) MICs. Serial architectures a zero MIC.</a:t>
              </a:r>
              <a:r>
                <a:rPr lang="en-AU" sz="2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457200" marR="0" indent="-457200" algn="l" defTabSz="3949700" rtl="0" eaLnBrk="1" fontAlgn="base" latinLnBrk="0" hangingPunct="1">
                <a:lnSpc>
                  <a:spcPct val="150000"/>
                </a:lnSpc>
                <a:spcBef>
                  <a:spcPct val="0"/>
                </a:spcBef>
                <a:spcAft>
                  <a:spcPct val="0"/>
                </a:spcAft>
                <a:buClrTx/>
                <a:buSzTx/>
                <a:buFont typeface="Arial" panose="020B0604020202020204" pitchFamily="34" charset="0"/>
                <a:buChar char="•"/>
                <a:tabLst/>
              </a:pPr>
              <a:endParaRPr lang="en-AU" sz="4000" dirty="0">
                <a:solidFill>
                  <a:schemeClr val="tx1"/>
                </a:solidFill>
                <a:latin typeface="Times New Roman" panose="02020603050405020304" pitchFamily="18" charset="0"/>
                <a:cs typeface="Times New Roman" panose="02020603050405020304" pitchFamily="18" charset="0"/>
              </a:endParaRPr>
            </a:p>
            <a:p>
              <a:pPr marL="457200" marR="0" indent="-457200" algn="l" defTabSz="3949700" rtl="0" eaLnBrk="1" fontAlgn="base" latinLnBrk="0" hangingPunct="1">
                <a:lnSpc>
                  <a:spcPct val="150000"/>
                </a:lnSpc>
                <a:spcBef>
                  <a:spcPct val="0"/>
                </a:spcBef>
                <a:spcAft>
                  <a:spcPct val="0"/>
                </a:spcAft>
                <a:buClrTx/>
                <a:buSzTx/>
                <a:buFont typeface="Arial" panose="020B0604020202020204" pitchFamily="34" charset="0"/>
                <a:buChar char="•"/>
                <a:tabLst/>
              </a:pPr>
              <a:endParaRPr lang="en-AU" sz="4000" dirty="0">
                <a:solidFill>
                  <a:schemeClr val="tx1"/>
                </a:solidFill>
                <a:latin typeface="Times New Roman" panose="02020603050405020304" pitchFamily="18" charset="0"/>
                <a:cs typeface="Times New Roman" panose="02020603050405020304" pitchFamily="18" charset="0"/>
              </a:endParaRPr>
            </a:p>
            <a:p>
              <a:pPr marL="457200" marR="0" indent="-457200" algn="l" defTabSz="3949700" rtl="0" eaLnBrk="1" fontAlgn="base" latinLnBrk="0" hangingPunct="1">
                <a:lnSpc>
                  <a:spcPct val="150000"/>
                </a:lnSpc>
                <a:spcBef>
                  <a:spcPct val="0"/>
                </a:spcBef>
                <a:spcAft>
                  <a:spcPct val="0"/>
                </a:spcAft>
                <a:buClrTx/>
                <a:buSzTx/>
                <a:buFont typeface="Arial" panose="020B0604020202020204" pitchFamily="34" charset="0"/>
                <a:buChar char="•"/>
                <a:tabLst/>
              </a:pPr>
              <a:endParaRPr lang="en-AU" sz="4000" dirty="0">
                <a:solidFill>
                  <a:schemeClr val="tx1"/>
                </a:solidFill>
                <a:latin typeface="Times New Roman" panose="02020603050405020304" pitchFamily="18" charset="0"/>
                <a:cs typeface="Times New Roman" panose="02020603050405020304" pitchFamily="18" charset="0"/>
              </a:endParaRPr>
            </a:p>
            <a:p>
              <a:pPr marL="457200" marR="0" indent="-457200" algn="l" defTabSz="3949700" rtl="0" eaLnBrk="1" fontAlgn="base" latinLnBrk="0" hangingPunct="1">
                <a:lnSpc>
                  <a:spcPct val="150000"/>
                </a:lnSpc>
                <a:spcBef>
                  <a:spcPct val="0"/>
                </a:spcBef>
                <a:spcAft>
                  <a:spcPct val="0"/>
                </a:spcAft>
                <a:buClrTx/>
                <a:buSzTx/>
                <a:buFont typeface="Arial" panose="020B0604020202020204" pitchFamily="34" charset="0"/>
                <a:buChar char="•"/>
                <a:tabLst/>
              </a:pPr>
              <a:endParaRPr lang="en-AU" sz="4000" dirty="0">
                <a:solidFill>
                  <a:schemeClr val="tx1"/>
                </a:solidFill>
                <a:latin typeface="Times New Roman" panose="02020603050405020304" pitchFamily="18" charset="0"/>
                <a:cs typeface="Times New Roman" panose="02020603050405020304" pitchFamily="18" charset="0"/>
              </a:endParaRPr>
            </a:p>
            <a:p>
              <a:pPr marL="457200" marR="0" indent="-457200" algn="l" defTabSz="3949700" rtl="0" eaLnBrk="1" fontAlgn="base" latinLnBrk="0" hangingPunct="1">
                <a:lnSpc>
                  <a:spcPct val="150000"/>
                </a:lnSpc>
                <a:spcBef>
                  <a:spcPct val="0"/>
                </a:spcBef>
                <a:spcAft>
                  <a:spcPct val="0"/>
                </a:spcAft>
                <a:buClrTx/>
                <a:buSzTx/>
                <a:buFont typeface="Arial" panose="020B0604020202020204" pitchFamily="34" charset="0"/>
                <a:buChar char="•"/>
                <a:tabLst/>
              </a:pPr>
              <a:endParaRPr lang="en-AU" sz="4000" dirty="0">
                <a:solidFill>
                  <a:schemeClr val="tx1"/>
                </a:solidFill>
                <a:latin typeface="Times New Roman" panose="02020603050405020304" pitchFamily="18" charset="0"/>
                <a:cs typeface="Times New Roman" panose="02020603050405020304" pitchFamily="18" charset="0"/>
              </a:endParaRPr>
            </a:p>
            <a:p>
              <a:pPr marL="457200" marR="0" indent="-457200" algn="l" defTabSz="3949700" rtl="0" eaLnBrk="1" fontAlgn="base" latinLnBrk="0" hangingPunct="1">
                <a:lnSpc>
                  <a:spcPct val="150000"/>
                </a:lnSpc>
                <a:spcBef>
                  <a:spcPct val="0"/>
                </a:spcBef>
                <a:spcAft>
                  <a:spcPct val="0"/>
                </a:spcAft>
                <a:buClrTx/>
                <a:buSzTx/>
                <a:buFont typeface="Arial" panose="020B0604020202020204" pitchFamily="34" charset="0"/>
                <a:buChar char="•"/>
                <a:tabLst/>
              </a:pPr>
              <a:endParaRPr lang="en-AU" sz="4000" dirty="0">
                <a:solidFill>
                  <a:schemeClr val="tx1"/>
                </a:solidFill>
                <a:latin typeface="Times New Roman" panose="02020603050405020304" pitchFamily="18" charset="0"/>
                <a:cs typeface="Times New Roman" panose="02020603050405020304" pitchFamily="18" charset="0"/>
              </a:endParaRPr>
            </a:p>
            <a:p>
              <a:pPr marL="457200" marR="0" indent="-457200" algn="l" defTabSz="3949700" rtl="0" eaLnBrk="1" fontAlgn="base" latinLnBrk="0" hangingPunct="1">
                <a:lnSpc>
                  <a:spcPct val="150000"/>
                </a:lnSpc>
                <a:spcBef>
                  <a:spcPct val="0"/>
                </a:spcBef>
                <a:spcAft>
                  <a:spcPct val="0"/>
                </a:spcAft>
                <a:buClrTx/>
                <a:buSzTx/>
                <a:buFont typeface="Arial" panose="020B0604020202020204" pitchFamily="34" charset="0"/>
                <a:buChar char="•"/>
                <a:tabLst/>
              </a:pPr>
              <a:endParaRPr lang="en-AU" sz="4000" dirty="0">
                <a:solidFill>
                  <a:schemeClr val="tx1"/>
                </a:solidFill>
                <a:latin typeface="Times New Roman" panose="02020603050405020304" pitchFamily="18" charset="0"/>
                <a:cs typeface="Times New Roman" panose="02020603050405020304" pitchFamily="18" charset="0"/>
              </a:endParaRPr>
            </a:p>
            <a:p>
              <a:pPr marL="457200" marR="0" indent="-457200" algn="l" defTabSz="3949700" rtl="0" eaLnBrk="1" fontAlgn="base" latinLnBrk="0" hangingPunct="1">
                <a:lnSpc>
                  <a:spcPct val="150000"/>
                </a:lnSpc>
                <a:spcBef>
                  <a:spcPct val="0"/>
                </a:spcBef>
                <a:spcAft>
                  <a:spcPct val="0"/>
                </a:spcAft>
                <a:buClrTx/>
                <a:buSzTx/>
                <a:buFont typeface="Arial" panose="020B0604020202020204" pitchFamily="34" charset="0"/>
                <a:buChar char="•"/>
                <a:tabLst/>
              </a:pPr>
              <a:endParaRPr lang="en-AU" sz="4000" dirty="0">
                <a:solidFill>
                  <a:schemeClr val="tx1"/>
                </a:solidFill>
                <a:latin typeface="Times New Roman" panose="02020603050405020304" pitchFamily="18" charset="0"/>
                <a:cs typeface="Times New Roman" panose="02020603050405020304" pitchFamily="18" charset="0"/>
              </a:endParaRPr>
            </a:p>
            <a:p>
              <a:pPr marL="457200" marR="0" indent="-457200" algn="l" defTabSz="3949700" rtl="0" eaLnBrk="1" fontAlgn="base" latinLnBrk="0" hangingPunct="1">
                <a:lnSpc>
                  <a:spcPct val="150000"/>
                </a:lnSpc>
                <a:spcBef>
                  <a:spcPct val="0"/>
                </a:spcBef>
                <a:spcAft>
                  <a:spcPct val="0"/>
                </a:spcAft>
                <a:buClrTx/>
                <a:buSzTx/>
                <a:buFont typeface="Arial" panose="020B0604020202020204" pitchFamily="34" charset="0"/>
                <a:buChar char="•"/>
                <a:tabLst/>
              </a:pPr>
              <a:endParaRPr lang="en-AU" sz="4000" dirty="0">
                <a:solidFill>
                  <a:schemeClr val="tx1"/>
                </a:solidFill>
                <a:latin typeface="Times New Roman" panose="02020603050405020304" pitchFamily="18" charset="0"/>
                <a:cs typeface="Times New Roman" panose="02020603050405020304" pitchFamily="18" charset="0"/>
              </a:endParaRPr>
            </a:p>
            <a:p>
              <a:pPr marL="457200" marR="0" indent="-457200" algn="l" defTabSz="3949700" rtl="0" eaLnBrk="1" fontAlgn="base" latinLnBrk="0" hangingPunct="1">
                <a:lnSpc>
                  <a:spcPct val="150000"/>
                </a:lnSpc>
                <a:spcBef>
                  <a:spcPct val="0"/>
                </a:spcBef>
                <a:spcAft>
                  <a:spcPct val="0"/>
                </a:spcAft>
                <a:buClrTx/>
                <a:buSzTx/>
                <a:buFont typeface="Arial" panose="020B0604020202020204" pitchFamily="34" charset="0"/>
                <a:buChar char="•"/>
                <a:tabLst/>
              </a:pPr>
              <a:endParaRPr lang="en-AU" sz="4000" dirty="0">
                <a:solidFill>
                  <a:schemeClr val="tx1"/>
                </a:solidFill>
                <a:latin typeface="Times New Roman" panose="02020603050405020304" pitchFamily="18" charset="0"/>
                <a:cs typeface="Times New Roman" panose="02020603050405020304" pitchFamily="18" charset="0"/>
              </a:endParaRPr>
            </a:p>
            <a:p>
              <a:pPr marL="457200" marR="0" indent="-457200" algn="l" defTabSz="3949700" rtl="0" eaLnBrk="1" fontAlgn="base" latinLnBrk="0" hangingPunct="1">
                <a:lnSpc>
                  <a:spcPct val="150000"/>
                </a:lnSpc>
                <a:spcBef>
                  <a:spcPct val="0"/>
                </a:spcBef>
                <a:spcAft>
                  <a:spcPct val="0"/>
                </a:spcAft>
                <a:buClrTx/>
                <a:buSzTx/>
                <a:buFont typeface="Arial" panose="020B0604020202020204" pitchFamily="34" charset="0"/>
                <a:buChar char="•"/>
                <a:tabLst/>
              </a:pPr>
              <a:endParaRPr lang="en-AU" sz="4000" dirty="0">
                <a:solidFill>
                  <a:schemeClr val="tx1"/>
                </a:solidFill>
                <a:latin typeface="Times New Roman" panose="02020603050405020304" pitchFamily="18" charset="0"/>
                <a:cs typeface="Times New Roman" panose="02020603050405020304" pitchFamily="18" charset="0"/>
              </a:endParaRPr>
            </a:p>
            <a:p>
              <a:pPr marL="457200" indent="-457200" defTabSz="3949700" eaLnBrk="1" hangingPunct="1">
                <a:lnSpc>
                  <a:spcPct val="150000"/>
                </a:lnSpc>
                <a:buFont typeface="Arial" panose="020B0604020202020204" pitchFamily="34" charset="0"/>
                <a:buChar char="•"/>
              </a:pPr>
              <a:endParaRPr lang="en-AU" sz="2000" i="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13" name="Rectangle 512">
              <a:extLst>
                <a:ext uri="{FF2B5EF4-FFF2-40B4-BE49-F238E27FC236}">
                  <a16:creationId xmlns:a16="http://schemas.microsoft.com/office/drawing/2014/main" xmlns="" id="{76F1A5E5-BCAC-4D8B-AB02-5363F1972EAA}"/>
                </a:ext>
              </a:extLst>
            </p:cNvPr>
            <p:cNvSpPr/>
            <p:nvPr/>
          </p:nvSpPr>
          <p:spPr>
            <a:xfrm>
              <a:off x="16200165" y="12764176"/>
              <a:ext cx="13034896" cy="2169825"/>
            </a:xfrm>
            <a:prstGeom prst="rect">
              <a:avLst/>
            </a:prstGeom>
          </p:spPr>
          <p:txBody>
            <a:bodyPr wrap="square">
              <a:spAutoFit/>
            </a:bodyPr>
            <a:lstStyle/>
            <a:p>
              <a:pPr defTabSz="3949700" eaLnBrk="1" hangingPunct="1">
                <a:lnSpc>
                  <a:spcPct val="150000"/>
                </a:lnSpc>
              </a:pPr>
              <a:r>
                <a:rPr lang="en-AU" sz="3000" i="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Table 1. </a:t>
              </a:r>
              <a:r>
                <a:rPr lang="en-AU" sz="3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Group and subject posterior predictions for parallel and serial MIC model fits. The winning model is highlighted in bold with accompanying Bayes factors. Strength of evidence is provided for easy interpretation.</a:t>
              </a:r>
            </a:p>
          </p:txBody>
        </p:sp>
        <p:sp>
          <p:nvSpPr>
            <p:cNvPr id="514" name="Rectangle 513">
              <a:extLst>
                <a:ext uri="{FF2B5EF4-FFF2-40B4-BE49-F238E27FC236}">
                  <a16:creationId xmlns:a16="http://schemas.microsoft.com/office/drawing/2014/main" xmlns="" id="{E0210825-1F30-4EA7-A0C1-1F2E1C2ECA3A}"/>
                </a:ext>
              </a:extLst>
            </p:cNvPr>
            <p:cNvSpPr/>
            <p:nvPr/>
          </p:nvSpPr>
          <p:spPr>
            <a:xfrm>
              <a:off x="15929849" y="24926519"/>
              <a:ext cx="13034896" cy="1394356"/>
            </a:xfrm>
            <a:prstGeom prst="rect">
              <a:avLst/>
            </a:prstGeom>
          </p:spPr>
          <p:txBody>
            <a:bodyPr wrap="square">
              <a:spAutoFit/>
            </a:bodyPr>
            <a:lstStyle/>
            <a:p>
              <a:pPr defTabSz="3949700" eaLnBrk="1" hangingPunct="1">
                <a:lnSpc>
                  <a:spcPct val="150000"/>
                </a:lnSpc>
              </a:pPr>
              <a:r>
                <a:rPr lang="en-AU" sz="3000" i="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Note. </a:t>
              </a:r>
              <a:r>
                <a:rPr lang="en-AU" sz="3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Subject ID indicates experimental condition. </a:t>
              </a:r>
              <a:r>
                <a:rPr lang="en-AU" sz="3000" i="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SM</a:t>
              </a:r>
              <a:r>
                <a:rPr lang="en-AU" sz="3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Even Size, Mixed. </a:t>
              </a:r>
            </a:p>
            <a:p>
              <a:pPr defTabSz="3949700" eaLnBrk="1" hangingPunct="1">
                <a:lnSpc>
                  <a:spcPct val="150000"/>
                </a:lnSpc>
              </a:pPr>
              <a:r>
                <a:rPr lang="en-AU" sz="3000" i="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SS</a:t>
              </a:r>
              <a:r>
                <a:rPr lang="en-AU" sz="3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Even Size, Split. </a:t>
              </a:r>
              <a:r>
                <a:rPr lang="en-AU" sz="3000" i="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AM</a:t>
              </a:r>
              <a:r>
                <a:rPr lang="en-AU" sz="3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Even Area, Mixed. </a:t>
              </a:r>
              <a:r>
                <a:rPr lang="en-AU" sz="3000" i="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a:t>
              </a:r>
              <a:r>
                <a:rPr lang="en-AU" sz="3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Even Area, Split. </a:t>
              </a:r>
            </a:p>
          </p:txBody>
        </p:sp>
        <p:sp>
          <p:nvSpPr>
            <p:cNvPr id="515" name="Arrow: Pentagon 514">
              <a:extLst>
                <a:ext uri="{FF2B5EF4-FFF2-40B4-BE49-F238E27FC236}">
                  <a16:creationId xmlns:a16="http://schemas.microsoft.com/office/drawing/2014/main" xmlns="" id="{3D7F9F46-05F3-43D8-83D8-D838E9450D5C}"/>
                </a:ext>
              </a:extLst>
            </p:cNvPr>
            <p:cNvSpPr/>
            <p:nvPr/>
          </p:nvSpPr>
          <p:spPr bwMode="auto">
            <a:xfrm>
              <a:off x="15291410" y="5151440"/>
              <a:ext cx="5194755" cy="1112440"/>
            </a:xfrm>
            <a:prstGeom prst="homePlat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3949700" rtl="0" eaLnBrk="1" fontAlgn="base" latinLnBrk="0" hangingPunct="1">
                <a:lnSpc>
                  <a:spcPct val="100000"/>
                </a:lnSpc>
                <a:spcBef>
                  <a:spcPct val="0"/>
                </a:spcBef>
                <a:spcAft>
                  <a:spcPct val="0"/>
                </a:spcAft>
                <a:buClrTx/>
                <a:buSzTx/>
                <a:buFontTx/>
                <a:buNone/>
                <a:tabLst/>
              </a:pPr>
              <a:endParaRPr kumimoji="0" lang="en-AU" sz="5000" b="0" i="0" u="none" strike="noStrike" cap="none" normalizeH="0" baseline="0" dirty="0">
                <a:ln>
                  <a:noFill/>
                </a:ln>
                <a:solidFill>
                  <a:schemeClr val="tx1"/>
                </a:solidFill>
                <a:effectLst/>
                <a:latin typeface="Arial" pitchFamily="34" charset="0"/>
              </a:endParaRPr>
            </a:p>
          </p:txBody>
        </p:sp>
        <p:sp>
          <p:nvSpPr>
            <p:cNvPr id="516" name="Arrow: Pentagon 515">
              <a:extLst>
                <a:ext uri="{FF2B5EF4-FFF2-40B4-BE49-F238E27FC236}">
                  <a16:creationId xmlns:a16="http://schemas.microsoft.com/office/drawing/2014/main" xmlns="" id="{2EB56687-A20B-4B56-9250-9FD8E2A71147}"/>
                </a:ext>
              </a:extLst>
            </p:cNvPr>
            <p:cNvSpPr/>
            <p:nvPr/>
          </p:nvSpPr>
          <p:spPr bwMode="auto">
            <a:xfrm>
              <a:off x="16724333" y="5111752"/>
              <a:ext cx="3767033" cy="1112440"/>
            </a:xfrm>
            <a:prstGeom prst="homePlate">
              <a:avLst/>
            </a:prstGeom>
            <a:gradFill>
              <a:gsLst>
                <a:gs pos="0">
                  <a:srgbClr val="FFC000"/>
                </a:gs>
                <a:gs pos="100000">
                  <a:srgbClr val="FF7800"/>
                </a:gs>
              </a:gsLst>
              <a:lin ang="5400000" scaled="1"/>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3949700" rtl="0" eaLnBrk="1" fontAlgn="base" latinLnBrk="0" hangingPunct="1">
                <a:lnSpc>
                  <a:spcPct val="100000"/>
                </a:lnSpc>
                <a:spcBef>
                  <a:spcPct val="0"/>
                </a:spcBef>
                <a:spcAft>
                  <a:spcPct val="0"/>
                </a:spcAft>
                <a:buClrTx/>
                <a:buSzTx/>
                <a:buFontTx/>
                <a:buNone/>
                <a:tabLst/>
              </a:pPr>
              <a:r>
                <a:rPr lang="en-AU" sz="5000" dirty="0">
                  <a:solidFill>
                    <a:schemeClr val="tx1"/>
                  </a:solidFill>
                  <a:latin typeface="Arial" pitchFamily="34" charset="0"/>
                </a:rPr>
                <a:t>Results</a:t>
              </a:r>
              <a:endParaRPr kumimoji="0" lang="en-AU" sz="5000" b="0" i="0" u="none" strike="noStrike" cap="none" normalizeH="0" baseline="0" dirty="0">
                <a:ln>
                  <a:noFill/>
                </a:ln>
                <a:solidFill>
                  <a:schemeClr val="tx1"/>
                </a:solidFill>
                <a:latin typeface="Arial" pitchFamily="34" charset="0"/>
              </a:endParaRPr>
            </a:p>
          </p:txBody>
        </p:sp>
        <p:sp>
          <p:nvSpPr>
            <p:cNvPr id="517" name="Rectangle 516">
              <a:extLst>
                <a:ext uri="{FF2B5EF4-FFF2-40B4-BE49-F238E27FC236}">
                  <a16:creationId xmlns:a16="http://schemas.microsoft.com/office/drawing/2014/main" xmlns="" id="{20E68527-2573-4127-AABB-DEAC0C139640}"/>
                </a:ext>
              </a:extLst>
            </p:cNvPr>
            <p:cNvSpPr/>
            <p:nvPr/>
          </p:nvSpPr>
          <p:spPr bwMode="auto">
            <a:xfrm>
              <a:off x="15275076" y="5111752"/>
              <a:ext cx="1449257" cy="1112440"/>
            </a:xfrm>
            <a:prstGeom prst="rect">
              <a:avLst/>
            </a:prstGeom>
            <a:gradFill>
              <a:gsLst>
                <a:gs pos="0">
                  <a:srgbClr val="FFFF00"/>
                </a:gs>
                <a:gs pos="100000">
                  <a:srgbClr val="FFC000"/>
                </a:gs>
              </a:gsLst>
              <a:lin ang="5400000" scaled="1"/>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3949700" eaLnBrk="1" hangingPunct="1"/>
              <a:r>
                <a:rPr kumimoji="0" lang="en-AU" sz="6000" b="0" i="0" u="none" strike="noStrike" cap="none" normalizeH="0" baseline="0" dirty="0">
                  <a:ln>
                    <a:noFill/>
                  </a:ln>
                  <a:solidFill>
                    <a:schemeClr val="tx1"/>
                  </a:solidFill>
                  <a:latin typeface="Arial" pitchFamily="34" charset="0"/>
                </a:rPr>
                <a:t>3</a:t>
              </a:r>
            </a:p>
          </p:txBody>
        </p:sp>
      </p:grpSp>
      <p:graphicFrame>
        <p:nvGraphicFramePr>
          <p:cNvPr id="518" name="Table 517">
            <a:extLst>
              <a:ext uri="{FF2B5EF4-FFF2-40B4-BE49-F238E27FC236}">
                <a16:creationId xmlns:a16="http://schemas.microsoft.com/office/drawing/2014/main" xmlns="" id="{EDF8CF32-8934-49A6-B89C-AB7879A9D77C}"/>
              </a:ext>
            </a:extLst>
          </p:cNvPr>
          <p:cNvGraphicFramePr>
            <a:graphicFrameLocks noGrp="1"/>
          </p:cNvGraphicFramePr>
          <p:nvPr>
            <p:extLst/>
          </p:nvPr>
        </p:nvGraphicFramePr>
        <p:xfrm>
          <a:off x="16055636" y="14976848"/>
          <a:ext cx="13071032" cy="10014585"/>
        </p:xfrm>
        <a:graphic>
          <a:graphicData uri="http://schemas.openxmlformats.org/drawingml/2006/table">
            <a:tbl>
              <a:tblPr firstRow="1" bandRow="1">
                <a:tableStyleId>{5C22544A-7EE6-4342-B048-85BDC9FD1C3A}</a:tableStyleId>
              </a:tblPr>
              <a:tblGrid>
                <a:gridCol w="1717577">
                  <a:extLst>
                    <a:ext uri="{9D8B030D-6E8A-4147-A177-3AD203B41FA5}">
                      <a16:colId xmlns:a16="http://schemas.microsoft.com/office/drawing/2014/main" xmlns="" val="3533419426"/>
                    </a:ext>
                  </a:extLst>
                </a:gridCol>
                <a:gridCol w="1717577">
                  <a:extLst>
                    <a:ext uri="{9D8B030D-6E8A-4147-A177-3AD203B41FA5}">
                      <a16:colId xmlns:a16="http://schemas.microsoft.com/office/drawing/2014/main" xmlns="" val="1062345616"/>
                    </a:ext>
                  </a:extLst>
                </a:gridCol>
                <a:gridCol w="2031638">
                  <a:extLst>
                    <a:ext uri="{9D8B030D-6E8A-4147-A177-3AD203B41FA5}">
                      <a16:colId xmlns:a16="http://schemas.microsoft.com/office/drawing/2014/main" xmlns="" val="1172305481"/>
                    </a:ext>
                  </a:extLst>
                </a:gridCol>
                <a:gridCol w="1673158">
                  <a:extLst>
                    <a:ext uri="{9D8B030D-6E8A-4147-A177-3AD203B41FA5}">
                      <a16:colId xmlns:a16="http://schemas.microsoft.com/office/drawing/2014/main" xmlns="" val="4071794075"/>
                    </a:ext>
                  </a:extLst>
                </a:gridCol>
                <a:gridCol w="2096945">
                  <a:extLst>
                    <a:ext uri="{9D8B030D-6E8A-4147-A177-3AD203B41FA5}">
                      <a16:colId xmlns:a16="http://schemas.microsoft.com/office/drawing/2014/main" xmlns="" val="1604674898"/>
                    </a:ext>
                  </a:extLst>
                </a:gridCol>
                <a:gridCol w="1119381">
                  <a:extLst>
                    <a:ext uri="{9D8B030D-6E8A-4147-A177-3AD203B41FA5}">
                      <a16:colId xmlns:a16="http://schemas.microsoft.com/office/drawing/2014/main" xmlns="" val="1955268568"/>
                    </a:ext>
                  </a:extLst>
                </a:gridCol>
                <a:gridCol w="2714756">
                  <a:extLst>
                    <a:ext uri="{9D8B030D-6E8A-4147-A177-3AD203B41FA5}">
                      <a16:colId xmlns:a16="http://schemas.microsoft.com/office/drawing/2014/main" xmlns="" val="359698394"/>
                    </a:ext>
                  </a:extLst>
                </a:gridCol>
              </a:tblGrid>
              <a:tr h="370840">
                <a:tc>
                  <a:txBody>
                    <a:bodyPr/>
                    <a:lstStyle/>
                    <a:p>
                      <a:pPr algn="ctr" fontAlgn="b"/>
                      <a:r>
                        <a:rPr lang="en-AU" sz="2800" b="1" i="0" u="none" strike="noStrike" dirty="0">
                          <a:solidFill>
                            <a:srgbClr val="000000"/>
                          </a:solidFill>
                          <a:effectLst/>
                          <a:latin typeface="Times New Roman" panose="02020603050405020304" pitchFamily="18" charset="0"/>
                          <a:cs typeface="Times New Roman" panose="02020603050405020304" pitchFamily="18" charset="0"/>
                        </a:rPr>
                        <a:t>Sub ID</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alpha val="70000"/>
                      </a:schemeClr>
                    </a:solidFill>
                  </a:tcPr>
                </a:tc>
                <a:tc>
                  <a:txBody>
                    <a:bodyPr/>
                    <a:lstStyle/>
                    <a:p>
                      <a:pPr algn="ctr" fontAlgn="b"/>
                      <a:r>
                        <a:rPr lang="en-AU" sz="2800" b="1" i="0" u="none" strike="noStrike" dirty="0">
                          <a:solidFill>
                            <a:srgbClr val="000000"/>
                          </a:solidFill>
                          <a:effectLst/>
                          <a:latin typeface="Times New Roman" panose="02020603050405020304" pitchFamily="18" charset="0"/>
                          <a:cs typeface="Times New Roman" panose="02020603050405020304" pitchFamily="18" charset="0"/>
                        </a:rPr>
                        <a:t>MIC</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alpha val="70000"/>
                      </a:schemeClr>
                    </a:solidFill>
                  </a:tcPr>
                </a:tc>
                <a:tc>
                  <a:txBody>
                    <a:bodyPr/>
                    <a:lstStyle/>
                    <a:p>
                      <a:pPr algn="ctr" fontAlgn="b"/>
                      <a:r>
                        <a:rPr lang="en-AU" sz="2800" b="1" i="0" u="none" strike="noStrike" dirty="0">
                          <a:solidFill>
                            <a:srgbClr val="000000"/>
                          </a:solidFill>
                          <a:effectLst/>
                          <a:latin typeface="Times New Roman" panose="02020603050405020304" pitchFamily="18" charset="0"/>
                          <a:cs typeface="Times New Roman" panose="02020603050405020304" pitchFamily="18" charset="0"/>
                        </a:rPr>
                        <a:t>Parallel</a:t>
                      </a:r>
                    </a:p>
                    <a:p>
                      <a:pPr algn="ctr" fontAlgn="b"/>
                      <a:r>
                        <a:rPr lang="en-AU" sz="2800" b="1" i="0" u="none" strike="noStrike" dirty="0">
                          <a:solidFill>
                            <a:srgbClr val="000000"/>
                          </a:solidFill>
                          <a:effectLst/>
                          <a:latin typeface="Times New Roman" panose="02020603050405020304" pitchFamily="18" charset="0"/>
                          <a:cs typeface="Times New Roman" panose="02020603050405020304" pitchFamily="18" charset="0"/>
                        </a:rPr>
                        <a:t>(Min Time)</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alpha val="70000"/>
                      </a:schemeClr>
                    </a:solidFill>
                  </a:tcPr>
                </a:tc>
                <a:tc>
                  <a:txBody>
                    <a:bodyPr/>
                    <a:lstStyle/>
                    <a:p>
                      <a:pPr algn="ctr" fontAlgn="b"/>
                      <a:r>
                        <a:rPr lang="en-AU" sz="2800" b="1" i="0" u="none" strike="noStrike" dirty="0">
                          <a:solidFill>
                            <a:srgbClr val="000000"/>
                          </a:solidFill>
                          <a:effectLst/>
                          <a:latin typeface="Times New Roman" panose="02020603050405020304" pitchFamily="18" charset="0"/>
                          <a:cs typeface="Times New Roman" panose="02020603050405020304" pitchFamily="18" charset="0"/>
                        </a:rPr>
                        <a:t>Serial</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alpha val="70000"/>
                      </a:schemeClr>
                    </a:solidFill>
                  </a:tcPr>
                </a:tc>
                <a:tc>
                  <a:txBody>
                    <a:bodyPr/>
                    <a:lstStyle/>
                    <a:p>
                      <a:pPr algn="ctr" fontAlgn="b"/>
                      <a:r>
                        <a:rPr lang="en-AU" sz="2800" b="1" i="0" u="none" strike="noStrike" dirty="0">
                          <a:solidFill>
                            <a:srgbClr val="000000"/>
                          </a:solidFill>
                          <a:effectLst/>
                          <a:latin typeface="Times New Roman" panose="02020603050405020304" pitchFamily="18" charset="0"/>
                          <a:cs typeface="Times New Roman" panose="02020603050405020304" pitchFamily="18" charset="0"/>
                        </a:rPr>
                        <a:t>Parallel </a:t>
                      </a:r>
                    </a:p>
                    <a:p>
                      <a:pPr algn="ctr" fontAlgn="b"/>
                      <a:r>
                        <a:rPr lang="en-AU" sz="2800" b="1" i="0" u="none" strike="noStrike" dirty="0">
                          <a:solidFill>
                            <a:srgbClr val="000000"/>
                          </a:solidFill>
                          <a:effectLst/>
                          <a:latin typeface="Times New Roman" panose="02020603050405020304" pitchFamily="18" charset="0"/>
                          <a:cs typeface="Times New Roman" panose="02020603050405020304" pitchFamily="18" charset="0"/>
                        </a:rPr>
                        <a:t>(Max Time)</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alpha val="70000"/>
                      </a:schemeClr>
                    </a:solidFill>
                  </a:tcPr>
                </a:tc>
                <a:tc>
                  <a:txBody>
                    <a:bodyPr/>
                    <a:lstStyle/>
                    <a:p>
                      <a:pPr algn="ctr" fontAlgn="b"/>
                      <a:r>
                        <a:rPr lang="en-AU" sz="2800" b="1" i="0" u="none" strike="noStrike" dirty="0">
                          <a:solidFill>
                            <a:srgbClr val="000000"/>
                          </a:solidFill>
                          <a:effectLst/>
                          <a:latin typeface="Times New Roman" panose="02020603050405020304" pitchFamily="18" charset="0"/>
                          <a:cs typeface="Times New Roman" panose="02020603050405020304" pitchFamily="18" charset="0"/>
                        </a:rPr>
                        <a:t>BF</a:t>
                      </a:r>
                      <a:r>
                        <a:rPr lang="en-AU" sz="2800" b="1" i="0" u="none" strike="noStrike" baseline="-25000" dirty="0">
                          <a:solidFill>
                            <a:srgbClr val="000000"/>
                          </a:solidFill>
                          <a:effectLst/>
                          <a:latin typeface="Times New Roman" panose="02020603050405020304" pitchFamily="18" charset="0"/>
                          <a:cs typeface="Times New Roman" panose="02020603050405020304" pitchFamily="18" charset="0"/>
                        </a:rPr>
                        <a:t>10</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alpha val="70000"/>
                      </a:schemeClr>
                    </a:solidFill>
                  </a:tcPr>
                </a:tc>
                <a:tc>
                  <a:txBody>
                    <a:bodyPr/>
                    <a:lstStyle/>
                    <a:p>
                      <a:pPr algn="ctr" fontAlgn="b"/>
                      <a:r>
                        <a:rPr lang="en-AU" sz="2800" b="1" i="0" u="none" strike="noStrike" dirty="0">
                          <a:solidFill>
                            <a:srgbClr val="000000"/>
                          </a:solidFill>
                          <a:effectLst/>
                          <a:latin typeface="Times New Roman" panose="02020603050405020304" pitchFamily="18" charset="0"/>
                          <a:cs typeface="Times New Roman" panose="02020603050405020304" pitchFamily="18" charset="0"/>
                        </a:rPr>
                        <a:t>Evidence</a:t>
                      </a: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alpha val="70000"/>
                      </a:schemeClr>
                    </a:solidFill>
                  </a:tcPr>
                </a:tc>
                <a:extLst>
                  <a:ext uri="{0D108BD9-81ED-4DB2-BD59-A6C34878D82A}">
                    <a16:rowId xmlns:a16="http://schemas.microsoft.com/office/drawing/2014/main" xmlns="" val="1450062892"/>
                  </a:ext>
                </a:extLst>
              </a:tr>
              <a:tr h="370840">
                <a:tc>
                  <a:txBody>
                    <a:bodyPr/>
                    <a:lstStyle/>
                    <a:p>
                      <a:pPr algn="ctr" fontAlgn="b"/>
                      <a:r>
                        <a:rPr lang="en-AU" sz="2800" b="0" i="1"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Group Posterior</a:t>
                      </a: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alpha val="7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23*</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alpha val="70000"/>
                      </a:schemeClr>
                    </a:solidFill>
                  </a:tcPr>
                </a:tc>
                <a:tc>
                  <a:txBody>
                    <a:bodyPr/>
                    <a:lstStyle/>
                    <a:p>
                      <a:pPr algn="ctr" fontAlgn="b"/>
                      <a:r>
                        <a:rPr lang="en-AU" sz="2800" b="1" i="0" u="none" strike="noStrike" dirty="0">
                          <a:solidFill>
                            <a:srgbClr val="000000"/>
                          </a:solidFill>
                          <a:effectLst/>
                          <a:latin typeface="Times New Roman" panose="02020603050405020304" pitchFamily="18" charset="0"/>
                          <a:cs typeface="Times New Roman" panose="02020603050405020304" pitchFamily="18" charset="0"/>
                        </a:rPr>
                        <a:t>0.58</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alpha val="7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0.24</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alpha val="7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0.18</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alpha val="7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4.14</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alpha val="7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Positive</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alpha val="70000"/>
                      </a:schemeClr>
                    </a:solidFill>
                  </a:tcPr>
                </a:tc>
                <a:extLst>
                  <a:ext uri="{0D108BD9-81ED-4DB2-BD59-A6C34878D82A}">
                    <a16:rowId xmlns:a16="http://schemas.microsoft.com/office/drawing/2014/main" xmlns="" val="750918534"/>
                  </a:ext>
                </a:extLst>
              </a:tr>
              <a:tr h="370840">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SM01</a:t>
                      </a: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38</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1" i="0" u="none" strike="noStrike" dirty="0">
                          <a:solidFill>
                            <a:srgbClr val="000000"/>
                          </a:solidFill>
                          <a:effectLst/>
                          <a:latin typeface="Times New Roman" panose="02020603050405020304" pitchFamily="18" charset="0"/>
                          <a:cs typeface="Times New Roman" panose="02020603050405020304" pitchFamily="18" charset="0"/>
                        </a:rPr>
                        <a:t>0.77</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0.15</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0.08</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10.04</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Strong</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95000"/>
                        <a:alpha val="80000"/>
                      </a:schemeClr>
                    </a:solidFill>
                  </a:tcPr>
                </a:tc>
                <a:extLst>
                  <a:ext uri="{0D108BD9-81ED-4DB2-BD59-A6C34878D82A}">
                    <a16:rowId xmlns:a16="http://schemas.microsoft.com/office/drawing/2014/main" xmlns="" val="2300113860"/>
                  </a:ext>
                </a:extLst>
              </a:tr>
              <a:tr h="370840">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SM02</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1" i="0" u="none" strike="noStrike" dirty="0">
                          <a:solidFill>
                            <a:srgbClr val="000000"/>
                          </a:solidFill>
                          <a:effectLst/>
                          <a:latin typeface="Times New Roman" panose="02020603050405020304" pitchFamily="18" charset="0"/>
                          <a:cs typeface="Times New Roman" panose="02020603050405020304" pitchFamily="18" charset="0"/>
                        </a:rPr>
                        <a:t>0.59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0.28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0.13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4.32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Positive</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extLst>
                  <a:ext uri="{0D108BD9-81ED-4DB2-BD59-A6C34878D82A}">
                    <a16:rowId xmlns:a16="http://schemas.microsoft.com/office/drawing/2014/main" xmlns="" val="1465855346"/>
                  </a:ext>
                </a:extLst>
              </a:tr>
              <a:tr h="370840">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SM03</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1" i="0" u="none" strike="noStrike" dirty="0">
                          <a:solidFill>
                            <a:srgbClr val="000000"/>
                          </a:solidFill>
                          <a:effectLst/>
                          <a:latin typeface="Times New Roman" panose="02020603050405020304" pitchFamily="18" charset="0"/>
                          <a:cs typeface="Times New Roman" panose="02020603050405020304" pitchFamily="18" charset="0"/>
                        </a:rPr>
                        <a:t>0.85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0.10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0.05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17.00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Strong</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extLst>
                  <a:ext uri="{0D108BD9-81ED-4DB2-BD59-A6C34878D82A}">
                    <a16:rowId xmlns:a16="http://schemas.microsoft.com/office/drawing/2014/main" xmlns="" val="1268537049"/>
                  </a:ext>
                </a:extLst>
              </a:tr>
              <a:tr h="370840">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SM04</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1" i="0" u="none" strike="noStrike" dirty="0">
                          <a:solidFill>
                            <a:srgbClr val="000000"/>
                          </a:solidFill>
                          <a:effectLst/>
                          <a:latin typeface="Times New Roman" panose="02020603050405020304" pitchFamily="18" charset="0"/>
                          <a:cs typeface="Times New Roman" panose="02020603050405020304" pitchFamily="18" charset="0"/>
                        </a:rPr>
                        <a:t>0.43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0.33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0.24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2.26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Weak</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extLst>
                  <a:ext uri="{0D108BD9-81ED-4DB2-BD59-A6C34878D82A}">
                    <a16:rowId xmlns:a16="http://schemas.microsoft.com/office/drawing/2014/main" xmlns="" val="1565554604"/>
                  </a:ext>
                </a:extLst>
              </a:tr>
              <a:tr h="370840">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SM05</a:t>
                      </a:r>
                    </a:p>
                  </a:txBody>
                  <a:tcPr marL="9525" marR="9525" marT="952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1" i="0" u="none" strike="noStrike" dirty="0">
                          <a:solidFill>
                            <a:srgbClr val="000000"/>
                          </a:solidFill>
                          <a:effectLst/>
                          <a:latin typeface="Times New Roman" panose="02020603050405020304" pitchFamily="18" charset="0"/>
                          <a:cs typeface="Times New Roman" panose="02020603050405020304" pitchFamily="18" charset="0"/>
                        </a:rPr>
                        <a:t>0.50</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0.35</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0.15</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3.00</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Positive</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alpha val="80000"/>
                      </a:schemeClr>
                    </a:solidFill>
                  </a:tcPr>
                </a:tc>
                <a:extLst>
                  <a:ext uri="{0D108BD9-81ED-4DB2-BD59-A6C34878D82A}">
                    <a16:rowId xmlns:a16="http://schemas.microsoft.com/office/drawing/2014/main" xmlns="" val="1275754602"/>
                  </a:ext>
                </a:extLst>
              </a:tr>
              <a:tr h="370840">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SS01</a:t>
                      </a: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48</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1" i="0" u="none" strike="noStrike" dirty="0">
                          <a:solidFill>
                            <a:srgbClr val="000000"/>
                          </a:solidFill>
                          <a:effectLst/>
                          <a:latin typeface="Times New Roman" panose="02020603050405020304" pitchFamily="18" charset="0"/>
                          <a:cs typeface="Times New Roman" panose="02020603050405020304" pitchFamily="18" charset="0"/>
                        </a:rPr>
                        <a:t>0.83</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0.11</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0.06</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14.65</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Strong</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95000"/>
                        <a:alpha val="80000"/>
                      </a:schemeClr>
                    </a:solidFill>
                  </a:tcPr>
                </a:tc>
                <a:extLst>
                  <a:ext uri="{0D108BD9-81ED-4DB2-BD59-A6C34878D82A}">
                    <a16:rowId xmlns:a16="http://schemas.microsoft.com/office/drawing/2014/main" xmlns="" val="4237051559"/>
                  </a:ext>
                </a:extLst>
              </a:tr>
              <a:tr h="370840">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SS02</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1" i="0" u="none" strike="noStrike" dirty="0">
                          <a:solidFill>
                            <a:srgbClr val="000000"/>
                          </a:solidFill>
                          <a:effectLst/>
                          <a:latin typeface="Times New Roman" panose="02020603050405020304" pitchFamily="18" charset="0"/>
                          <a:cs typeface="Times New Roman" panose="02020603050405020304" pitchFamily="18" charset="0"/>
                        </a:rPr>
                        <a:t>0.54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0.33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0.13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3.52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Positive</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extLst>
                  <a:ext uri="{0D108BD9-81ED-4DB2-BD59-A6C34878D82A}">
                    <a16:rowId xmlns:a16="http://schemas.microsoft.com/office/drawing/2014/main" xmlns="" val="4225446806"/>
                  </a:ext>
                </a:extLst>
              </a:tr>
              <a:tr h="370840">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SS03</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1" i="0" u="none" strike="noStrike" dirty="0">
                          <a:solidFill>
                            <a:srgbClr val="000000"/>
                          </a:solidFill>
                          <a:effectLst/>
                          <a:latin typeface="Times New Roman" panose="02020603050405020304" pitchFamily="18" charset="0"/>
                          <a:cs typeface="Times New Roman" panose="02020603050405020304" pitchFamily="18" charset="0"/>
                        </a:rPr>
                        <a:t>0.84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0.12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15.75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Strong</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extLst>
                  <a:ext uri="{0D108BD9-81ED-4DB2-BD59-A6C34878D82A}">
                    <a16:rowId xmlns:a16="http://schemas.microsoft.com/office/drawing/2014/main" xmlns="" val="2674617496"/>
                  </a:ext>
                </a:extLst>
              </a:tr>
              <a:tr h="370840">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SS04</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1" i="0" u="none" strike="noStrike" dirty="0">
                          <a:solidFill>
                            <a:srgbClr val="000000"/>
                          </a:solidFill>
                          <a:effectLst/>
                          <a:latin typeface="Times New Roman" panose="02020603050405020304" pitchFamily="18" charset="0"/>
                          <a:cs typeface="Times New Roman" panose="02020603050405020304" pitchFamily="18" charset="0"/>
                        </a:rPr>
                        <a:t>0.42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0.38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0.20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2.17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Weak</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extLst>
                  <a:ext uri="{0D108BD9-81ED-4DB2-BD59-A6C34878D82A}">
                    <a16:rowId xmlns:a16="http://schemas.microsoft.com/office/drawing/2014/main" xmlns="" val="513970246"/>
                  </a:ext>
                </a:extLst>
              </a:tr>
              <a:tr h="370840">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SS05</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1" i="0" u="none" strike="noStrike" dirty="0">
                          <a:solidFill>
                            <a:srgbClr val="000000"/>
                          </a:solidFill>
                          <a:effectLst/>
                          <a:latin typeface="Times New Roman" panose="02020603050405020304" pitchFamily="18" charset="0"/>
                          <a:cs typeface="Times New Roman" panose="02020603050405020304" pitchFamily="18" charset="0"/>
                        </a:rPr>
                        <a:t>0.78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0.13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0.08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10.64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Strong</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extLst>
                  <a:ext uri="{0D108BD9-81ED-4DB2-BD59-A6C34878D82A}">
                    <a16:rowId xmlns:a16="http://schemas.microsoft.com/office/drawing/2014/main" xmlns="" val="1997919946"/>
                  </a:ext>
                </a:extLst>
              </a:tr>
              <a:tr h="370840">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SS06</a:t>
                      </a:r>
                    </a:p>
                  </a:txBody>
                  <a:tcPr marL="9525" marR="9525" marT="952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-44</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0.28</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0.32</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1" i="0" u="none" strike="noStrike" dirty="0">
                          <a:solidFill>
                            <a:srgbClr val="000000"/>
                          </a:solidFill>
                          <a:effectLst/>
                          <a:latin typeface="Times New Roman" panose="02020603050405020304" pitchFamily="18" charset="0"/>
                          <a:cs typeface="Times New Roman" panose="02020603050405020304" pitchFamily="18" charset="0"/>
                        </a:rPr>
                        <a:t>0.40</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2.00</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Weak</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alpha val="80000"/>
                      </a:schemeClr>
                    </a:solidFill>
                  </a:tcPr>
                </a:tc>
                <a:extLst>
                  <a:ext uri="{0D108BD9-81ED-4DB2-BD59-A6C34878D82A}">
                    <a16:rowId xmlns:a16="http://schemas.microsoft.com/office/drawing/2014/main" xmlns="" val="2693800375"/>
                  </a:ext>
                </a:extLst>
              </a:tr>
              <a:tr h="370840">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AM01</a:t>
                      </a: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33</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1" i="0" u="none" strike="noStrike" dirty="0">
                          <a:solidFill>
                            <a:srgbClr val="000000"/>
                          </a:solidFill>
                          <a:effectLst/>
                          <a:latin typeface="Times New Roman" panose="02020603050405020304" pitchFamily="18" charset="0"/>
                          <a:cs typeface="Times New Roman" panose="02020603050405020304" pitchFamily="18" charset="0"/>
                        </a:rPr>
                        <a:t>0.62</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0.22</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0.15</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4.89</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Positive</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95000"/>
                        <a:alpha val="80000"/>
                      </a:schemeClr>
                    </a:solidFill>
                  </a:tcPr>
                </a:tc>
                <a:extLst>
                  <a:ext uri="{0D108BD9-81ED-4DB2-BD59-A6C34878D82A}">
                    <a16:rowId xmlns:a16="http://schemas.microsoft.com/office/drawing/2014/main" xmlns="" val="836264646"/>
                  </a:ext>
                </a:extLst>
              </a:tr>
              <a:tr h="370840">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AM02</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1" i="0" u="none" strike="noStrike" dirty="0">
                          <a:solidFill>
                            <a:srgbClr val="000000"/>
                          </a:solidFill>
                          <a:effectLst/>
                          <a:latin typeface="Times New Roman" panose="02020603050405020304" pitchFamily="18" charset="0"/>
                          <a:cs typeface="Times New Roman" panose="02020603050405020304" pitchFamily="18" charset="0"/>
                        </a:rPr>
                        <a:t>0.67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0.21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0.12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6.09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Strong</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extLst>
                  <a:ext uri="{0D108BD9-81ED-4DB2-BD59-A6C34878D82A}">
                    <a16:rowId xmlns:a16="http://schemas.microsoft.com/office/drawing/2014/main" xmlns="" val="3877673237"/>
                  </a:ext>
                </a:extLst>
              </a:tr>
              <a:tr h="370840">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AM03</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98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1" i="0" u="none" strike="noStrike" dirty="0">
                          <a:solidFill>
                            <a:srgbClr val="000000"/>
                          </a:solidFill>
                          <a:effectLst/>
                          <a:latin typeface="Times New Roman" panose="02020603050405020304" pitchFamily="18" charset="0"/>
                          <a:cs typeface="Times New Roman" panose="02020603050405020304" pitchFamily="18" charset="0"/>
                        </a:rPr>
                        <a:t>0.81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0.15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12.79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Strong</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extLst>
                  <a:ext uri="{0D108BD9-81ED-4DB2-BD59-A6C34878D82A}">
                    <a16:rowId xmlns:a16="http://schemas.microsoft.com/office/drawing/2014/main" xmlns="" val="3917527986"/>
                  </a:ext>
                </a:extLst>
              </a:tr>
              <a:tr h="370840">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AM04</a:t>
                      </a:r>
                    </a:p>
                  </a:txBody>
                  <a:tcPr marL="9525" marR="9525" marT="952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33</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1" i="0" u="none" strike="noStrike" dirty="0">
                          <a:solidFill>
                            <a:srgbClr val="000000"/>
                          </a:solidFill>
                          <a:effectLst/>
                          <a:latin typeface="Times New Roman" panose="02020603050405020304" pitchFamily="18" charset="0"/>
                          <a:cs typeface="Times New Roman" panose="02020603050405020304" pitchFamily="18" charset="0"/>
                        </a:rPr>
                        <a:t>0.72</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0.18</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0.10</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7.71</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Strong</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alpha val="80000"/>
                      </a:schemeClr>
                    </a:solidFill>
                  </a:tcPr>
                </a:tc>
                <a:extLst>
                  <a:ext uri="{0D108BD9-81ED-4DB2-BD59-A6C34878D82A}">
                    <a16:rowId xmlns:a16="http://schemas.microsoft.com/office/drawing/2014/main" xmlns="" val="596171223"/>
                  </a:ext>
                </a:extLst>
              </a:tr>
              <a:tr h="370840">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AS01</a:t>
                      </a: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38</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1" i="0" u="none" strike="noStrike" dirty="0">
                          <a:solidFill>
                            <a:srgbClr val="000000"/>
                          </a:solidFill>
                          <a:effectLst/>
                          <a:latin typeface="Times New Roman" panose="02020603050405020304" pitchFamily="18" charset="0"/>
                          <a:cs typeface="Times New Roman" panose="02020603050405020304" pitchFamily="18" charset="0"/>
                        </a:rPr>
                        <a:t>0.61</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0.32</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0.07</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4.69</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Positive</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95000"/>
                        <a:alpha val="80000"/>
                      </a:schemeClr>
                    </a:solidFill>
                  </a:tcPr>
                </a:tc>
                <a:extLst>
                  <a:ext uri="{0D108BD9-81ED-4DB2-BD59-A6C34878D82A}">
                    <a16:rowId xmlns:a16="http://schemas.microsoft.com/office/drawing/2014/main" xmlns="" val="1410031299"/>
                  </a:ext>
                </a:extLst>
              </a:tr>
              <a:tr h="370840">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AS02</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1" i="0" u="none" strike="noStrike" dirty="0">
                          <a:solidFill>
                            <a:srgbClr val="000000"/>
                          </a:solidFill>
                          <a:effectLst/>
                          <a:latin typeface="Times New Roman" panose="02020603050405020304" pitchFamily="18" charset="0"/>
                          <a:cs typeface="Times New Roman" panose="02020603050405020304" pitchFamily="18" charset="0"/>
                        </a:rPr>
                        <a:t>0.40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0.22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0.38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Weak</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extLst>
                  <a:ext uri="{0D108BD9-81ED-4DB2-BD59-A6C34878D82A}">
                    <a16:rowId xmlns:a16="http://schemas.microsoft.com/office/drawing/2014/main" xmlns="" val="867905705"/>
                  </a:ext>
                </a:extLst>
              </a:tr>
              <a:tr h="370840">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AS03</a:t>
                      </a: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0.31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0.24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1" i="0" u="none" strike="noStrike" dirty="0">
                          <a:solidFill>
                            <a:srgbClr val="000000"/>
                          </a:solidFill>
                          <a:effectLst/>
                          <a:latin typeface="Times New Roman" panose="02020603050405020304" pitchFamily="18" charset="0"/>
                          <a:cs typeface="Times New Roman" panose="02020603050405020304" pitchFamily="18" charset="0"/>
                        </a:rPr>
                        <a:t>0.45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2.45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Weak</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95000"/>
                        <a:alpha val="80000"/>
                      </a:schemeClr>
                    </a:solidFill>
                  </a:tcPr>
                </a:tc>
                <a:extLst>
                  <a:ext uri="{0D108BD9-81ED-4DB2-BD59-A6C34878D82A}">
                    <a16:rowId xmlns:a16="http://schemas.microsoft.com/office/drawing/2014/main" xmlns="" val="870680248"/>
                  </a:ext>
                </a:extLst>
              </a:tr>
              <a:tr h="370840">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AS04</a:t>
                      </a:r>
                    </a:p>
                  </a:txBody>
                  <a:tcPr marL="9525" marR="9525" marT="952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58</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1" i="0" u="none" strike="noStrike" dirty="0">
                          <a:solidFill>
                            <a:srgbClr val="000000"/>
                          </a:solidFill>
                          <a:effectLst/>
                          <a:latin typeface="Times New Roman" panose="02020603050405020304" pitchFamily="18" charset="0"/>
                          <a:cs typeface="Times New Roman" panose="02020603050405020304" pitchFamily="18" charset="0"/>
                        </a:rPr>
                        <a:t>0.83</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0.12</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0.05</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14.65</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alpha val="80000"/>
                      </a:schemeClr>
                    </a:solidFill>
                  </a:tcPr>
                </a:tc>
                <a:tc>
                  <a:txBody>
                    <a:bodyPr/>
                    <a:lstStyle/>
                    <a:p>
                      <a:pPr algn="ctr" fontAlgn="b"/>
                      <a:r>
                        <a:rPr lang="en-AU" sz="2800" b="0"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Strong</a:t>
                      </a: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95000"/>
                        <a:alpha val="80000"/>
                      </a:schemeClr>
                    </a:solidFill>
                  </a:tcPr>
                </a:tc>
                <a:extLst>
                  <a:ext uri="{0D108BD9-81ED-4DB2-BD59-A6C34878D82A}">
                    <a16:rowId xmlns:a16="http://schemas.microsoft.com/office/drawing/2014/main" xmlns="" val="2881949479"/>
                  </a:ext>
                </a:extLst>
              </a:tr>
            </a:tbl>
          </a:graphicData>
        </a:graphic>
      </p:graphicFrame>
      <p:pic>
        <p:nvPicPr>
          <p:cNvPr id="519" name="Picture 518">
            <a:extLst>
              <a:ext uri="{FF2B5EF4-FFF2-40B4-BE49-F238E27FC236}">
                <a16:creationId xmlns:a16="http://schemas.microsoft.com/office/drawing/2014/main" xmlns="" id="{CEAB70BB-1DB7-4CAA-9362-D8CF2E512982}"/>
              </a:ext>
            </a:extLst>
          </p:cNvPr>
          <p:cNvPicPr>
            <a:picLocks noChangeAspect="1"/>
          </p:cNvPicPr>
          <p:nvPr/>
        </p:nvPicPr>
        <p:blipFill>
          <a:blip r:embed="rId6"/>
          <a:stretch>
            <a:fillRect/>
          </a:stretch>
        </p:blipFill>
        <p:spPr>
          <a:xfrm rot="16602680">
            <a:off x="13924975" y="32282244"/>
            <a:ext cx="3897209" cy="2520000"/>
          </a:xfrm>
          <a:prstGeom prst="rect">
            <a:avLst/>
          </a:prstGeom>
        </p:spPr>
      </p:pic>
      <p:grpSp>
        <p:nvGrpSpPr>
          <p:cNvPr id="98" name="Group 97">
            <a:extLst>
              <a:ext uri="{FF2B5EF4-FFF2-40B4-BE49-F238E27FC236}">
                <a16:creationId xmlns:a16="http://schemas.microsoft.com/office/drawing/2014/main" xmlns="" id="{D0BED4BF-3583-4B26-99C0-147F298FDB90}"/>
              </a:ext>
            </a:extLst>
          </p:cNvPr>
          <p:cNvGrpSpPr/>
          <p:nvPr/>
        </p:nvGrpSpPr>
        <p:grpSpPr>
          <a:xfrm>
            <a:off x="15314414" y="26945698"/>
            <a:ext cx="14208095" cy="10386816"/>
            <a:chOff x="15314414" y="26067375"/>
            <a:chExt cx="14208095" cy="10386816"/>
          </a:xfrm>
        </p:grpSpPr>
        <p:sp>
          <p:nvSpPr>
            <p:cNvPr id="496" name="Rectangle 495">
              <a:extLst>
                <a:ext uri="{FF2B5EF4-FFF2-40B4-BE49-F238E27FC236}">
                  <a16:creationId xmlns:a16="http://schemas.microsoft.com/office/drawing/2014/main" xmlns="" id="{F23173B0-1411-4C85-9774-B70D8B270011}"/>
                </a:ext>
              </a:extLst>
            </p:cNvPr>
            <p:cNvSpPr/>
            <p:nvPr/>
          </p:nvSpPr>
          <p:spPr bwMode="auto">
            <a:xfrm>
              <a:off x="15577902" y="26570137"/>
              <a:ext cx="13944607" cy="9884054"/>
            </a:xfrm>
            <a:prstGeom prst="rect">
              <a:avLst/>
            </a:prstGeom>
            <a:solidFill>
              <a:srgbClr val="FFFFFF">
                <a:alpha val="85098"/>
              </a:srgb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R="0" algn="l" defTabSz="3949700" rtl="0" eaLnBrk="1" fontAlgn="base" latinLnBrk="0" hangingPunct="1">
                <a:lnSpc>
                  <a:spcPct val="150000"/>
                </a:lnSpc>
                <a:spcBef>
                  <a:spcPct val="0"/>
                </a:spcBef>
                <a:spcAft>
                  <a:spcPct val="0"/>
                </a:spcAft>
                <a:buClrTx/>
                <a:buSzTx/>
                <a:tabLst/>
              </a:pPr>
              <a:endParaRPr lang="en-AU" sz="1000" dirty="0">
                <a:solidFill>
                  <a:schemeClr val="tx1"/>
                </a:solidFill>
                <a:latin typeface="Arial" pitchFamily="34" charset="0"/>
              </a:endParaRPr>
            </a:p>
            <a:p>
              <a:pPr marR="0" algn="l" defTabSz="3949700" rtl="0" eaLnBrk="1" fontAlgn="base" latinLnBrk="0" hangingPunct="1">
                <a:lnSpc>
                  <a:spcPct val="150000"/>
                </a:lnSpc>
                <a:spcBef>
                  <a:spcPct val="0"/>
                </a:spcBef>
                <a:spcAft>
                  <a:spcPct val="0"/>
                </a:spcAft>
                <a:buClrTx/>
                <a:buSzTx/>
                <a:tabLst/>
              </a:pPr>
              <a:endParaRPr lang="en-AU" sz="1400" dirty="0">
                <a:solidFill>
                  <a:schemeClr val="tx1"/>
                </a:solidFill>
                <a:latin typeface="Times New Roman" panose="02020603050405020304" pitchFamily="18" charset="0"/>
                <a:cs typeface="Times New Roman" panose="02020603050405020304" pitchFamily="18" charset="0"/>
              </a:endParaRPr>
            </a:p>
            <a:p>
              <a:pPr marL="457200" marR="0" indent="-457200" algn="l" defTabSz="3949700" rtl="0" eaLnBrk="1" fontAlgn="base" latinLnBrk="0" hangingPunct="1">
                <a:lnSpc>
                  <a:spcPct val="150000"/>
                </a:lnSpc>
                <a:spcBef>
                  <a:spcPct val="0"/>
                </a:spcBef>
                <a:spcAft>
                  <a:spcPct val="0"/>
                </a:spcAft>
                <a:buClrTx/>
                <a:buSzTx/>
                <a:buFont typeface="Arial" panose="020B0604020202020204" pitchFamily="34" charset="0"/>
                <a:buChar char="•"/>
                <a:tabLst/>
              </a:pPr>
              <a:r>
                <a:rPr lang="en-AU" sz="4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Hierarchical fits indicate all subjects applied a Parallel Estimation system with relatively high accuracy, supporting H</a:t>
              </a:r>
              <a:r>
                <a:rPr lang="en-AU" sz="4000" baseline="-25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en-AU" sz="4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0" marR="0" indent="-457200" algn="l" defTabSz="3949700" rtl="0" eaLnBrk="1" fontAlgn="base" latinLnBrk="0" hangingPunct="1">
                <a:lnSpc>
                  <a:spcPct val="150000"/>
                </a:lnSpc>
                <a:spcBef>
                  <a:spcPct val="0"/>
                </a:spcBef>
                <a:spcAft>
                  <a:spcPct val="0"/>
                </a:spcAft>
                <a:buClrTx/>
                <a:buSzTx/>
                <a:buFont typeface="Arial" panose="020B0604020202020204" pitchFamily="34" charset="0"/>
                <a:buChar char="•"/>
                <a:tabLst/>
              </a:pPr>
              <a:r>
                <a:rPr lang="en-AU" sz="4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research must now consider the cognitive workload imposed by estimating two groups, simultaneously. </a:t>
              </a:r>
            </a:p>
            <a:p>
              <a:pPr marL="457200" marR="0" indent="-457200" algn="l" defTabSz="3949700" rtl="0" eaLnBrk="1" fontAlgn="base" latinLnBrk="0" hangingPunct="1">
                <a:lnSpc>
                  <a:spcPct val="150000"/>
                </a:lnSpc>
                <a:spcBef>
                  <a:spcPct val="0"/>
                </a:spcBef>
                <a:spcAft>
                  <a:spcPct val="0"/>
                </a:spcAft>
                <a:buClrTx/>
                <a:buSzTx/>
                <a:buFont typeface="Arial" panose="020B0604020202020204" pitchFamily="34" charset="0"/>
                <a:buChar char="•"/>
                <a:tabLst/>
              </a:pPr>
              <a:r>
                <a:rPr lang="en-AU" sz="4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This research can be applied to the training of emergency response teams and air traffic control officers, facilitating fast and accurate estimates of multiple large quantities.</a:t>
              </a:r>
            </a:p>
            <a:p>
              <a:pPr marL="457200" marR="0" indent="-457200" algn="l" defTabSz="3949700" rtl="0" eaLnBrk="1" fontAlgn="base" latinLnBrk="0" hangingPunct="1">
                <a:lnSpc>
                  <a:spcPct val="150000"/>
                </a:lnSpc>
                <a:spcBef>
                  <a:spcPct val="0"/>
                </a:spcBef>
                <a:spcAft>
                  <a:spcPct val="0"/>
                </a:spcAft>
                <a:buClrTx/>
                <a:buSzTx/>
                <a:buFont typeface="Arial" panose="020B0604020202020204" pitchFamily="34" charset="0"/>
                <a:buChar char="•"/>
                <a:tabLst/>
              </a:pPr>
              <a:r>
                <a:rPr lang="en-AU" sz="4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research may look at application to young children when learning to compare quantities during development of their approximate number system.</a:t>
              </a:r>
            </a:p>
          </p:txBody>
        </p:sp>
        <p:sp>
          <p:nvSpPr>
            <p:cNvPr id="497" name="Arrow: Pentagon 496">
              <a:extLst>
                <a:ext uri="{FF2B5EF4-FFF2-40B4-BE49-F238E27FC236}">
                  <a16:creationId xmlns:a16="http://schemas.microsoft.com/office/drawing/2014/main" xmlns="" id="{6021B3DC-65EC-4575-AE0E-40236102777E}"/>
                </a:ext>
              </a:extLst>
            </p:cNvPr>
            <p:cNvSpPr/>
            <p:nvPr/>
          </p:nvSpPr>
          <p:spPr bwMode="auto">
            <a:xfrm>
              <a:off x="15320450" y="26107063"/>
              <a:ext cx="6644422" cy="1112440"/>
            </a:xfrm>
            <a:prstGeom prst="homePlat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3949700" rtl="0" eaLnBrk="1" fontAlgn="base" latinLnBrk="0" hangingPunct="1">
                <a:lnSpc>
                  <a:spcPct val="100000"/>
                </a:lnSpc>
                <a:spcBef>
                  <a:spcPct val="0"/>
                </a:spcBef>
                <a:spcAft>
                  <a:spcPct val="0"/>
                </a:spcAft>
                <a:buClrTx/>
                <a:buSzTx/>
                <a:buFontTx/>
                <a:buNone/>
                <a:tabLst/>
              </a:pPr>
              <a:endParaRPr kumimoji="0" lang="en-AU" sz="5000" b="0" i="0" u="none" strike="noStrike" cap="none" normalizeH="0" baseline="0" dirty="0">
                <a:ln>
                  <a:noFill/>
                </a:ln>
                <a:solidFill>
                  <a:schemeClr val="tx1"/>
                </a:solidFill>
                <a:effectLst/>
                <a:latin typeface="Arial" pitchFamily="34" charset="0"/>
              </a:endParaRPr>
            </a:p>
          </p:txBody>
        </p:sp>
        <p:sp>
          <p:nvSpPr>
            <p:cNvPr id="498" name="Arrow: Pentagon 497">
              <a:extLst>
                <a:ext uri="{FF2B5EF4-FFF2-40B4-BE49-F238E27FC236}">
                  <a16:creationId xmlns:a16="http://schemas.microsoft.com/office/drawing/2014/main" xmlns="" id="{17C219E4-3663-4541-85CC-DA32354445ED}"/>
                </a:ext>
              </a:extLst>
            </p:cNvPr>
            <p:cNvSpPr/>
            <p:nvPr/>
          </p:nvSpPr>
          <p:spPr bwMode="auto">
            <a:xfrm>
              <a:off x="16753374" y="26067375"/>
              <a:ext cx="5195165" cy="1112440"/>
            </a:xfrm>
            <a:prstGeom prst="homePlate">
              <a:avLst/>
            </a:prstGeom>
            <a:gradFill>
              <a:gsLst>
                <a:gs pos="0">
                  <a:srgbClr val="FFC000"/>
                </a:gs>
                <a:gs pos="100000">
                  <a:srgbClr val="FF7800"/>
                </a:gs>
              </a:gsLst>
              <a:lin ang="5400000" scaled="1"/>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3949700" rtl="0" eaLnBrk="1" fontAlgn="base" latinLnBrk="0" hangingPunct="1">
                <a:lnSpc>
                  <a:spcPct val="100000"/>
                </a:lnSpc>
                <a:spcBef>
                  <a:spcPct val="0"/>
                </a:spcBef>
                <a:spcAft>
                  <a:spcPct val="0"/>
                </a:spcAft>
                <a:buClrTx/>
                <a:buSzTx/>
                <a:buFontTx/>
                <a:buNone/>
                <a:tabLst/>
              </a:pPr>
              <a:r>
                <a:rPr kumimoji="0" lang="en-AU" sz="5000" b="0" i="0" u="none" strike="noStrike" cap="none" normalizeH="0" baseline="0" dirty="0">
                  <a:ln>
                    <a:noFill/>
                  </a:ln>
                  <a:solidFill>
                    <a:schemeClr val="tx1"/>
                  </a:solidFill>
                  <a:latin typeface="Arial" pitchFamily="34" charset="0"/>
                </a:rPr>
                <a:t>Discussion</a:t>
              </a:r>
            </a:p>
          </p:txBody>
        </p:sp>
        <p:sp>
          <p:nvSpPr>
            <p:cNvPr id="499" name="Rectangle 498">
              <a:extLst>
                <a:ext uri="{FF2B5EF4-FFF2-40B4-BE49-F238E27FC236}">
                  <a16:creationId xmlns:a16="http://schemas.microsoft.com/office/drawing/2014/main" xmlns="" id="{F669247D-80F6-4994-98B8-A662D0A824DE}"/>
                </a:ext>
              </a:extLst>
            </p:cNvPr>
            <p:cNvSpPr/>
            <p:nvPr/>
          </p:nvSpPr>
          <p:spPr bwMode="auto">
            <a:xfrm>
              <a:off x="15314414" y="26067375"/>
              <a:ext cx="1449257" cy="1112440"/>
            </a:xfrm>
            <a:prstGeom prst="rect">
              <a:avLst/>
            </a:prstGeom>
            <a:gradFill>
              <a:gsLst>
                <a:gs pos="0">
                  <a:srgbClr val="FFFF00"/>
                </a:gs>
                <a:gs pos="100000">
                  <a:srgbClr val="FFC000"/>
                </a:gs>
              </a:gsLst>
              <a:lin ang="5400000" scaled="1"/>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3949700" eaLnBrk="1" hangingPunct="1"/>
              <a:r>
                <a:rPr kumimoji="0" lang="en-AU" sz="6000" b="0" i="0" u="none" strike="noStrike" cap="none" normalizeH="0" baseline="0" dirty="0">
                  <a:ln>
                    <a:noFill/>
                  </a:ln>
                  <a:solidFill>
                    <a:schemeClr val="tx1"/>
                  </a:solidFill>
                  <a:latin typeface="Arial" pitchFamily="34" charset="0"/>
                </a:rPr>
                <a:t>4</a:t>
              </a:r>
            </a:p>
          </p:txBody>
        </p:sp>
      </p:grpSp>
      <p:grpSp>
        <p:nvGrpSpPr>
          <p:cNvPr id="520" name="Group 519">
            <a:extLst>
              <a:ext uri="{FF2B5EF4-FFF2-40B4-BE49-F238E27FC236}">
                <a16:creationId xmlns:a16="http://schemas.microsoft.com/office/drawing/2014/main" xmlns="" id="{7C81D097-64AB-47BA-AB1D-9A47172D1652}"/>
              </a:ext>
            </a:extLst>
          </p:cNvPr>
          <p:cNvGrpSpPr/>
          <p:nvPr/>
        </p:nvGrpSpPr>
        <p:grpSpPr>
          <a:xfrm>
            <a:off x="15286419" y="37659368"/>
            <a:ext cx="14208095" cy="3191122"/>
            <a:chOff x="529912" y="5039744"/>
            <a:chExt cx="10905646" cy="3191122"/>
          </a:xfrm>
        </p:grpSpPr>
        <p:sp>
          <p:nvSpPr>
            <p:cNvPr id="521" name="Rectangle 520">
              <a:extLst>
                <a:ext uri="{FF2B5EF4-FFF2-40B4-BE49-F238E27FC236}">
                  <a16:creationId xmlns:a16="http://schemas.microsoft.com/office/drawing/2014/main" xmlns="" id="{C190D2C6-69F0-4CBF-8F73-0FECD80236D2}"/>
                </a:ext>
              </a:extLst>
            </p:cNvPr>
            <p:cNvSpPr/>
            <p:nvPr/>
          </p:nvSpPr>
          <p:spPr bwMode="auto">
            <a:xfrm>
              <a:off x="732156" y="5552814"/>
              <a:ext cx="10703402" cy="2678052"/>
            </a:xfrm>
            <a:prstGeom prst="rect">
              <a:avLst/>
            </a:prstGeom>
            <a:solidFill>
              <a:srgbClr val="FFFFFF">
                <a:alpha val="85000"/>
              </a:srgb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4500" b="0" i="0" u="none" strike="noStrike" cap="none" normalizeH="0" baseline="0" dirty="0">
                <a:ln>
                  <a:noFill/>
                </a:ln>
                <a:solidFill>
                  <a:schemeClr val="tx1"/>
                </a:solidFill>
                <a:effectLst>
                  <a:outerShdw blurRad="38100" dist="38100" dir="2700000" algn="tl">
                    <a:srgbClr val="000000">
                      <a:alpha val="43137"/>
                    </a:srgbClr>
                  </a:outerShdw>
                </a:effectLst>
                <a:latin typeface="Arial" pitchFamily="34" charset="0"/>
              </a:endParaRPr>
            </a:p>
            <a:p>
              <a:pPr defTabSz="3949700" eaLnBrk="1" hangingPunct="1"/>
              <a:r>
                <a:rPr lang="en-US" sz="2400" baseline="30000" dirty="0">
                  <a:solidFill>
                    <a:schemeClr val="tx1"/>
                  </a:solidFill>
                  <a:effectLst>
                    <a:outerShdw blurRad="38100" dist="38100" dir="2700000" algn="tl">
                      <a:srgbClr val="000000">
                        <a:alpha val="43137"/>
                      </a:srgbClr>
                    </a:outerShdw>
                  </a:effectLst>
                </a:rPr>
                <a:t>1 </a:t>
              </a:r>
              <a:r>
                <a:rPr lang="en-US" sz="2400" dirty="0">
                  <a:solidFill>
                    <a:schemeClr val="tx1"/>
                  </a:solidFill>
                  <a:effectLst>
                    <a:outerShdw blurRad="38100" dist="38100" dir="2700000" algn="tl">
                      <a:srgbClr val="000000">
                        <a:alpha val="43137"/>
                      </a:srgbClr>
                    </a:outerShdw>
                  </a:effectLst>
                </a:rPr>
                <a:t>Townsend, J., &amp; </a:t>
              </a:r>
              <a:r>
                <a:rPr lang="en-US" sz="2400" dirty="0" err="1">
                  <a:solidFill>
                    <a:schemeClr val="tx1"/>
                  </a:solidFill>
                  <a:effectLst>
                    <a:outerShdw blurRad="38100" dist="38100" dir="2700000" algn="tl">
                      <a:srgbClr val="000000">
                        <a:alpha val="43137"/>
                      </a:srgbClr>
                    </a:outerShdw>
                  </a:effectLst>
                </a:rPr>
                <a:t>Nozawa</a:t>
              </a:r>
              <a:r>
                <a:rPr lang="en-US" sz="2400" dirty="0">
                  <a:solidFill>
                    <a:schemeClr val="tx1"/>
                  </a:solidFill>
                  <a:effectLst>
                    <a:outerShdw blurRad="38100" dist="38100" dir="2700000" algn="tl">
                      <a:srgbClr val="000000">
                        <a:alpha val="43137"/>
                      </a:srgbClr>
                    </a:outerShdw>
                  </a:effectLst>
                </a:rPr>
                <a:t>, G. (1995). </a:t>
              </a:r>
              <a:r>
                <a:rPr lang="en-AU" sz="2400" dirty="0" err="1">
                  <a:solidFill>
                    <a:schemeClr val="tx1"/>
                  </a:solidFill>
                  <a:effectLst>
                    <a:outerShdw blurRad="38100" dist="38100" dir="2700000" algn="tl">
                      <a:srgbClr val="000000">
                        <a:alpha val="43137"/>
                      </a:srgbClr>
                    </a:outerShdw>
                  </a:effectLst>
                </a:rPr>
                <a:t>Spatio</a:t>
              </a:r>
              <a:r>
                <a:rPr lang="en-AU" sz="2400" dirty="0">
                  <a:solidFill>
                    <a:schemeClr val="tx1"/>
                  </a:solidFill>
                  <a:effectLst>
                    <a:outerShdw blurRad="38100" dist="38100" dir="2700000" algn="tl">
                      <a:srgbClr val="000000">
                        <a:alpha val="43137"/>
                      </a:srgbClr>
                    </a:outerShdw>
                  </a:effectLst>
                </a:rPr>
                <a:t>-temporal properties of elementary perception: an investigation of Parallel, Serial and Coactive theories. </a:t>
              </a:r>
              <a:r>
                <a:rPr lang="en-AU" sz="2400" i="1" dirty="0">
                  <a:solidFill>
                    <a:schemeClr val="tx1"/>
                  </a:solidFill>
                  <a:effectLst>
                    <a:outerShdw blurRad="38100" dist="38100" dir="2700000" algn="tl">
                      <a:srgbClr val="000000">
                        <a:alpha val="43137"/>
                      </a:srgbClr>
                    </a:outerShdw>
                  </a:effectLst>
                </a:rPr>
                <a:t>Journal of Mathematical Psychology</a:t>
              </a:r>
              <a:r>
                <a:rPr lang="en-AU" sz="2400" dirty="0">
                  <a:solidFill>
                    <a:schemeClr val="tx1"/>
                  </a:solidFill>
                  <a:effectLst>
                    <a:outerShdw blurRad="38100" dist="38100" dir="2700000" algn="tl">
                      <a:srgbClr val="000000">
                        <a:alpha val="43137"/>
                      </a:srgbClr>
                    </a:outerShdw>
                  </a:effectLst>
                </a:rPr>
                <a:t>. 39 (2), 321-359</a:t>
              </a:r>
            </a:p>
            <a:p>
              <a:pPr marR="0" algn="l" defTabSz="3949700" rtl="0" eaLnBrk="1" fontAlgn="base" latinLnBrk="0" hangingPunct="1">
                <a:spcBef>
                  <a:spcPct val="0"/>
                </a:spcBef>
                <a:spcAft>
                  <a:spcPct val="0"/>
                </a:spcAft>
                <a:buClrTx/>
                <a:buSzTx/>
                <a:tabLst/>
              </a:pPr>
              <a:r>
                <a:rPr lang="en-AU" sz="2400" baseline="300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a:t>
              </a:r>
              <a:r>
                <a:rPr lang="en-AU" sz="24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Houpt</a:t>
              </a:r>
              <a:r>
                <a:rPr lang="en-AU" sz="24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J., &amp; </a:t>
              </a:r>
              <a:r>
                <a:rPr lang="en-AU" sz="240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Fific</a:t>
              </a:r>
              <a:r>
                <a:rPr lang="en-AU" sz="24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 (2017). A hierarchical Bayesian approach to distinguishing serial and parallel processing. </a:t>
              </a:r>
              <a:r>
                <a:rPr lang="en-AU" sz="2400" i="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Journal of Mathematical Psychology. 79</a:t>
              </a:r>
              <a:r>
                <a:rPr lang="en-AU" sz="24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13-22</a:t>
              </a:r>
            </a:p>
          </p:txBody>
        </p:sp>
        <p:sp>
          <p:nvSpPr>
            <p:cNvPr id="522" name="Arrow: Pentagon 521">
              <a:extLst>
                <a:ext uri="{FF2B5EF4-FFF2-40B4-BE49-F238E27FC236}">
                  <a16:creationId xmlns:a16="http://schemas.microsoft.com/office/drawing/2014/main" xmlns="" id="{D1AF05F8-9252-4727-895B-A7FA100415ED}"/>
                </a:ext>
              </a:extLst>
            </p:cNvPr>
            <p:cNvSpPr/>
            <p:nvPr/>
          </p:nvSpPr>
          <p:spPr bwMode="auto">
            <a:xfrm>
              <a:off x="534545" y="5079432"/>
              <a:ext cx="5100030" cy="1112440"/>
            </a:xfrm>
            <a:prstGeom prst="homePlat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3949700" rtl="0" eaLnBrk="1" fontAlgn="base" latinLnBrk="0" hangingPunct="1">
                <a:lnSpc>
                  <a:spcPct val="100000"/>
                </a:lnSpc>
                <a:spcBef>
                  <a:spcPct val="0"/>
                </a:spcBef>
                <a:spcAft>
                  <a:spcPct val="0"/>
                </a:spcAft>
                <a:buClrTx/>
                <a:buSzTx/>
                <a:buFontTx/>
                <a:buNone/>
                <a:tabLst/>
              </a:pPr>
              <a:endParaRPr kumimoji="0" lang="en-AU" sz="5000" b="0" i="0" u="none" strike="noStrike" cap="none" normalizeH="0" baseline="0" dirty="0">
                <a:ln>
                  <a:noFill/>
                </a:ln>
                <a:solidFill>
                  <a:schemeClr val="tx1"/>
                </a:solidFill>
                <a:effectLst/>
                <a:latin typeface="Arial" pitchFamily="34" charset="0"/>
              </a:endParaRPr>
            </a:p>
          </p:txBody>
        </p:sp>
        <p:sp>
          <p:nvSpPr>
            <p:cNvPr id="523" name="Arrow: Pentagon 522">
              <a:extLst>
                <a:ext uri="{FF2B5EF4-FFF2-40B4-BE49-F238E27FC236}">
                  <a16:creationId xmlns:a16="http://schemas.microsoft.com/office/drawing/2014/main" xmlns="" id="{4E2A0BCF-BAB2-41AC-B1E6-308FF29335DE}"/>
                </a:ext>
              </a:extLst>
            </p:cNvPr>
            <p:cNvSpPr/>
            <p:nvPr/>
          </p:nvSpPr>
          <p:spPr bwMode="auto">
            <a:xfrm>
              <a:off x="1634408" y="5039744"/>
              <a:ext cx="3987630" cy="1112440"/>
            </a:xfrm>
            <a:prstGeom prst="homePlate">
              <a:avLst/>
            </a:prstGeom>
            <a:gradFill>
              <a:gsLst>
                <a:gs pos="0">
                  <a:srgbClr val="FFC000"/>
                </a:gs>
                <a:gs pos="100000">
                  <a:srgbClr val="FF7800"/>
                </a:gs>
              </a:gsLst>
              <a:lin ang="5400000" scaled="1"/>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3949700" rtl="0" eaLnBrk="1" fontAlgn="base" latinLnBrk="0" hangingPunct="1">
                <a:lnSpc>
                  <a:spcPct val="100000"/>
                </a:lnSpc>
                <a:spcBef>
                  <a:spcPct val="0"/>
                </a:spcBef>
                <a:spcAft>
                  <a:spcPct val="0"/>
                </a:spcAft>
                <a:buClrTx/>
                <a:buSzTx/>
                <a:buFontTx/>
                <a:buNone/>
                <a:tabLst/>
              </a:pPr>
              <a:r>
                <a:rPr kumimoji="0" lang="en-AU" sz="5000" b="0" i="0" u="none" strike="noStrike" cap="none" normalizeH="0" baseline="0" dirty="0">
                  <a:ln>
                    <a:noFill/>
                  </a:ln>
                  <a:solidFill>
                    <a:schemeClr val="tx1"/>
                  </a:solidFill>
                  <a:latin typeface="Arial" pitchFamily="34" charset="0"/>
                </a:rPr>
                <a:t>References</a:t>
              </a:r>
            </a:p>
          </p:txBody>
        </p:sp>
        <p:sp>
          <p:nvSpPr>
            <p:cNvPr id="524" name="Rectangle 523">
              <a:extLst>
                <a:ext uri="{FF2B5EF4-FFF2-40B4-BE49-F238E27FC236}">
                  <a16:creationId xmlns:a16="http://schemas.microsoft.com/office/drawing/2014/main" xmlns="" id="{0FFDB476-55BF-4E01-A666-FECC6FDB2216}"/>
                </a:ext>
              </a:extLst>
            </p:cNvPr>
            <p:cNvSpPr/>
            <p:nvPr/>
          </p:nvSpPr>
          <p:spPr bwMode="auto">
            <a:xfrm>
              <a:off x="529912" y="5039744"/>
              <a:ext cx="1112400" cy="1112440"/>
            </a:xfrm>
            <a:prstGeom prst="rect">
              <a:avLst/>
            </a:prstGeom>
            <a:gradFill>
              <a:gsLst>
                <a:gs pos="0">
                  <a:srgbClr val="FFFF00"/>
                </a:gs>
                <a:gs pos="100000">
                  <a:srgbClr val="FFC000"/>
                </a:gs>
              </a:gsLst>
              <a:lin ang="5400000" scaled="1"/>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3949700" eaLnBrk="1" hangingPunct="1"/>
              <a:r>
                <a:rPr kumimoji="0" lang="en-AU" sz="6000" b="0" i="0" u="none" strike="noStrike" cap="none" normalizeH="0" baseline="0" dirty="0">
                  <a:ln>
                    <a:noFill/>
                  </a:ln>
                  <a:solidFill>
                    <a:schemeClr val="tx1"/>
                  </a:solidFill>
                  <a:latin typeface="Arial" pitchFamily="34" charset="0"/>
                </a:rPr>
                <a:t>5</a:t>
              </a:r>
            </a:p>
          </p:txBody>
        </p:sp>
      </p:grpSp>
      <p:sp>
        <p:nvSpPr>
          <p:cNvPr id="525" name="Rectangle 524">
            <a:extLst>
              <a:ext uri="{FF2B5EF4-FFF2-40B4-BE49-F238E27FC236}">
                <a16:creationId xmlns:a16="http://schemas.microsoft.com/office/drawing/2014/main" xmlns="" id="{9BC833B6-D3B5-43EA-83C2-DF7F2D59888F}"/>
              </a:ext>
            </a:extLst>
          </p:cNvPr>
          <p:cNvSpPr/>
          <p:nvPr/>
        </p:nvSpPr>
        <p:spPr>
          <a:xfrm>
            <a:off x="243626" y="41331776"/>
            <a:ext cx="29498110" cy="1015663"/>
          </a:xfrm>
          <a:prstGeom prst="rect">
            <a:avLst/>
          </a:prstGeom>
        </p:spPr>
        <p:txBody>
          <a:bodyPr wrap="square">
            <a:spAutoFit/>
          </a:bodyPr>
          <a:lstStyle/>
          <a:p>
            <a:pPr defTabSz="3949700" eaLnBrk="1" hangingPunct="1"/>
            <a:r>
              <a:rPr lang="en-AU" sz="3000" i="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*MIC = </a:t>
            </a:r>
            <a:r>
              <a:rPr lang="en-AU" sz="3000" i="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mRT</a:t>
            </a:r>
            <a:r>
              <a:rPr lang="en-AU" sz="3000" i="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HH ) – </a:t>
            </a:r>
            <a:r>
              <a:rPr lang="en-AU" sz="3000" i="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mRT</a:t>
            </a:r>
            <a:r>
              <a:rPr lang="en-AU" sz="3000" i="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HL ) – </a:t>
            </a:r>
            <a:r>
              <a:rPr lang="en-AU" sz="3000" i="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mRT</a:t>
            </a:r>
            <a:r>
              <a:rPr lang="en-AU" sz="3000" i="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LH ) + </a:t>
            </a:r>
            <a:r>
              <a:rPr lang="en-AU" sz="3000" i="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mRT</a:t>
            </a:r>
            <a:r>
              <a:rPr lang="en-AU" sz="3000" i="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LL ), </a:t>
            </a:r>
            <a:r>
              <a:rPr lang="en-AU" sz="3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where H and L indicate the high (easy) or low (hard) identifiability of a target array. Their combination identifies a redundant (double) target condition. As the MIC is an interaction contrast, the </a:t>
            </a:r>
            <a:r>
              <a:rPr lang="en-AU" sz="30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significncae</a:t>
            </a:r>
            <a:r>
              <a:rPr lang="en-AU" sz="3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of this effect may be assessed through a between subjects ANOVA, and is indicated by an *.</a:t>
            </a:r>
          </a:p>
        </p:txBody>
      </p:sp>
      <p:grpSp>
        <p:nvGrpSpPr>
          <p:cNvPr id="240" name="Group 239">
            <a:extLst>
              <a:ext uri="{FF2B5EF4-FFF2-40B4-BE49-F238E27FC236}">
                <a16:creationId xmlns:a16="http://schemas.microsoft.com/office/drawing/2014/main" xmlns="" id="{E984C43B-9ED2-4F6A-AB9A-CE2E2A834BBF}"/>
              </a:ext>
            </a:extLst>
          </p:cNvPr>
          <p:cNvGrpSpPr>
            <a:grpSpLocks noChangeAspect="1"/>
          </p:cNvGrpSpPr>
          <p:nvPr/>
        </p:nvGrpSpPr>
        <p:grpSpPr>
          <a:xfrm>
            <a:off x="1447200" y="18577248"/>
            <a:ext cx="1775918" cy="2156813"/>
            <a:chOff x="-11756332" y="13388469"/>
            <a:chExt cx="11399994" cy="13845037"/>
          </a:xfrm>
        </p:grpSpPr>
        <p:pic>
          <p:nvPicPr>
            <p:cNvPr id="241" name="Picture 240">
              <a:extLst>
                <a:ext uri="{FF2B5EF4-FFF2-40B4-BE49-F238E27FC236}">
                  <a16:creationId xmlns:a16="http://schemas.microsoft.com/office/drawing/2014/main" xmlns="" id="{49CF3C5B-7D27-4909-B2C2-446D7CFCE810}"/>
                </a:ext>
              </a:extLst>
            </p:cNvPr>
            <p:cNvPicPr>
              <a:picLocks noChangeAspect="1"/>
            </p:cNvPicPr>
            <p:nvPr/>
          </p:nvPicPr>
          <p:blipFill>
            <a:blip r:embed="rId6"/>
            <a:stretch>
              <a:fillRect/>
            </a:stretch>
          </p:blipFill>
          <p:spPr>
            <a:xfrm rot="16200000">
              <a:off x="-3798107" y="19625140"/>
              <a:ext cx="3897209" cy="2520000"/>
            </a:xfrm>
            <a:prstGeom prst="rect">
              <a:avLst/>
            </a:prstGeom>
          </p:spPr>
        </p:pic>
        <p:pic>
          <p:nvPicPr>
            <p:cNvPr id="242" name="Picture 241">
              <a:extLst>
                <a:ext uri="{FF2B5EF4-FFF2-40B4-BE49-F238E27FC236}">
                  <a16:creationId xmlns:a16="http://schemas.microsoft.com/office/drawing/2014/main" xmlns="" id="{392FEFD0-76FD-44AB-A740-17D63A02FB92}"/>
                </a:ext>
              </a:extLst>
            </p:cNvPr>
            <p:cNvPicPr>
              <a:picLocks noChangeAspect="1"/>
            </p:cNvPicPr>
            <p:nvPr/>
          </p:nvPicPr>
          <p:blipFill>
            <a:blip r:embed="rId7"/>
            <a:stretch>
              <a:fillRect/>
            </a:stretch>
          </p:blipFill>
          <p:spPr>
            <a:xfrm rot="15064421">
              <a:off x="-3864732" y="22720192"/>
              <a:ext cx="3897210" cy="2484818"/>
            </a:xfrm>
            <a:prstGeom prst="rect">
              <a:avLst/>
            </a:prstGeom>
          </p:spPr>
        </p:pic>
        <p:pic>
          <p:nvPicPr>
            <p:cNvPr id="243" name="Picture 242">
              <a:extLst>
                <a:ext uri="{FF2B5EF4-FFF2-40B4-BE49-F238E27FC236}">
                  <a16:creationId xmlns:a16="http://schemas.microsoft.com/office/drawing/2014/main" xmlns="" id="{8AF30C7A-F10A-429E-97A7-E7ED0AD13214}"/>
                </a:ext>
              </a:extLst>
            </p:cNvPr>
            <p:cNvPicPr>
              <a:picLocks noChangeAspect="1"/>
            </p:cNvPicPr>
            <p:nvPr/>
          </p:nvPicPr>
          <p:blipFill>
            <a:blip r:embed="rId3"/>
            <a:stretch>
              <a:fillRect/>
            </a:stretch>
          </p:blipFill>
          <p:spPr>
            <a:xfrm rot="7038961">
              <a:off x="-4480859" y="21797816"/>
              <a:ext cx="3897209" cy="2520000"/>
            </a:xfrm>
            <a:prstGeom prst="rect">
              <a:avLst/>
            </a:prstGeom>
          </p:spPr>
        </p:pic>
        <p:pic>
          <p:nvPicPr>
            <p:cNvPr id="244" name="Picture 243">
              <a:extLst>
                <a:ext uri="{FF2B5EF4-FFF2-40B4-BE49-F238E27FC236}">
                  <a16:creationId xmlns:a16="http://schemas.microsoft.com/office/drawing/2014/main" xmlns="" id="{3FAAD98C-D062-48D5-9F60-7BB3EC29F9AF}"/>
                </a:ext>
              </a:extLst>
            </p:cNvPr>
            <p:cNvPicPr>
              <a:picLocks noChangeAspect="1"/>
            </p:cNvPicPr>
            <p:nvPr/>
          </p:nvPicPr>
          <p:blipFill>
            <a:blip r:embed="rId5"/>
            <a:stretch>
              <a:fillRect/>
            </a:stretch>
          </p:blipFill>
          <p:spPr>
            <a:xfrm rot="1470454">
              <a:off x="-11643892" y="19631030"/>
              <a:ext cx="3906000" cy="2520000"/>
            </a:xfrm>
            <a:prstGeom prst="rect">
              <a:avLst/>
            </a:prstGeom>
          </p:spPr>
        </p:pic>
        <p:pic>
          <p:nvPicPr>
            <p:cNvPr id="245" name="Picture 244">
              <a:extLst>
                <a:ext uri="{FF2B5EF4-FFF2-40B4-BE49-F238E27FC236}">
                  <a16:creationId xmlns:a16="http://schemas.microsoft.com/office/drawing/2014/main" xmlns="" id="{810C7A49-05D7-41ED-9F33-3C59001F6B4D}"/>
                </a:ext>
              </a:extLst>
            </p:cNvPr>
            <p:cNvPicPr>
              <a:picLocks noChangeAspect="1"/>
            </p:cNvPicPr>
            <p:nvPr/>
          </p:nvPicPr>
          <p:blipFill>
            <a:blip r:embed="rId5"/>
            <a:stretch>
              <a:fillRect/>
            </a:stretch>
          </p:blipFill>
          <p:spPr>
            <a:xfrm>
              <a:off x="-7321531" y="24350161"/>
              <a:ext cx="3906000" cy="2520000"/>
            </a:xfrm>
            <a:prstGeom prst="rect">
              <a:avLst/>
            </a:prstGeom>
          </p:spPr>
        </p:pic>
        <p:pic>
          <p:nvPicPr>
            <p:cNvPr id="246" name="Picture 245">
              <a:extLst>
                <a:ext uri="{FF2B5EF4-FFF2-40B4-BE49-F238E27FC236}">
                  <a16:creationId xmlns:a16="http://schemas.microsoft.com/office/drawing/2014/main" xmlns="" id="{E3824233-588A-4AF6-96B2-F2A4CB1F884A}"/>
                </a:ext>
              </a:extLst>
            </p:cNvPr>
            <p:cNvPicPr>
              <a:picLocks noChangeAspect="1"/>
            </p:cNvPicPr>
            <p:nvPr/>
          </p:nvPicPr>
          <p:blipFill>
            <a:blip r:embed="rId7"/>
            <a:stretch>
              <a:fillRect/>
            </a:stretch>
          </p:blipFill>
          <p:spPr>
            <a:xfrm rot="20107652">
              <a:off x="-9423302" y="24406518"/>
              <a:ext cx="3897210" cy="2484818"/>
            </a:xfrm>
            <a:prstGeom prst="rect">
              <a:avLst/>
            </a:prstGeom>
          </p:spPr>
        </p:pic>
        <p:pic>
          <p:nvPicPr>
            <p:cNvPr id="247" name="Picture 246">
              <a:extLst>
                <a:ext uri="{FF2B5EF4-FFF2-40B4-BE49-F238E27FC236}">
                  <a16:creationId xmlns:a16="http://schemas.microsoft.com/office/drawing/2014/main" xmlns="" id="{90E135FE-197A-40EE-9656-5AB342195F71}"/>
                </a:ext>
              </a:extLst>
            </p:cNvPr>
            <p:cNvPicPr>
              <a:picLocks noChangeAspect="1"/>
            </p:cNvPicPr>
            <p:nvPr/>
          </p:nvPicPr>
          <p:blipFill>
            <a:blip r:embed="rId3"/>
            <a:stretch>
              <a:fillRect/>
            </a:stretch>
          </p:blipFill>
          <p:spPr>
            <a:xfrm rot="18242276">
              <a:off x="-11799679" y="24024902"/>
              <a:ext cx="3897209" cy="2520000"/>
            </a:xfrm>
            <a:prstGeom prst="rect">
              <a:avLst/>
            </a:prstGeom>
          </p:spPr>
        </p:pic>
        <p:pic>
          <p:nvPicPr>
            <p:cNvPr id="248" name="Picture 247">
              <a:extLst>
                <a:ext uri="{FF2B5EF4-FFF2-40B4-BE49-F238E27FC236}">
                  <a16:creationId xmlns:a16="http://schemas.microsoft.com/office/drawing/2014/main" xmlns="" id="{7EE3DD69-4C88-465F-85D1-A88699DB8E3D}"/>
                </a:ext>
              </a:extLst>
            </p:cNvPr>
            <p:cNvPicPr>
              <a:picLocks noChangeAspect="1"/>
            </p:cNvPicPr>
            <p:nvPr/>
          </p:nvPicPr>
          <p:blipFill>
            <a:blip r:embed="rId4"/>
            <a:stretch>
              <a:fillRect/>
            </a:stretch>
          </p:blipFill>
          <p:spPr>
            <a:xfrm rot="7208617">
              <a:off x="-12444937" y="20489699"/>
              <a:ext cx="3897209" cy="2520000"/>
            </a:xfrm>
            <a:prstGeom prst="rect">
              <a:avLst/>
            </a:prstGeom>
          </p:spPr>
        </p:pic>
        <p:pic>
          <p:nvPicPr>
            <p:cNvPr id="249" name="Picture 248">
              <a:extLst>
                <a:ext uri="{FF2B5EF4-FFF2-40B4-BE49-F238E27FC236}">
                  <a16:creationId xmlns:a16="http://schemas.microsoft.com/office/drawing/2014/main" xmlns="" id="{E29578EA-441F-4D1C-A4B2-3BD54B943239}"/>
                </a:ext>
              </a:extLst>
            </p:cNvPr>
            <p:cNvPicPr>
              <a:picLocks noChangeAspect="1"/>
            </p:cNvPicPr>
            <p:nvPr/>
          </p:nvPicPr>
          <p:blipFill>
            <a:blip r:embed="rId7"/>
            <a:stretch>
              <a:fillRect/>
            </a:stretch>
          </p:blipFill>
          <p:spPr>
            <a:xfrm rot="6358896">
              <a:off x="-12318030" y="22540396"/>
              <a:ext cx="3897210" cy="2484818"/>
            </a:xfrm>
            <a:prstGeom prst="rect">
              <a:avLst/>
            </a:prstGeom>
          </p:spPr>
        </p:pic>
        <p:pic>
          <p:nvPicPr>
            <p:cNvPr id="250" name="Picture 249">
              <a:extLst>
                <a:ext uri="{FF2B5EF4-FFF2-40B4-BE49-F238E27FC236}">
                  <a16:creationId xmlns:a16="http://schemas.microsoft.com/office/drawing/2014/main" xmlns="" id="{B237B8A8-97D1-4F03-93E6-00B147958E6D}"/>
                </a:ext>
              </a:extLst>
            </p:cNvPr>
            <p:cNvPicPr>
              <a:picLocks noChangeAspect="1"/>
            </p:cNvPicPr>
            <p:nvPr/>
          </p:nvPicPr>
          <p:blipFill>
            <a:blip r:embed="rId3"/>
            <a:stretch>
              <a:fillRect/>
            </a:stretch>
          </p:blipFill>
          <p:spPr>
            <a:xfrm rot="9186390">
              <a:off x="-9170762" y="22828567"/>
              <a:ext cx="3897209" cy="2520000"/>
            </a:xfrm>
            <a:prstGeom prst="rect">
              <a:avLst/>
            </a:prstGeom>
          </p:spPr>
        </p:pic>
        <p:pic>
          <p:nvPicPr>
            <p:cNvPr id="251" name="Picture 250">
              <a:extLst>
                <a:ext uri="{FF2B5EF4-FFF2-40B4-BE49-F238E27FC236}">
                  <a16:creationId xmlns:a16="http://schemas.microsoft.com/office/drawing/2014/main" xmlns="" id="{208A8111-600E-4179-B10D-9423CA34015E}"/>
                </a:ext>
              </a:extLst>
            </p:cNvPr>
            <p:cNvPicPr>
              <a:picLocks noChangeAspect="1"/>
            </p:cNvPicPr>
            <p:nvPr/>
          </p:nvPicPr>
          <p:blipFill>
            <a:blip r:embed="rId4"/>
            <a:stretch>
              <a:fillRect/>
            </a:stretch>
          </p:blipFill>
          <p:spPr>
            <a:xfrm rot="20216635">
              <a:off x="-9912612" y="21251477"/>
              <a:ext cx="3897209" cy="2520000"/>
            </a:xfrm>
            <a:prstGeom prst="rect">
              <a:avLst/>
            </a:prstGeom>
          </p:spPr>
        </p:pic>
        <p:pic>
          <p:nvPicPr>
            <p:cNvPr id="252" name="Picture 251">
              <a:extLst>
                <a:ext uri="{FF2B5EF4-FFF2-40B4-BE49-F238E27FC236}">
                  <a16:creationId xmlns:a16="http://schemas.microsoft.com/office/drawing/2014/main" xmlns="" id="{C5159ACC-EFAE-43BB-9104-34C2611B4589}"/>
                </a:ext>
              </a:extLst>
            </p:cNvPr>
            <p:cNvPicPr>
              <a:picLocks noChangeAspect="1"/>
            </p:cNvPicPr>
            <p:nvPr/>
          </p:nvPicPr>
          <p:blipFill>
            <a:blip r:embed="rId6"/>
            <a:stretch>
              <a:fillRect/>
            </a:stretch>
          </p:blipFill>
          <p:spPr>
            <a:xfrm rot="17431801">
              <a:off x="-7931697" y="20523130"/>
              <a:ext cx="3897209" cy="2520000"/>
            </a:xfrm>
            <a:prstGeom prst="rect">
              <a:avLst/>
            </a:prstGeom>
          </p:spPr>
        </p:pic>
        <p:pic>
          <p:nvPicPr>
            <p:cNvPr id="253" name="Picture 252">
              <a:extLst>
                <a:ext uri="{FF2B5EF4-FFF2-40B4-BE49-F238E27FC236}">
                  <a16:creationId xmlns:a16="http://schemas.microsoft.com/office/drawing/2014/main" xmlns="" id="{7CF0402F-FE41-4C3A-8511-641A6D1EB94D}"/>
                </a:ext>
              </a:extLst>
            </p:cNvPr>
            <p:cNvPicPr>
              <a:picLocks noChangeAspect="1"/>
            </p:cNvPicPr>
            <p:nvPr/>
          </p:nvPicPr>
          <p:blipFill>
            <a:blip r:embed="rId5"/>
            <a:stretch>
              <a:fillRect/>
            </a:stretch>
          </p:blipFill>
          <p:spPr>
            <a:xfrm rot="12615382">
              <a:off x="-6124341" y="18319316"/>
              <a:ext cx="3906000" cy="2520000"/>
            </a:xfrm>
            <a:prstGeom prst="rect">
              <a:avLst/>
            </a:prstGeom>
          </p:spPr>
        </p:pic>
        <p:pic>
          <p:nvPicPr>
            <p:cNvPr id="254" name="Picture 253">
              <a:extLst>
                <a:ext uri="{FF2B5EF4-FFF2-40B4-BE49-F238E27FC236}">
                  <a16:creationId xmlns:a16="http://schemas.microsoft.com/office/drawing/2014/main" xmlns="" id="{94E2A858-4768-4F11-B2F9-C285E33C0355}"/>
                </a:ext>
              </a:extLst>
            </p:cNvPr>
            <p:cNvPicPr>
              <a:picLocks noChangeAspect="1"/>
            </p:cNvPicPr>
            <p:nvPr/>
          </p:nvPicPr>
          <p:blipFill>
            <a:blip r:embed="rId7"/>
            <a:stretch>
              <a:fillRect/>
            </a:stretch>
          </p:blipFill>
          <p:spPr>
            <a:xfrm rot="469972">
              <a:off x="-5894476" y="19582874"/>
              <a:ext cx="3897210" cy="2484818"/>
            </a:xfrm>
            <a:prstGeom prst="rect">
              <a:avLst/>
            </a:prstGeom>
          </p:spPr>
        </p:pic>
        <p:pic>
          <p:nvPicPr>
            <p:cNvPr id="255" name="Picture 254">
              <a:extLst>
                <a:ext uri="{FF2B5EF4-FFF2-40B4-BE49-F238E27FC236}">
                  <a16:creationId xmlns:a16="http://schemas.microsoft.com/office/drawing/2014/main" xmlns="" id="{BD5C2EB8-0BCA-4373-A866-50AF7D437DC1}"/>
                </a:ext>
              </a:extLst>
            </p:cNvPr>
            <p:cNvPicPr>
              <a:picLocks noChangeAspect="1"/>
            </p:cNvPicPr>
            <p:nvPr/>
          </p:nvPicPr>
          <p:blipFill>
            <a:blip r:embed="rId6"/>
            <a:stretch>
              <a:fillRect/>
            </a:stretch>
          </p:blipFill>
          <p:spPr>
            <a:xfrm rot="18970993">
              <a:off x="-6546914" y="15989784"/>
              <a:ext cx="3897209" cy="2520000"/>
            </a:xfrm>
            <a:prstGeom prst="rect">
              <a:avLst/>
            </a:prstGeom>
          </p:spPr>
        </p:pic>
        <p:pic>
          <p:nvPicPr>
            <p:cNvPr id="256" name="Picture 255">
              <a:extLst>
                <a:ext uri="{FF2B5EF4-FFF2-40B4-BE49-F238E27FC236}">
                  <a16:creationId xmlns:a16="http://schemas.microsoft.com/office/drawing/2014/main" xmlns="" id="{01220D40-A502-4246-91C3-3E91FE90FEBA}"/>
                </a:ext>
              </a:extLst>
            </p:cNvPr>
            <p:cNvPicPr>
              <a:picLocks noChangeAspect="1"/>
            </p:cNvPicPr>
            <p:nvPr/>
          </p:nvPicPr>
          <p:blipFill>
            <a:blip r:embed="rId4"/>
            <a:stretch>
              <a:fillRect/>
            </a:stretch>
          </p:blipFill>
          <p:spPr>
            <a:xfrm rot="19228367">
              <a:off x="-6883469" y="22116163"/>
              <a:ext cx="3897209" cy="2520000"/>
            </a:xfrm>
            <a:prstGeom prst="rect">
              <a:avLst/>
            </a:prstGeom>
          </p:spPr>
        </p:pic>
        <p:pic>
          <p:nvPicPr>
            <p:cNvPr id="257" name="Picture 256">
              <a:extLst>
                <a:ext uri="{FF2B5EF4-FFF2-40B4-BE49-F238E27FC236}">
                  <a16:creationId xmlns:a16="http://schemas.microsoft.com/office/drawing/2014/main" xmlns="" id="{C36F9CA0-79D0-42FD-8454-E8C3B40334F3}"/>
                </a:ext>
              </a:extLst>
            </p:cNvPr>
            <p:cNvPicPr>
              <a:picLocks noChangeAspect="1"/>
            </p:cNvPicPr>
            <p:nvPr/>
          </p:nvPicPr>
          <p:blipFill>
            <a:blip r:embed="rId4"/>
            <a:stretch>
              <a:fillRect/>
            </a:stretch>
          </p:blipFill>
          <p:spPr>
            <a:xfrm rot="5400000">
              <a:off x="-3798108" y="23655440"/>
              <a:ext cx="3897209" cy="2520000"/>
            </a:xfrm>
            <a:prstGeom prst="rect">
              <a:avLst/>
            </a:prstGeom>
          </p:spPr>
        </p:pic>
        <p:pic>
          <p:nvPicPr>
            <p:cNvPr id="258" name="Picture 257">
              <a:extLst>
                <a:ext uri="{FF2B5EF4-FFF2-40B4-BE49-F238E27FC236}">
                  <a16:creationId xmlns:a16="http://schemas.microsoft.com/office/drawing/2014/main" xmlns="" id="{4AB0B3CA-C20E-42E9-89CD-F30CA12B803E}"/>
                </a:ext>
              </a:extLst>
            </p:cNvPr>
            <p:cNvPicPr>
              <a:picLocks noChangeAspect="1"/>
            </p:cNvPicPr>
            <p:nvPr/>
          </p:nvPicPr>
          <p:blipFill>
            <a:blip r:embed="rId6"/>
            <a:stretch>
              <a:fillRect/>
            </a:stretch>
          </p:blipFill>
          <p:spPr>
            <a:xfrm rot="1026649">
              <a:off x="-5211904" y="24235703"/>
              <a:ext cx="3897209" cy="2520000"/>
            </a:xfrm>
            <a:prstGeom prst="rect">
              <a:avLst/>
            </a:prstGeom>
          </p:spPr>
        </p:pic>
        <p:pic>
          <p:nvPicPr>
            <p:cNvPr id="259" name="Picture 258">
              <a:extLst>
                <a:ext uri="{FF2B5EF4-FFF2-40B4-BE49-F238E27FC236}">
                  <a16:creationId xmlns:a16="http://schemas.microsoft.com/office/drawing/2014/main" xmlns="" id="{6461F2BE-6999-4BBB-89B5-B476491F016E}"/>
                </a:ext>
              </a:extLst>
            </p:cNvPr>
            <p:cNvPicPr>
              <a:picLocks noChangeAspect="1"/>
            </p:cNvPicPr>
            <p:nvPr/>
          </p:nvPicPr>
          <p:blipFill>
            <a:blip r:embed="rId4"/>
            <a:stretch>
              <a:fillRect/>
            </a:stretch>
          </p:blipFill>
          <p:spPr>
            <a:xfrm rot="12745171">
              <a:off x="-9127688" y="17014451"/>
              <a:ext cx="3897209" cy="2520000"/>
            </a:xfrm>
            <a:prstGeom prst="rect">
              <a:avLst/>
            </a:prstGeom>
          </p:spPr>
        </p:pic>
        <p:pic>
          <p:nvPicPr>
            <p:cNvPr id="260" name="Picture 259">
              <a:extLst>
                <a:ext uri="{FF2B5EF4-FFF2-40B4-BE49-F238E27FC236}">
                  <a16:creationId xmlns:a16="http://schemas.microsoft.com/office/drawing/2014/main" xmlns="" id="{32401E0F-D519-4D9E-91C3-F1FAF4A8BC7E}"/>
                </a:ext>
              </a:extLst>
            </p:cNvPr>
            <p:cNvPicPr>
              <a:picLocks noChangeAspect="1"/>
            </p:cNvPicPr>
            <p:nvPr/>
          </p:nvPicPr>
          <p:blipFill>
            <a:blip r:embed="rId3"/>
            <a:stretch>
              <a:fillRect/>
            </a:stretch>
          </p:blipFill>
          <p:spPr>
            <a:xfrm rot="12965275">
              <a:off x="-4253547" y="17544937"/>
              <a:ext cx="3897209" cy="2520000"/>
            </a:xfrm>
            <a:prstGeom prst="rect">
              <a:avLst/>
            </a:prstGeom>
          </p:spPr>
        </p:pic>
        <p:pic>
          <p:nvPicPr>
            <p:cNvPr id="261" name="Picture 260">
              <a:extLst>
                <a:ext uri="{FF2B5EF4-FFF2-40B4-BE49-F238E27FC236}">
                  <a16:creationId xmlns:a16="http://schemas.microsoft.com/office/drawing/2014/main" xmlns="" id="{9E5A649C-52C1-4D92-BDE9-98445D722BBE}"/>
                </a:ext>
              </a:extLst>
            </p:cNvPr>
            <p:cNvPicPr>
              <a:picLocks noChangeAspect="1"/>
            </p:cNvPicPr>
            <p:nvPr/>
          </p:nvPicPr>
          <p:blipFill>
            <a:blip r:embed="rId3"/>
            <a:stretch>
              <a:fillRect/>
            </a:stretch>
          </p:blipFill>
          <p:spPr>
            <a:xfrm rot="11567629">
              <a:off x="-9704096" y="18759070"/>
              <a:ext cx="3897209" cy="2520000"/>
            </a:xfrm>
            <a:prstGeom prst="rect">
              <a:avLst/>
            </a:prstGeom>
          </p:spPr>
        </p:pic>
        <p:pic>
          <p:nvPicPr>
            <p:cNvPr id="262" name="Picture 261">
              <a:extLst>
                <a:ext uri="{FF2B5EF4-FFF2-40B4-BE49-F238E27FC236}">
                  <a16:creationId xmlns:a16="http://schemas.microsoft.com/office/drawing/2014/main" xmlns="" id="{9FB29949-1DD1-43E3-8F0A-75A0DBE90A98}"/>
                </a:ext>
              </a:extLst>
            </p:cNvPr>
            <p:cNvPicPr>
              <a:picLocks noChangeAspect="1"/>
            </p:cNvPicPr>
            <p:nvPr/>
          </p:nvPicPr>
          <p:blipFill>
            <a:blip r:embed="rId6"/>
            <a:stretch>
              <a:fillRect/>
            </a:stretch>
          </p:blipFill>
          <p:spPr>
            <a:xfrm rot="7379251">
              <a:off x="-11969457" y="17510258"/>
              <a:ext cx="3897209" cy="2520000"/>
            </a:xfrm>
            <a:prstGeom prst="rect">
              <a:avLst/>
            </a:prstGeom>
          </p:spPr>
        </p:pic>
        <p:sp>
          <p:nvSpPr>
            <p:cNvPr id="263" name="Flowchart: Delay 27">
              <a:extLst>
                <a:ext uri="{FF2B5EF4-FFF2-40B4-BE49-F238E27FC236}">
                  <a16:creationId xmlns:a16="http://schemas.microsoft.com/office/drawing/2014/main" xmlns="" id="{8AD652DC-7B8C-46DE-AA28-74E98EDA5655}"/>
                </a:ext>
              </a:extLst>
            </p:cNvPr>
            <p:cNvSpPr/>
            <p:nvPr/>
          </p:nvSpPr>
          <p:spPr bwMode="auto">
            <a:xfrm rot="16200000">
              <a:off x="-11545013" y="15986244"/>
              <a:ext cx="10676451" cy="11091382"/>
            </a:xfrm>
            <a:custGeom>
              <a:avLst/>
              <a:gdLst>
                <a:gd name="connsiteX0" fmla="*/ 0 w 10676369"/>
                <a:gd name="connsiteY0" fmla="*/ 0 h 11091381"/>
                <a:gd name="connsiteX1" fmla="*/ 5338185 w 10676369"/>
                <a:gd name="connsiteY1" fmla="*/ 0 h 11091381"/>
                <a:gd name="connsiteX2" fmla="*/ 10676370 w 10676369"/>
                <a:gd name="connsiteY2" fmla="*/ 5545691 h 11091381"/>
                <a:gd name="connsiteX3" fmla="*/ 5338185 w 10676369"/>
                <a:gd name="connsiteY3" fmla="*/ 11091382 h 11091381"/>
                <a:gd name="connsiteX4" fmla="*/ 0 w 10676369"/>
                <a:gd name="connsiteY4" fmla="*/ 11091381 h 11091381"/>
                <a:gd name="connsiteX5" fmla="*/ 0 w 10676369"/>
                <a:gd name="connsiteY5" fmla="*/ 0 h 11091381"/>
                <a:gd name="connsiteX0" fmla="*/ 0 w 10714855"/>
                <a:gd name="connsiteY0" fmla="*/ 0 h 11091382"/>
                <a:gd name="connsiteX1" fmla="*/ 5338185 w 10714855"/>
                <a:gd name="connsiteY1" fmla="*/ 0 h 11091382"/>
                <a:gd name="connsiteX2" fmla="*/ 10676370 w 10714855"/>
                <a:gd name="connsiteY2" fmla="*/ 5545691 h 11091382"/>
                <a:gd name="connsiteX3" fmla="*/ 6919335 w 10714855"/>
                <a:gd name="connsiteY3" fmla="*/ 11091382 h 11091382"/>
                <a:gd name="connsiteX4" fmla="*/ 0 w 10714855"/>
                <a:gd name="connsiteY4" fmla="*/ 11091381 h 11091382"/>
                <a:gd name="connsiteX5" fmla="*/ 0 w 10714855"/>
                <a:gd name="connsiteY5" fmla="*/ 0 h 11091382"/>
                <a:gd name="connsiteX0" fmla="*/ 0 w 10676451"/>
                <a:gd name="connsiteY0" fmla="*/ 0 h 11091382"/>
                <a:gd name="connsiteX1" fmla="*/ 6862185 w 10676451"/>
                <a:gd name="connsiteY1" fmla="*/ 19050 h 11091382"/>
                <a:gd name="connsiteX2" fmla="*/ 10676370 w 10676451"/>
                <a:gd name="connsiteY2" fmla="*/ 5545691 h 11091382"/>
                <a:gd name="connsiteX3" fmla="*/ 6919335 w 10676451"/>
                <a:gd name="connsiteY3" fmla="*/ 11091382 h 11091382"/>
                <a:gd name="connsiteX4" fmla="*/ 0 w 10676451"/>
                <a:gd name="connsiteY4" fmla="*/ 11091381 h 11091382"/>
                <a:gd name="connsiteX5" fmla="*/ 0 w 10676451"/>
                <a:gd name="connsiteY5" fmla="*/ 0 h 11091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76451" h="11091382">
                  <a:moveTo>
                    <a:pt x="0" y="0"/>
                  </a:moveTo>
                  <a:lnTo>
                    <a:pt x="6862185" y="19050"/>
                  </a:lnTo>
                  <a:cubicBezTo>
                    <a:pt x="9810383" y="19050"/>
                    <a:pt x="10666845" y="3700302"/>
                    <a:pt x="10676370" y="5545691"/>
                  </a:cubicBezTo>
                  <a:cubicBezTo>
                    <a:pt x="10685895" y="7391080"/>
                    <a:pt x="9867533" y="11091382"/>
                    <a:pt x="6919335" y="11091382"/>
                  </a:cubicBezTo>
                  <a:lnTo>
                    <a:pt x="0" y="11091381"/>
                  </a:lnTo>
                  <a:lnTo>
                    <a:pt x="0" y="0"/>
                  </a:lnTo>
                  <a:close/>
                </a:path>
              </a:pathLst>
            </a:custGeom>
            <a:solidFill>
              <a:srgbClr val="F7F7F7">
                <a:alpha val="25098"/>
              </a:srgbClr>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dirty="0">
                <a:ln>
                  <a:noFill/>
                </a:ln>
                <a:solidFill>
                  <a:schemeClr val="tx1"/>
                </a:solidFill>
                <a:effectLst/>
                <a:latin typeface="Arial" pitchFamily="34" charset="0"/>
              </a:endParaRPr>
            </a:p>
          </p:txBody>
        </p:sp>
        <p:grpSp>
          <p:nvGrpSpPr>
            <p:cNvPr id="264" name="Group 263">
              <a:extLst>
                <a:ext uri="{FF2B5EF4-FFF2-40B4-BE49-F238E27FC236}">
                  <a16:creationId xmlns:a16="http://schemas.microsoft.com/office/drawing/2014/main" xmlns="" id="{7D222A5C-8687-4F4A-934E-4C0CDA188A41}"/>
                </a:ext>
              </a:extLst>
            </p:cNvPr>
            <p:cNvGrpSpPr/>
            <p:nvPr/>
          </p:nvGrpSpPr>
          <p:grpSpPr>
            <a:xfrm>
              <a:off x="-11203533" y="13388469"/>
              <a:ext cx="10032754" cy="3951216"/>
              <a:chOff x="1989392" y="20723054"/>
              <a:chExt cx="10032754" cy="3951216"/>
            </a:xfrm>
          </p:grpSpPr>
          <p:sp>
            <p:nvSpPr>
              <p:cNvPr id="265" name="Cylinder 264">
                <a:extLst>
                  <a:ext uri="{FF2B5EF4-FFF2-40B4-BE49-F238E27FC236}">
                    <a16:creationId xmlns:a16="http://schemas.microsoft.com/office/drawing/2014/main" xmlns="" id="{623D524E-3A09-4EEC-8D51-EE0F776FD773}"/>
                  </a:ext>
                </a:extLst>
              </p:cNvPr>
              <p:cNvSpPr/>
              <p:nvPr/>
            </p:nvSpPr>
            <p:spPr bwMode="auto">
              <a:xfrm>
                <a:off x="1989392" y="21845373"/>
                <a:ext cx="10032754" cy="2828897"/>
              </a:xfrm>
              <a:prstGeom prst="can">
                <a:avLst>
                  <a:gd name="adj" fmla="val 36588"/>
                </a:avLst>
              </a:prstGeom>
              <a:gradFill>
                <a:gsLst>
                  <a:gs pos="50000">
                    <a:srgbClr val="F7F7F7"/>
                  </a:gs>
                  <a:gs pos="0">
                    <a:srgbClr val="F3F3F3"/>
                  </a:gs>
                  <a:gs pos="100000">
                    <a:schemeClr val="bg1"/>
                  </a:gs>
                </a:gsLst>
                <a:lin ang="5400000" scaled="1"/>
              </a:gra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dirty="0">
                  <a:ln>
                    <a:noFill/>
                  </a:ln>
                  <a:solidFill>
                    <a:schemeClr val="tx1"/>
                  </a:solidFill>
                  <a:effectLst/>
                  <a:latin typeface="Arial" pitchFamily="34" charset="0"/>
                </a:endParaRPr>
              </a:p>
            </p:txBody>
          </p:sp>
          <p:sp>
            <p:nvSpPr>
              <p:cNvPr id="266" name="Flowchart: Magnetic Disk 265">
                <a:extLst>
                  <a:ext uri="{FF2B5EF4-FFF2-40B4-BE49-F238E27FC236}">
                    <a16:creationId xmlns:a16="http://schemas.microsoft.com/office/drawing/2014/main" xmlns="" id="{40DB1BA8-819F-4EB5-8C75-9A5C3A00DE9F}"/>
                  </a:ext>
                </a:extLst>
              </p:cNvPr>
              <p:cNvSpPr/>
              <p:nvPr/>
            </p:nvSpPr>
            <p:spPr bwMode="auto">
              <a:xfrm>
                <a:off x="4114350" y="20723054"/>
                <a:ext cx="5888344" cy="1687411"/>
              </a:xfrm>
              <a:prstGeom prst="flowChartMagneticDisk">
                <a:avLst/>
              </a:prstGeom>
              <a:gradFill>
                <a:gsLst>
                  <a:gs pos="50000">
                    <a:srgbClr val="F7F7F7"/>
                  </a:gs>
                  <a:gs pos="0">
                    <a:srgbClr val="F3F3F3"/>
                  </a:gs>
                  <a:gs pos="100000">
                    <a:schemeClr val="bg1"/>
                  </a:gs>
                </a:gsLst>
                <a:lin ang="5400000" scaled="1"/>
              </a:gra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dirty="0">
                  <a:ln>
                    <a:noFill/>
                  </a:ln>
                  <a:solidFill>
                    <a:schemeClr val="tx1"/>
                  </a:solidFill>
                  <a:effectLst/>
                  <a:latin typeface="Arial" pitchFamily="34" charset="0"/>
                </a:endParaRPr>
              </a:p>
            </p:txBody>
          </p:sp>
        </p:grpSp>
      </p:grpSp>
      <p:grpSp>
        <p:nvGrpSpPr>
          <p:cNvPr id="267" name="Group 266">
            <a:extLst>
              <a:ext uri="{FF2B5EF4-FFF2-40B4-BE49-F238E27FC236}">
                <a16:creationId xmlns:a16="http://schemas.microsoft.com/office/drawing/2014/main" xmlns="" id="{D603C5A5-9B0C-4F71-A933-DF631CB42B5D}"/>
              </a:ext>
            </a:extLst>
          </p:cNvPr>
          <p:cNvGrpSpPr>
            <a:grpSpLocks noChangeAspect="1"/>
          </p:cNvGrpSpPr>
          <p:nvPr/>
        </p:nvGrpSpPr>
        <p:grpSpPr>
          <a:xfrm>
            <a:off x="1447200" y="21241544"/>
            <a:ext cx="1775918" cy="2156813"/>
            <a:chOff x="-11756332" y="13388469"/>
            <a:chExt cx="11399994" cy="13845037"/>
          </a:xfrm>
        </p:grpSpPr>
        <p:pic>
          <p:nvPicPr>
            <p:cNvPr id="268" name="Picture 267">
              <a:extLst>
                <a:ext uri="{FF2B5EF4-FFF2-40B4-BE49-F238E27FC236}">
                  <a16:creationId xmlns:a16="http://schemas.microsoft.com/office/drawing/2014/main" xmlns="" id="{CA609530-37A5-42DB-BC51-47914BCE342A}"/>
                </a:ext>
              </a:extLst>
            </p:cNvPr>
            <p:cNvPicPr>
              <a:picLocks noChangeAspect="1"/>
            </p:cNvPicPr>
            <p:nvPr/>
          </p:nvPicPr>
          <p:blipFill>
            <a:blip r:embed="rId6"/>
            <a:stretch>
              <a:fillRect/>
            </a:stretch>
          </p:blipFill>
          <p:spPr>
            <a:xfrm rot="16200000">
              <a:off x="-3798107" y="19625140"/>
              <a:ext cx="3897209" cy="2520000"/>
            </a:xfrm>
            <a:prstGeom prst="rect">
              <a:avLst/>
            </a:prstGeom>
          </p:spPr>
        </p:pic>
        <p:pic>
          <p:nvPicPr>
            <p:cNvPr id="269" name="Picture 268">
              <a:extLst>
                <a:ext uri="{FF2B5EF4-FFF2-40B4-BE49-F238E27FC236}">
                  <a16:creationId xmlns:a16="http://schemas.microsoft.com/office/drawing/2014/main" xmlns="" id="{9C646785-D146-4357-BFEF-A0C10A00750B}"/>
                </a:ext>
              </a:extLst>
            </p:cNvPr>
            <p:cNvPicPr>
              <a:picLocks noChangeAspect="1"/>
            </p:cNvPicPr>
            <p:nvPr/>
          </p:nvPicPr>
          <p:blipFill>
            <a:blip r:embed="rId7"/>
            <a:stretch>
              <a:fillRect/>
            </a:stretch>
          </p:blipFill>
          <p:spPr>
            <a:xfrm rot="15064421">
              <a:off x="-3864732" y="22720192"/>
              <a:ext cx="3897210" cy="2484818"/>
            </a:xfrm>
            <a:prstGeom prst="rect">
              <a:avLst/>
            </a:prstGeom>
          </p:spPr>
        </p:pic>
        <p:pic>
          <p:nvPicPr>
            <p:cNvPr id="270" name="Picture 269">
              <a:extLst>
                <a:ext uri="{FF2B5EF4-FFF2-40B4-BE49-F238E27FC236}">
                  <a16:creationId xmlns:a16="http://schemas.microsoft.com/office/drawing/2014/main" xmlns="" id="{1AAC22AA-650E-43E3-993E-55271CDB061B}"/>
                </a:ext>
              </a:extLst>
            </p:cNvPr>
            <p:cNvPicPr>
              <a:picLocks noChangeAspect="1"/>
            </p:cNvPicPr>
            <p:nvPr/>
          </p:nvPicPr>
          <p:blipFill>
            <a:blip r:embed="rId3"/>
            <a:stretch>
              <a:fillRect/>
            </a:stretch>
          </p:blipFill>
          <p:spPr>
            <a:xfrm rot="7038961">
              <a:off x="-4480859" y="21797816"/>
              <a:ext cx="3897209" cy="2520000"/>
            </a:xfrm>
            <a:prstGeom prst="rect">
              <a:avLst/>
            </a:prstGeom>
          </p:spPr>
        </p:pic>
        <p:pic>
          <p:nvPicPr>
            <p:cNvPr id="271" name="Picture 270">
              <a:extLst>
                <a:ext uri="{FF2B5EF4-FFF2-40B4-BE49-F238E27FC236}">
                  <a16:creationId xmlns:a16="http://schemas.microsoft.com/office/drawing/2014/main" xmlns="" id="{4083A9E7-BC60-4A53-B360-DBEE7198D269}"/>
                </a:ext>
              </a:extLst>
            </p:cNvPr>
            <p:cNvPicPr>
              <a:picLocks noChangeAspect="1"/>
            </p:cNvPicPr>
            <p:nvPr/>
          </p:nvPicPr>
          <p:blipFill>
            <a:blip r:embed="rId5"/>
            <a:stretch>
              <a:fillRect/>
            </a:stretch>
          </p:blipFill>
          <p:spPr>
            <a:xfrm rot="1470454">
              <a:off x="-11643892" y="19631030"/>
              <a:ext cx="3906000" cy="2520000"/>
            </a:xfrm>
            <a:prstGeom prst="rect">
              <a:avLst/>
            </a:prstGeom>
          </p:spPr>
        </p:pic>
        <p:pic>
          <p:nvPicPr>
            <p:cNvPr id="272" name="Picture 271">
              <a:extLst>
                <a:ext uri="{FF2B5EF4-FFF2-40B4-BE49-F238E27FC236}">
                  <a16:creationId xmlns:a16="http://schemas.microsoft.com/office/drawing/2014/main" xmlns="" id="{FEDA7523-C39E-410F-8F84-DECAAF5AC997}"/>
                </a:ext>
              </a:extLst>
            </p:cNvPr>
            <p:cNvPicPr>
              <a:picLocks noChangeAspect="1"/>
            </p:cNvPicPr>
            <p:nvPr/>
          </p:nvPicPr>
          <p:blipFill>
            <a:blip r:embed="rId5"/>
            <a:stretch>
              <a:fillRect/>
            </a:stretch>
          </p:blipFill>
          <p:spPr>
            <a:xfrm>
              <a:off x="-7321531" y="24350161"/>
              <a:ext cx="3906000" cy="2520000"/>
            </a:xfrm>
            <a:prstGeom prst="rect">
              <a:avLst/>
            </a:prstGeom>
          </p:spPr>
        </p:pic>
        <p:pic>
          <p:nvPicPr>
            <p:cNvPr id="273" name="Picture 272">
              <a:extLst>
                <a:ext uri="{FF2B5EF4-FFF2-40B4-BE49-F238E27FC236}">
                  <a16:creationId xmlns:a16="http://schemas.microsoft.com/office/drawing/2014/main" xmlns="" id="{53E4E32A-F5BB-43D4-8543-1C0F3804CC6F}"/>
                </a:ext>
              </a:extLst>
            </p:cNvPr>
            <p:cNvPicPr>
              <a:picLocks noChangeAspect="1"/>
            </p:cNvPicPr>
            <p:nvPr/>
          </p:nvPicPr>
          <p:blipFill>
            <a:blip r:embed="rId7"/>
            <a:stretch>
              <a:fillRect/>
            </a:stretch>
          </p:blipFill>
          <p:spPr>
            <a:xfrm rot="20107652">
              <a:off x="-9423302" y="24406518"/>
              <a:ext cx="3897210" cy="2484818"/>
            </a:xfrm>
            <a:prstGeom prst="rect">
              <a:avLst/>
            </a:prstGeom>
          </p:spPr>
        </p:pic>
        <p:pic>
          <p:nvPicPr>
            <p:cNvPr id="274" name="Picture 273">
              <a:extLst>
                <a:ext uri="{FF2B5EF4-FFF2-40B4-BE49-F238E27FC236}">
                  <a16:creationId xmlns:a16="http://schemas.microsoft.com/office/drawing/2014/main" xmlns="" id="{2500697A-E0BD-4C42-A8E3-3B612FBFDA18}"/>
                </a:ext>
              </a:extLst>
            </p:cNvPr>
            <p:cNvPicPr>
              <a:picLocks noChangeAspect="1"/>
            </p:cNvPicPr>
            <p:nvPr/>
          </p:nvPicPr>
          <p:blipFill>
            <a:blip r:embed="rId3"/>
            <a:stretch>
              <a:fillRect/>
            </a:stretch>
          </p:blipFill>
          <p:spPr>
            <a:xfrm rot="18242276">
              <a:off x="-11799679" y="24024902"/>
              <a:ext cx="3897209" cy="2520000"/>
            </a:xfrm>
            <a:prstGeom prst="rect">
              <a:avLst/>
            </a:prstGeom>
          </p:spPr>
        </p:pic>
        <p:pic>
          <p:nvPicPr>
            <p:cNvPr id="275" name="Picture 274">
              <a:extLst>
                <a:ext uri="{FF2B5EF4-FFF2-40B4-BE49-F238E27FC236}">
                  <a16:creationId xmlns:a16="http://schemas.microsoft.com/office/drawing/2014/main" xmlns="" id="{22E585C3-1594-4FE3-942D-5D0E21EE3C51}"/>
                </a:ext>
              </a:extLst>
            </p:cNvPr>
            <p:cNvPicPr>
              <a:picLocks noChangeAspect="1"/>
            </p:cNvPicPr>
            <p:nvPr/>
          </p:nvPicPr>
          <p:blipFill>
            <a:blip r:embed="rId4"/>
            <a:stretch>
              <a:fillRect/>
            </a:stretch>
          </p:blipFill>
          <p:spPr>
            <a:xfrm rot="7208617">
              <a:off x="-12444937" y="20489699"/>
              <a:ext cx="3897209" cy="2520000"/>
            </a:xfrm>
            <a:prstGeom prst="rect">
              <a:avLst/>
            </a:prstGeom>
          </p:spPr>
        </p:pic>
        <p:pic>
          <p:nvPicPr>
            <p:cNvPr id="276" name="Picture 275">
              <a:extLst>
                <a:ext uri="{FF2B5EF4-FFF2-40B4-BE49-F238E27FC236}">
                  <a16:creationId xmlns:a16="http://schemas.microsoft.com/office/drawing/2014/main" xmlns="" id="{A74B82EB-F199-4EB6-B976-50C3705542EB}"/>
                </a:ext>
              </a:extLst>
            </p:cNvPr>
            <p:cNvPicPr>
              <a:picLocks noChangeAspect="1"/>
            </p:cNvPicPr>
            <p:nvPr/>
          </p:nvPicPr>
          <p:blipFill>
            <a:blip r:embed="rId7"/>
            <a:stretch>
              <a:fillRect/>
            </a:stretch>
          </p:blipFill>
          <p:spPr>
            <a:xfrm rot="6358896">
              <a:off x="-12318030" y="22540396"/>
              <a:ext cx="3897210" cy="2484818"/>
            </a:xfrm>
            <a:prstGeom prst="rect">
              <a:avLst/>
            </a:prstGeom>
          </p:spPr>
        </p:pic>
        <p:pic>
          <p:nvPicPr>
            <p:cNvPr id="277" name="Picture 276">
              <a:extLst>
                <a:ext uri="{FF2B5EF4-FFF2-40B4-BE49-F238E27FC236}">
                  <a16:creationId xmlns:a16="http://schemas.microsoft.com/office/drawing/2014/main" xmlns="" id="{D12B2023-DC44-4641-B907-522E5DDF5A2A}"/>
                </a:ext>
              </a:extLst>
            </p:cNvPr>
            <p:cNvPicPr>
              <a:picLocks noChangeAspect="1"/>
            </p:cNvPicPr>
            <p:nvPr/>
          </p:nvPicPr>
          <p:blipFill>
            <a:blip r:embed="rId3"/>
            <a:stretch>
              <a:fillRect/>
            </a:stretch>
          </p:blipFill>
          <p:spPr>
            <a:xfrm rot="9186390">
              <a:off x="-9170762" y="22828567"/>
              <a:ext cx="3897209" cy="2520000"/>
            </a:xfrm>
            <a:prstGeom prst="rect">
              <a:avLst/>
            </a:prstGeom>
          </p:spPr>
        </p:pic>
        <p:pic>
          <p:nvPicPr>
            <p:cNvPr id="278" name="Picture 277">
              <a:extLst>
                <a:ext uri="{FF2B5EF4-FFF2-40B4-BE49-F238E27FC236}">
                  <a16:creationId xmlns:a16="http://schemas.microsoft.com/office/drawing/2014/main" xmlns="" id="{737A1AEC-6A8D-4A4D-AB9F-6A3D731DD026}"/>
                </a:ext>
              </a:extLst>
            </p:cNvPr>
            <p:cNvPicPr>
              <a:picLocks noChangeAspect="1"/>
            </p:cNvPicPr>
            <p:nvPr/>
          </p:nvPicPr>
          <p:blipFill>
            <a:blip r:embed="rId4"/>
            <a:stretch>
              <a:fillRect/>
            </a:stretch>
          </p:blipFill>
          <p:spPr>
            <a:xfrm rot="20216635">
              <a:off x="-9912612" y="21251477"/>
              <a:ext cx="3897209" cy="2520000"/>
            </a:xfrm>
            <a:prstGeom prst="rect">
              <a:avLst/>
            </a:prstGeom>
          </p:spPr>
        </p:pic>
        <p:pic>
          <p:nvPicPr>
            <p:cNvPr id="279" name="Picture 278">
              <a:extLst>
                <a:ext uri="{FF2B5EF4-FFF2-40B4-BE49-F238E27FC236}">
                  <a16:creationId xmlns:a16="http://schemas.microsoft.com/office/drawing/2014/main" xmlns="" id="{0D62695A-08E0-4B53-901C-C1FA654781E3}"/>
                </a:ext>
              </a:extLst>
            </p:cNvPr>
            <p:cNvPicPr>
              <a:picLocks noChangeAspect="1"/>
            </p:cNvPicPr>
            <p:nvPr/>
          </p:nvPicPr>
          <p:blipFill>
            <a:blip r:embed="rId6"/>
            <a:stretch>
              <a:fillRect/>
            </a:stretch>
          </p:blipFill>
          <p:spPr>
            <a:xfrm rot="17431801">
              <a:off x="-7931697" y="20523130"/>
              <a:ext cx="3897209" cy="2520000"/>
            </a:xfrm>
            <a:prstGeom prst="rect">
              <a:avLst/>
            </a:prstGeom>
          </p:spPr>
        </p:pic>
        <p:pic>
          <p:nvPicPr>
            <p:cNvPr id="280" name="Picture 279">
              <a:extLst>
                <a:ext uri="{FF2B5EF4-FFF2-40B4-BE49-F238E27FC236}">
                  <a16:creationId xmlns:a16="http://schemas.microsoft.com/office/drawing/2014/main" xmlns="" id="{7C85C956-408A-49B1-8974-68DF510D59A3}"/>
                </a:ext>
              </a:extLst>
            </p:cNvPr>
            <p:cNvPicPr>
              <a:picLocks noChangeAspect="1"/>
            </p:cNvPicPr>
            <p:nvPr/>
          </p:nvPicPr>
          <p:blipFill>
            <a:blip r:embed="rId5"/>
            <a:stretch>
              <a:fillRect/>
            </a:stretch>
          </p:blipFill>
          <p:spPr>
            <a:xfrm rot="12615382">
              <a:off x="-6124341" y="18319316"/>
              <a:ext cx="3906000" cy="2520000"/>
            </a:xfrm>
            <a:prstGeom prst="rect">
              <a:avLst/>
            </a:prstGeom>
          </p:spPr>
        </p:pic>
        <p:pic>
          <p:nvPicPr>
            <p:cNvPr id="281" name="Picture 280">
              <a:extLst>
                <a:ext uri="{FF2B5EF4-FFF2-40B4-BE49-F238E27FC236}">
                  <a16:creationId xmlns:a16="http://schemas.microsoft.com/office/drawing/2014/main" xmlns="" id="{29C4ED95-7FCF-419D-B14D-2A776B84446E}"/>
                </a:ext>
              </a:extLst>
            </p:cNvPr>
            <p:cNvPicPr>
              <a:picLocks noChangeAspect="1"/>
            </p:cNvPicPr>
            <p:nvPr/>
          </p:nvPicPr>
          <p:blipFill>
            <a:blip r:embed="rId7"/>
            <a:stretch>
              <a:fillRect/>
            </a:stretch>
          </p:blipFill>
          <p:spPr>
            <a:xfrm rot="469972">
              <a:off x="-5894476" y="19582874"/>
              <a:ext cx="3897210" cy="2484818"/>
            </a:xfrm>
            <a:prstGeom prst="rect">
              <a:avLst/>
            </a:prstGeom>
          </p:spPr>
        </p:pic>
        <p:pic>
          <p:nvPicPr>
            <p:cNvPr id="282" name="Picture 281">
              <a:extLst>
                <a:ext uri="{FF2B5EF4-FFF2-40B4-BE49-F238E27FC236}">
                  <a16:creationId xmlns:a16="http://schemas.microsoft.com/office/drawing/2014/main" xmlns="" id="{3FB11B2E-9195-46B8-893D-07B3737A6CD0}"/>
                </a:ext>
              </a:extLst>
            </p:cNvPr>
            <p:cNvPicPr>
              <a:picLocks noChangeAspect="1"/>
            </p:cNvPicPr>
            <p:nvPr/>
          </p:nvPicPr>
          <p:blipFill>
            <a:blip r:embed="rId6"/>
            <a:stretch>
              <a:fillRect/>
            </a:stretch>
          </p:blipFill>
          <p:spPr>
            <a:xfrm rot="18970993">
              <a:off x="-6546914" y="15989784"/>
              <a:ext cx="3897209" cy="2520000"/>
            </a:xfrm>
            <a:prstGeom prst="rect">
              <a:avLst/>
            </a:prstGeom>
          </p:spPr>
        </p:pic>
        <p:pic>
          <p:nvPicPr>
            <p:cNvPr id="283" name="Picture 282">
              <a:extLst>
                <a:ext uri="{FF2B5EF4-FFF2-40B4-BE49-F238E27FC236}">
                  <a16:creationId xmlns:a16="http://schemas.microsoft.com/office/drawing/2014/main" xmlns="" id="{AE8CB5C0-8378-4585-8A51-F8008515B657}"/>
                </a:ext>
              </a:extLst>
            </p:cNvPr>
            <p:cNvPicPr>
              <a:picLocks noChangeAspect="1"/>
            </p:cNvPicPr>
            <p:nvPr/>
          </p:nvPicPr>
          <p:blipFill>
            <a:blip r:embed="rId4"/>
            <a:stretch>
              <a:fillRect/>
            </a:stretch>
          </p:blipFill>
          <p:spPr>
            <a:xfrm rot="19228367">
              <a:off x="-6883469" y="22116163"/>
              <a:ext cx="3897209" cy="2520000"/>
            </a:xfrm>
            <a:prstGeom prst="rect">
              <a:avLst/>
            </a:prstGeom>
          </p:spPr>
        </p:pic>
        <p:pic>
          <p:nvPicPr>
            <p:cNvPr id="284" name="Picture 283">
              <a:extLst>
                <a:ext uri="{FF2B5EF4-FFF2-40B4-BE49-F238E27FC236}">
                  <a16:creationId xmlns:a16="http://schemas.microsoft.com/office/drawing/2014/main" xmlns="" id="{9A020243-4AFC-43EA-B9D8-1E963860F0EF}"/>
                </a:ext>
              </a:extLst>
            </p:cNvPr>
            <p:cNvPicPr>
              <a:picLocks noChangeAspect="1"/>
            </p:cNvPicPr>
            <p:nvPr/>
          </p:nvPicPr>
          <p:blipFill>
            <a:blip r:embed="rId4"/>
            <a:stretch>
              <a:fillRect/>
            </a:stretch>
          </p:blipFill>
          <p:spPr>
            <a:xfrm rot="5400000">
              <a:off x="-3798108" y="23655440"/>
              <a:ext cx="3897209" cy="2520000"/>
            </a:xfrm>
            <a:prstGeom prst="rect">
              <a:avLst/>
            </a:prstGeom>
          </p:spPr>
        </p:pic>
        <p:pic>
          <p:nvPicPr>
            <p:cNvPr id="285" name="Picture 284">
              <a:extLst>
                <a:ext uri="{FF2B5EF4-FFF2-40B4-BE49-F238E27FC236}">
                  <a16:creationId xmlns:a16="http://schemas.microsoft.com/office/drawing/2014/main" xmlns="" id="{961FCDE0-C639-4B02-BA86-094423CB5F6F}"/>
                </a:ext>
              </a:extLst>
            </p:cNvPr>
            <p:cNvPicPr>
              <a:picLocks noChangeAspect="1"/>
            </p:cNvPicPr>
            <p:nvPr/>
          </p:nvPicPr>
          <p:blipFill>
            <a:blip r:embed="rId6"/>
            <a:stretch>
              <a:fillRect/>
            </a:stretch>
          </p:blipFill>
          <p:spPr>
            <a:xfrm rot="1026649">
              <a:off x="-5211904" y="24235703"/>
              <a:ext cx="3897209" cy="2520000"/>
            </a:xfrm>
            <a:prstGeom prst="rect">
              <a:avLst/>
            </a:prstGeom>
          </p:spPr>
        </p:pic>
        <p:pic>
          <p:nvPicPr>
            <p:cNvPr id="286" name="Picture 285">
              <a:extLst>
                <a:ext uri="{FF2B5EF4-FFF2-40B4-BE49-F238E27FC236}">
                  <a16:creationId xmlns:a16="http://schemas.microsoft.com/office/drawing/2014/main" xmlns="" id="{5DED7C2F-3568-4E66-8AC2-739B6E1626F3}"/>
                </a:ext>
              </a:extLst>
            </p:cNvPr>
            <p:cNvPicPr>
              <a:picLocks noChangeAspect="1"/>
            </p:cNvPicPr>
            <p:nvPr/>
          </p:nvPicPr>
          <p:blipFill>
            <a:blip r:embed="rId4"/>
            <a:stretch>
              <a:fillRect/>
            </a:stretch>
          </p:blipFill>
          <p:spPr>
            <a:xfrm rot="12745171">
              <a:off x="-9127688" y="17014451"/>
              <a:ext cx="3897209" cy="2520000"/>
            </a:xfrm>
            <a:prstGeom prst="rect">
              <a:avLst/>
            </a:prstGeom>
          </p:spPr>
        </p:pic>
        <p:pic>
          <p:nvPicPr>
            <p:cNvPr id="287" name="Picture 286">
              <a:extLst>
                <a:ext uri="{FF2B5EF4-FFF2-40B4-BE49-F238E27FC236}">
                  <a16:creationId xmlns:a16="http://schemas.microsoft.com/office/drawing/2014/main" xmlns="" id="{09C4AC32-E551-46C2-B34F-3ECC4DC11039}"/>
                </a:ext>
              </a:extLst>
            </p:cNvPr>
            <p:cNvPicPr>
              <a:picLocks noChangeAspect="1"/>
            </p:cNvPicPr>
            <p:nvPr/>
          </p:nvPicPr>
          <p:blipFill>
            <a:blip r:embed="rId3"/>
            <a:stretch>
              <a:fillRect/>
            </a:stretch>
          </p:blipFill>
          <p:spPr>
            <a:xfrm rot="12965275">
              <a:off x="-4253547" y="17544937"/>
              <a:ext cx="3897209" cy="2520000"/>
            </a:xfrm>
            <a:prstGeom prst="rect">
              <a:avLst/>
            </a:prstGeom>
          </p:spPr>
        </p:pic>
        <p:pic>
          <p:nvPicPr>
            <p:cNvPr id="288" name="Picture 287">
              <a:extLst>
                <a:ext uri="{FF2B5EF4-FFF2-40B4-BE49-F238E27FC236}">
                  <a16:creationId xmlns:a16="http://schemas.microsoft.com/office/drawing/2014/main" xmlns="" id="{0061D881-82CB-4AFC-8F41-4DE7B837D4FF}"/>
                </a:ext>
              </a:extLst>
            </p:cNvPr>
            <p:cNvPicPr>
              <a:picLocks noChangeAspect="1"/>
            </p:cNvPicPr>
            <p:nvPr/>
          </p:nvPicPr>
          <p:blipFill>
            <a:blip r:embed="rId3"/>
            <a:stretch>
              <a:fillRect/>
            </a:stretch>
          </p:blipFill>
          <p:spPr>
            <a:xfrm rot="11567629">
              <a:off x="-9704096" y="18759070"/>
              <a:ext cx="3897209" cy="2520000"/>
            </a:xfrm>
            <a:prstGeom prst="rect">
              <a:avLst/>
            </a:prstGeom>
          </p:spPr>
        </p:pic>
        <p:pic>
          <p:nvPicPr>
            <p:cNvPr id="289" name="Picture 288">
              <a:extLst>
                <a:ext uri="{FF2B5EF4-FFF2-40B4-BE49-F238E27FC236}">
                  <a16:creationId xmlns:a16="http://schemas.microsoft.com/office/drawing/2014/main" xmlns="" id="{DDAC8224-3869-43FD-9F52-434D633DDEDB}"/>
                </a:ext>
              </a:extLst>
            </p:cNvPr>
            <p:cNvPicPr>
              <a:picLocks noChangeAspect="1"/>
            </p:cNvPicPr>
            <p:nvPr/>
          </p:nvPicPr>
          <p:blipFill>
            <a:blip r:embed="rId6"/>
            <a:stretch>
              <a:fillRect/>
            </a:stretch>
          </p:blipFill>
          <p:spPr>
            <a:xfrm rot="7379251">
              <a:off x="-11969457" y="17510258"/>
              <a:ext cx="3897209" cy="2520000"/>
            </a:xfrm>
            <a:prstGeom prst="rect">
              <a:avLst/>
            </a:prstGeom>
          </p:spPr>
        </p:pic>
        <p:sp>
          <p:nvSpPr>
            <p:cNvPr id="290" name="Flowchart: Delay 27">
              <a:extLst>
                <a:ext uri="{FF2B5EF4-FFF2-40B4-BE49-F238E27FC236}">
                  <a16:creationId xmlns:a16="http://schemas.microsoft.com/office/drawing/2014/main" xmlns="" id="{BA2AB743-F154-4E79-A859-C0E135E64F8E}"/>
                </a:ext>
              </a:extLst>
            </p:cNvPr>
            <p:cNvSpPr/>
            <p:nvPr/>
          </p:nvSpPr>
          <p:spPr bwMode="auto">
            <a:xfrm rot="16200000">
              <a:off x="-11545013" y="15986244"/>
              <a:ext cx="10676451" cy="11091382"/>
            </a:xfrm>
            <a:custGeom>
              <a:avLst/>
              <a:gdLst>
                <a:gd name="connsiteX0" fmla="*/ 0 w 10676369"/>
                <a:gd name="connsiteY0" fmla="*/ 0 h 11091381"/>
                <a:gd name="connsiteX1" fmla="*/ 5338185 w 10676369"/>
                <a:gd name="connsiteY1" fmla="*/ 0 h 11091381"/>
                <a:gd name="connsiteX2" fmla="*/ 10676370 w 10676369"/>
                <a:gd name="connsiteY2" fmla="*/ 5545691 h 11091381"/>
                <a:gd name="connsiteX3" fmla="*/ 5338185 w 10676369"/>
                <a:gd name="connsiteY3" fmla="*/ 11091382 h 11091381"/>
                <a:gd name="connsiteX4" fmla="*/ 0 w 10676369"/>
                <a:gd name="connsiteY4" fmla="*/ 11091381 h 11091381"/>
                <a:gd name="connsiteX5" fmla="*/ 0 w 10676369"/>
                <a:gd name="connsiteY5" fmla="*/ 0 h 11091381"/>
                <a:gd name="connsiteX0" fmla="*/ 0 w 10714855"/>
                <a:gd name="connsiteY0" fmla="*/ 0 h 11091382"/>
                <a:gd name="connsiteX1" fmla="*/ 5338185 w 10714855"/>
                <a:gd name="connsiteY1" fmla="*/ 0 h 11091382"/>
                <a:gd name="connsiteX2" fmla="*/ 10676370 w 10714855"/>
                <a:gd name="connsiteY2" fmla="*/ 5545691 h 11091382"/>
                <a:gd name="connsiteX3" fmla="*/ 6919335 w 10714855"/>
                <a:gd name="connsiteY3" fmla="*/ 11091382 h 11091382"/>
                <a:gd name="connsiteX4" fmla="*/ 0 w 10714855"/>
                <a:gd name="connsiteY4" fmla="*/ 11091381 h 11091382"/>
                <a:gd name="connsiteX5" fmla="*/ 0 w 10714855"/>
                <a:gd name="connsiteY5" fmla="*/ 0 h 11091382"/>
                <a:gd name="connsiteX0" fmla="*/ 0 w 10676451"/>
                <a:gd name="connsiteY0" fmla="*/ 0 h 11091382"/>
                <a:gd name="connsiteX1" fmla="*/ 6862185 w 10676451"/>
                <a:gd name="connsiteY1" fmla="*/ 19050 h 11091382"/>
                <a:gd name="connsiteX2" fmla="*/ 10676370 w 10676451"/>
                <a:gd name="connsiteY2" fmla="*/ 5545691 h 11091382"/>
                <a:gd name="connsiteX3" fmla="*/ 6919335 w 10676451"/>
                <a:gd name="connsiteY3" fmla="*/ 11091382 h 11091382"/>
                <a:gd name="connsiteX4" fmla="*/ 0 w 10676451"/>
                <a:gd name="connsiteY4" fmla="*/ 11091381 h 11091382"/>
                <a:gd name="connsiteX5" fmla="*/ 0 w 10676451"/>
                <a:gd name="connsiteY5" fmla="*/ 0 h 11091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76451" h="11091382">
                  <a:moveTo>
                    <a:pt x="0" y="0"/>
                  </a:moveTo>
                  <a:lnTo>
                    <a:pt x="6862185" y="19050"/>
                  </a:lnTo>
                  <a:cubicBezTo>
                    <a:pt x="9810383" y="19050"/>
                    <a:pt x="10666845" y="3700302"/>
                    <a:pt x="10676370" y="5545691"/>
                  </a:cubicBezTo>
                  <a:cubicBezTo>
                    <a:pt x="10685895" y="7391080"/>
                    <a:pt x="9867533" y="11091382"/>
                    <a:pt x="6919335" y="11091382"/>
                  </a:cubicBezTo>
                  <a:lnTo>
                    <a:pt x="0" y="11091381"/>
                  </a:lnTo>
                  <a:lnTo>
                    <a:pt x="0" y="0"/>
                  </a:lnTo>
                  <a:close/>
                </a:path>
              </a:pathLst>
            </a:custGeom>
            <a:solidFill>
              <a:srgbClr val="F7F7F7">
                <a:alpha val="25098"/>
              </a:srgbClr>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dirty="0">
                <a:ln>
                  <a:noFill/>
                </a:ln>
                <a:solidFill>
                  <a:schemeClr val="tx1"/>
                </a:solidFill>
                <a:effectLst/>
                <a:latin typeface="Arial" pitchFamily="34" charset="0"/>
              </a:endParaRPr>
            </a:p>
          </p:txBody>
        </p:sp>
        <p:grpSp>
          <p:nvGrpSpPr>
            <p:cNvPr id="291" name="Group 290">
              <a:extLst>
                <a:ext uri="{FF2B5EF4-FFF2-40B4-BE49-F238E27FC236}">
                  <a16:creationId xmlns:a16="http://schemas.microsoft.com/office/drawing/2014/main" xmlns="" id="{DA738FE7-14DB-4D78-9DEB-35D6A4285EF7}"/>
                </a:ext>
              </a:extLst>
            </p:cNvPr>
            <p:cNvGrpSpPr/>
            <p:nvPr/>
          </p:nvGrpSpPr>
          <p:grpSpPr>
            <a:xfrm>
              <a:off x="-11203533" y="13388469"/>
              <a:ext cx="10032754" cy="3951216"/>
              <a:chOff x="1989392" y="20723054"/>
              <a:chExt cx="10032754" cy="3951216"/>
            </a:xfrm>
          </p:grpSpPr>
          <p:sp>
            <p:nvSpPr>
              <p:cNvPr id="292" name="Cylinder 291">
                <a:extLst>
                  <a:ext uri="{FF2B5EF4-FFF2-40B4-BE49-F238E27FC236}">
                    <a16:creationId xmlns:a16="http://schemas.microsoft.com/office/drawing/2014/main" xmlns="" id="{25C18755-FE43-4389-8285-ED9D34F9DF68}"/>
                  </a:ext>
                </a:extLst>
              </p:cNvPr>
              <p:cNvSpPr/>
              <p:nvPr/>
            </p:nvSpPr>
            <p:spPr bwMode="auto">
              <a:xfrm>
                <a:off x="1989392" y="21845373"/>
                <a:ext cx="10032754" cy="2828897"/>
              </a:xfrm>
              <a:prstGeom prst="can">
                <a:avLst>
                  <a:gd name="adj" fmla="val 36588"/>
                </a:avLst>
              </a:prstGeom>
              <a:gradFill>
                <a:gsLst>
                  <a:gs pos="50000">
                    <a:srgbClr val="F7F7F7"/>
                  </a:gs>
                  <a:gs pos="0">
                    <a:srgbClr val="F3F3F3"/>
                  </a:gs>
                  <a:gs pos="100000">
                    <a:schemeClr val="bg1"/>
                  </a:gs>
                </a:gsLst>
                <a:lin ang="5400000" scaled="1"/>
              </a:gra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dirty="0">
                  <a:ln>
                    <a:noFill/>
                  </a:ln>
                  <a:solidFill>
                    <a:schemeClr val="tx1"/>
                  </a:solidFill>
                  <a:effectLst/>
                  <a:latin typeface="Arial" pitchFamily="34" charset="0"/>
                </a:endParaRPr>
              </a:p>
            </p:txBody>
          </p:sp>
          <p:sp>
            <p:nvSpPr>
              <p:cNvPr id="293" name="Flowchart: Magnetic Disk 292">
                <a:extLst>
                  <a:ext uri="{FF2B5EF4-FFF2-40B4-BE49-F238E27FC236}">
                    <a16:creationId xmlns:a16="http://schemas.microsoft.com/office/drawing/2014/main" xmlns="" id="{337B454A-D81E-4171-9982-AEEC4B12172D}"/>
                  </a:ext>
                </a:extLst>
              </p:cNvPr>
              <p:cNvSpPr/>
              <p:nvPr/>
            </p:nvSpPr>
            <p:spPr bwMode="auto">
              <a:xfrm>
                <a:off x="4114350" y="20723054"/>
                <a:ext cx="5888344" cy="1687411"/>
              </a:xfrm>
              <a:prstGeom prst="flowChartMagneticDisk">
                <a:avLst/>
              </a:prstGeom>
              <a:gradFill>
                <a:gsLst>
                  <a:gs pos="50000">
                    <a:srgbClr val="F7F7F7"/>
                  </a:gs>
                  <a:gs pos="0">
                    <a:srgbClr val="F3F3F3"/>
                  </a:gs>
                  <a:gs pos="100000">
                    <a:schemeClr val="bg1"/>
                  </a:gs>
                </a:gsLst>
                <a:lin ang="5400000" scaled="1"/>
              </a:gra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dirty="0">
                  <a:ln>
                    <a:noFill/>
                  </a:ln>
                  <a:solidFill>
                    <a:schemeClr val="tx1"/>
                  </a:solidFill>
                  <a:effectLst/>
                  <a:latin typeface="Arial" pitchFamily="34" charset="0"/>
                </a:endParaRPr>
              </a:p>
            </p:txBody>
          </p:sp>
        </p:grpSp>
      </p:grpSp>
      <p:grpSp>
        <p:nvGrpSpPr>
          <p:cNvPr id="321" name="Group 320">
            <a:extLst>
              <a:ext uri="{FF2B5EF4-FFF2-40B4-BE49-F238E27FC236}">
                <a16:creationId xmlns:a16="http://schemas.microsoft.com/office/drawing/2014/main" xmlns="" id="{52560AEA-66A9-4FF2-A36C-00684511829B}"/>
              </a:ext>
            </a:extLst>
          </p:cNvPr>
          <p:cNvGrpSpPr>
            <a:grpSpLocks noChangeAspect="1"/>
          </p:cNvGrpSpPr>
          <p:nvPr/>
        </p:nvGrpSpPr>
        <p:grpSpPr>
          <a:xfrm>
            <a:off x="1445670" y="25488105"/>
            <a:ext cx="1775918" cy="2156813"/>
            <a:chOff x="-11756332" y="13388469"/>
            <a:chExt cx="11399994" cy="13845037"/>
          </a:xfrm>
        </p:grpSpPr>
        <p:pic>
          <p:nvPicPr>
            <p:cNvPr id="322" name="Picture 321">
              <a:extLst>
                <a:ext uri="{FF2B5EF4-FFF2-40B4-BE49-F238E27FC236}">
                  <a16:creationId xmlns:a16="http://schemas.microsoft.com/office/drawing/2014/main" xmlns="" id="{490CA774-47BF-40D7-8D63-B8FEC95A870E}"/>
                </a:ext>
              </a:extLst>
            </p:cNvPr>
            <p:cNvPicPr>
              <a:picLocks noChangeAspect="1"/>
            </p:cNvPicPr>
            <p:nvPr/>
          </p:nvPicPr>
          <p:blipFill>
            <a:blip r:embed="rId6"/>
            <a:stretch>
              <a:fillRect/>
            </a:stretch>
          </p:blipFill>
          <p:spPr>
            <a:xfrm rot="16200000">
              <a:off x="-3798107" y="19625140"/>
              <a:ext cx="3897209" cy="2520000"/>
            </a:xfrm>
            <a:prstGeom prst="rect">
              <a:avLst/>
            </a:prstGeom>
          </p:spPr>
        </p:pic>
        <p:pic>
          <p:nvPicPr>
            <p:cNvPr id="323" name="Picture 322">
              <a:extLst>
                <a:ext uri="{FF2B5EF4-FFF2-40B4-BE49-F238E27FC236}">
                  <a16:creationId xmlns:a16="http://schemas.microsoft.com/office/drawing/2014/main" xmlns="" id="{60E9E956-3714-4525-B366-498A78AE3179}"/>
                </a:ext>
              </a:extLst>
            </p:cNvPr>
            <p:cNvPicPr>
              <a:picLocks noChangeAspect="1"/>
            </p:cNvPicPr>
            <p:nvPr/>
          </p:nvPicPr>
          <p:blipFill>
            <a:blip r:embed="rId7"/>
            <a:stretch>
              <a:fillRect/>
            </a:stretch>
          </p:blipFill>
          <p:spPr>
            <a:xfrm rot="15064421">
              <a:off x="-3864732" y="22720192"/>
              <a:ext cx="3897210" cy="2484818"/>
            </a:xfrm>
            <a:prstGeom prst="rect">
              <a:avLst/>
            </a:prstGeom>
          </p:spPr>
        </p:pic>
        <p:pic>
          <p:nvPicPr>
            <p:cNvPr id="324" name="Picture 323">
              <a:extLst>
                <a:ext uri="{FF2B5EF4-FFF2-40B4-BE49-F238E27FC236}">
                  <a16:creationId xmlns:a16="http://schemas.microsoft.com/office/drawing/2014/main" xmlns="" id="{426F1FC5-4CA7-4158-B980-C5F756453ECD}"/>
                </a:ext>
              </a:extLst>
            </p:cNvPr>
            <p:cNvPicPr>
              <a:picLocks noChangeAspect="1"/>
            </p:cNvPicPr>
            <p:nvPr/>
          </p:nvPicPr>
          <p:blipFill>
            <a:blip r:embed="rId3"/>
            <a:stretch>
              <a:fillRect/>
            </a:stretch>
          </p:blipFill>
          <p:spPr>
            <a:xfrm rot="7038961">
              <a:off x="-4480859" y="21797816"/>
              <a:ext cx="3897209" cy="2520000"/>
            </a:xfrm>
            <a:prstGeom prst="rect">
              <a:avLst/>
            </a:prstGeom>
          </p:spPr>
        </p:pic>
        <p:pic>
          <p:nvPicPr>
            <p:cNvPr id="325" name="Picture 324">
              <a:extLst>
                <a:ext uri="{FF2B5EF4-FFF2-40B4-BE49-F238E27FC236}">
                  <a16:creationId xmlns:a16="http://schemas.microsoft.com/office/drawing/2014/main" xmlns="" id="{D351FA31-9D0B-499D-872B-8D0AEEF36C2D}"/>
                </a:ext>
              </a:extLst>
            </p:cNvPr>
            <p:cNvPicPr>
              <a:picLocks noChangeAspect="1"/>
            </p:cNvPicPr>
            <p:nvPr/>
          </p:nvPicPr>
          <p:blipFill>
            <a:blip r:embed="rId5"/>
            <a:stretch>
              <a:fillRect/>
            </a:stretch>
          </p:blipFill>
          <p:spPr>
            <a:xfrm rot="1470454">
              <a:off x="-11643892" y="19631030"/>
              <a:ext cx="3906000" cy="2520000"/>
            </a:xfrm>
            <a:prstGeom prst="rect">
              <a:avLst/>
            </a:prstGeom>
          </p:spPr>
        </p:pic>
        <p:pic>
          <p:nvPicPr>
            <p:cNvPr id="326" name="Picture 325">
              <a:extLst>
                <a:ext uri="{FF2B5EF4-FFF2-40B4-BE49-F238E27FC236}">
                  <a16:creationId xmlns:a16="http://schemas.microsoft.com/office/drawing/2014/main" xmlns="" id="{39DD1213-6641-44EF-A510-9D8B7EB7B6FF}"/>
                </a:ext>
              </a:extLst>
            </p:cNvPr>
            <p:cNvPicPr>
              <a:picLocks noChangeAspect="1"/>
            </p:cNvPicPr>
            <p:nvPr/>
          </p:nvPicPr>
          <p:blipFill>
            <a:blip r:embed="rId5"/>
            <a:stretch>
              <a:fillRect/>
            </a:stretch>
          </p:blipFill>
          <p:spPr>
            <a:xfrm>
              <a:off x="-7321531" y="24350161"/>
              <a:ext cx="3906000" cy="2520000"/>
            </a:xfrm>
            <a:prstGeom prst="rect">
              <a:avLst/>
            </a:prstGeom>
          </p:spPr>
        </p:pic>
        <p:pic>
          <p:nvPicPr>
            <p:cNvPr id="327" name="Picture 326">
              <a:extLst>
                <a:ext uri="{FF2B5EF4-FFF2-40B4-BE49-F238E27FC236}">
                  <a16:creationId xmlns:a16="http://schemas.microsoft.com/office/drawing/2014/main" xmlns="" id="{450FA3A6-CE02-4788-B696-38A6EC5AB63D}"/>
                </a:ext>
              </a:extLst>
            </p:cNvPr>
            <p:cNvPicPr>
              <a:picLocks noChangeAspect="1"/>
            </p:cNvPicPr>
            <p:nvPr/>
          </p:nvPicPr>
          <p:blipFill>
            <a:blip r:embed="rId7"/>
            <a:stretch>
              <a:fillRect/>
            </a:stretch>
          </p:blipFill>
          <p:spPr>
            <a:xfrm rot="20107652">
              <a:off x="-9423302" y="24406518"/>
              <a:ext cx="3897210" cy="2484818"/>
            </a:xfrm>
            <a:prstGeom prst="rect">
              <a:avLst/>
            </a:prstGeom>
          </p:spPr>
        </p:pic>
        <p:pic>
          <p:nvPicPr>
            <p:cNvPr id="328" name="Picture 327">
              <a:extLst>
                <a:ext uri="{FF2B5EF4-FFF2-40B4-BE49-F238E27FC236}">
                  <a16:creationId xmlns:a16="http://schemas.microsoft.com/office/drawing/2014/main" xmlns="" id="{E58EF96D-3754-412C-A161-5D1CF954D73B}"/>
                </a:ext>
              </a:extLst>
            </p:cNvPr>
            <p:cNvPicPr>
              <a:picLocks noChangeAspect="1"/>
            </p:cNvPicPr>
            <p:nvPr/>
          </p:nvPicPr>
          <p:blipFill>
            <a:blip r:embed="rId3"/>
            <a:stretch>
              <a:fillRect/>
            </a:stretch>
          </p:blipFill>
          <p:spPr>
            <a:xfrm rot="18242276">
              <a:off x="-11799679" y="24024902"/>
              <a:ext cx="3897209" cy="2520000"/>
            </a:xfrm>
            <a:prstGeom prst="rect">
              <a:avLst/>
            </a:prstGeom>
          </p:spPr>
        </p:pic>
        <p:pic>
          <p:nvPicPr>
            <p:cNvPr id="329" name="Picture 328">
              <a:extLst>
                <a:ext uri="{FF2B5EF4-FFF2-40B4-BE49-F238E27FC236}">
                  <a16:creationId xmlns:a16="http://schemas.microsoft.com/office/drawing/2014/main" xmlns="" id="{81829D11-5ECA-4766-BC2A-3D3B6EDA9C29}"/>
                </a:ext>
              </a:extLst>
            </p:cNvPr>
            <p:cNvPicPr>
              <a:picLocks noChangeAspect="1"/>
            </p:cNvPicPr>
            <p:nvPr/>
          </p:nvPicPr>
          <p:blipFill>
            <a:blip r:embed="rId4"/>
            <a:stretch>
              <a:fillRect/>
            </a:stretch>
          </p:blipFill>
          <p:spPr>
            <a:xfrm rot="7208617">
              <a:off x="-12444937" y="20489699"/>
              <a:ext cx="3897209" cy="2520000"/>
            </a:xfrm>
            <a:prstGeom prst="rect">
              <a:avLst/>
            </a:prstGeom>
          </p:spPr>
        </p:pic>
        <p:pic>
          <p:nvPicPr>
            <p:cNvPr id="330" name="Picture 329">
              <a:extLst>
                <a:ext uri="{FF2B5EF4-FFF2-40B4-BE49-F238E27FC236}">
                  <a16:creationId xmlns:a16="http://schemas.microsoft.com/office/drawing/2014/main" xmlns="" id="{D8B13F59-E7AB-4912-80F8-FEF2963BC1A9}"/>
                </a:ext>
              </a:extLst>
            </p:cNvPr>
            <p:cNvPicPr>
              <a:picLocks noChangeAspect="1"/>
            </p:cNvPicPr>
            <p:nvPr/>
          </p:nvPicPr>
          <p:blipFill>
            <a:blip r:embed="rId7"/>
            <a:stretch>
              <a:fillRect/>
            </a:stretch>
          </p:blipFill>
          <p:spPr>
            <a:xfrm rot="6358896">
              <a:off x="-12318030" y="22540396"/>
              <a:ext cx="3897210" cy="2484818"/>
            </a:xfrm>
            <a:prstGeom prst="rect">
              <a:avLst/>
            </a:prstGeom>
          </p:spPr>
        </p:pic>
        <p:pic>
          <p:nvPicPr>
            <p:cNvPr id="331" name="Picture 330">
              <a:extLst>
                <a:ext uri="{FF2B5EF4-FFF2-40B4-BE49-F238E27FC236}">
                  <a16:creationId xmlns:a16="http://schemas.microsoft.com/office/drawing/2014/main" xmlns="" id="{4A7CF892-194A-4A7E-9A8B-8453E617112D}"/>
                </a:ext>
              </a:extLst>
            </p:cNvPr>
            <p:cNvPicPr>
              <a:picLocks noChangeAspect="1"/>
            </p:cNvPicPr>
            <p:nvPr/>
          </p:nvPicPr>
          <p:blipFill>
            <a:blip r:embed="rId3"/>
            <a:stretch>
              <a:fillRect/>
            </a:stretch>
          </p:blipFill>
          <p:spPr>
            <a:xfrm rot="9186390">
              <a:off x="-9170762" y="22828567"/>
              <a:ext cx="3897209" cy="2520000"/>
            </a:xfrm>
            <a:prstGeom prst="rect">
              <a:avLst/>
            </a:prstGeom>
          </p:spPr>
        </p:pic>
        <p:pic>
          <p:nvPicPr>
            <p:cNvPr id="332" name="Picture 331">
              <a:extLst>
                <a:ext uri="{FF2B5EF4-FFF2-40B4-BE49-F238E27FC236}">
                  <a16:creationId xmlns:a16="http://schemas.microsoft.com/office/drawing/2014/main" xmlns="" id="{5CE205CA-9CAA-4904-96CA-7309360C44C7}"/>
                </a:ext>
              </a:extLst>
            </p:cNvPr>
            <p:cNvPicPr>
              <a:picLocks noChangeAspect="1"/>
            </p:cNvPicPr>
            <p:nvPr/>
          </p:nvPicPr>
          <p:blipFill>
            <a:blip r:embed="rId4"/>
            <a:stretch>
              <a:fillRect/>
            </a:stretch>
          </p:blipFill>
          <p:spPr>
            <a:xfrm rot="20216635">
              <a:off x="-9912612" y="21251477"/>
              <a:ext cx="3897209" cy="2520000"/>
            </a:xfrm>
            <a:prstGeom prst="rect">
              <a:avLst/>
            </a:prstGeom>
          </p:spPr>
        </p:pic>
        <p:pic>
          <p:nvPicPr>
            <p:cNvPr id="333" name="Picture 332">
              <a:extLst>
                <a:ext uri="{FF2B5EF4-FFF2-40B4-BE49-F238E27FC236}">
                  <a16:creationId xmlns:a16="http://schemas.microsoft.com/office/drawing/2014/main" xmlns="" id="{982E5701-4043-4237-860D-4139D218E16D}"/>
                </a:ext>
              </a:extLst>
            </p:cNvPr>
            <p:cNvPicPr>
              <a:picLocks noChangeAspect="1"/>
            </p:cNvPicPr>
            <p:nvPr/>
          </p:nvPicPr>
          <p:blipFill>
            <a:blip r:embed="rId6"/>
            <a:stretch>
              <a:fillRect/>
            </a:stretch>
          </p:blipFill>
          <p:spPr>
            <a:xfrm rot="17431801">
              <a:off x="-7931697" y="20523130"/>
              <a:ext cx="3897209" cy="2520000"/>
            </a:xfrm>
            <a:prstGeom prst="rect">
              <a:avLst/>
            </a:prstGeom>
          </p:spPr>
        </p:pic>
        <p:pic>
          <p:nvPicPr>
            <p:cNvPr id="334" name="Picture 333">
              <a:extLst>
                <a:ext uri="{FF2B5EF4-FFF2-40B4-BE49-F238E27FC236}">
                  <a16:creationId xmlns:a16="http://schemas.microsoft.com/office/drawing/2014/main" xmlns="" id="{CA43349F-B30A-4C44-A619-455B1A2EE0A7}"/>
                </a:ext>
              </a:extLst>
            </p:cNvPr>
            <p:cNvPicPr>
              <a:picLocks noChangeAspect="1"/>
            </p:cNvPicPr>
            <p:nvPr/>
          </p:nvPicPr>
          <p:blipFill>
            <a:blip r:embed="rId5"/>
            <a:stretch>
              <a:fillRect/>
            </a:stretch>
          </p:blipFill>
          <p:spPr>
            <a:xfrm rot="12615382">
              <a:off x="-6124341" y="18319316"/>
              <a:ext cx="3906000" cy="2520000"/>
            </a:xfrm>
            <a:prstGeom prst="rect">
              <a:avLst/>
            </a:prstGeom>
          </p:spPr>
        </p:pic>
        <p:pic>
          <p:nvPicPr>
            <p:cNvPr id="335" name="Picture 334">
              <a:extLst>
                <a:ext uri="{FF2B5EF4-FFF2-40B4-BE49-F238E27FC236}">
                  <a16:creationId xmlns:a16="http://schemas.microsoft.com/office/drawing/2014/main" xmlns="" id="{0829D8B6-7B43-40C2-9279-E9B9B0003A6A}"/>
                </a:ext>
              </a:extLst>
            </p:cNvPr>
            <p:cNvPicPr>
              <a:picLocks noChangeAspect="1"/>
            </p:cNvPicPr>
            <p:nvPr/>
          </p:nvPicPr>
          <p:blipFill>
            <a:blip r:embed="rId7"/>
            <a:stretch>
              <a:fillRect/>
            </a:stretch>
          </p:blipFill>
          <p:spPr>
            <a:xfrm rot="469972">
              <a:off x="-5894476" y="19582874"/>
              <a:ext cx="3897210" cy="2484818"/>
            </a:xfrm>
            <a:prstGeom prst="rect">
              <a:avLst/>
            </a:prstGeom>
          </p:spPr>
        </p:pic>
        <p:pic>
          <p:nvPicPr>
            <p:cNvPr id="336" name="Picture 335">
              <a:extLst>
                <a:ext uri="{FF2B5EF4-FFF2-40B4-BE49-F238E27FC236}">
                  <a16:creationId xmlns:a16="http://schemas.microsoft.com/office/drawing/2014/main" xmlns="" id="{D7F64C89-F657-4FF4-B1CD-BD47BE941F0A}"/>
                </a:ext>
              </a:extLst>
            </p:cNvPr>
            <p:cNvPicPr>
              <a:picLocks noChangeAspect="1"/>
            </p:cNvPicPr>
            <p:nvPr/>
          </p:nvPicPr>
          <p:blipFill>
            <a:blip r:embed="rId6"/>
            <a:stretch>
              <a:fillRect/>
            </a:stretch>
          </p:blipFill>
          <p:spPr>
            <a:xfrm rot="18970993">
              <a:off x="-6546914" y="15989784"/>
              <a:ext cx="3897209" cy="2520000"/>
            </a:xfrm>
            <a:prstGeom prst="rect">
              <a:avLst/>
            </a:prstGeom>
          </p:spPr>
        </p:pic>
        <p:pic>
          <p:nvPicPr>
            <p:cNvPr id="337" name="Picture 336">
              <a:extLst>
                <a:ext uri="{FF2B5EF4-FFF2-40B4-BE49-F238E27FC236}">
                  <a16:creationId xmlns:a16="http://schemas.microsoft.com/office/drawing/2014/main" xmlns="" id="{137B7684-8B2C-41F1-9320-B9C7DEB7EE97}"/>
                </a:ext>
              </a:extLst>
            </p:cNvPr>
            <p:cNvPicPr>
              <a:picLocks noChangeAspect="1"/>
            </p:cNvPicPr>
            <p:nvPr/>
          </p:nvPicPr>
          <p:blipFill>
            <a:blip r:embed="rId4"/>
            <a:stretch>
              <a:fillRect/>
            </a:stretch>
          </p:blipFill>
          <p:spPr>
            <a:xfrm rot="19228367">
              <a:off x="-6883469" y="22116163"/>
              <a:ext cx="3897209" cy="2520000"/>
            </a:xfrm>
            <a:prstGeom prst="rect">
              <a:avLst/>
            </a:prstGeom>
          </p:spPr>
        </p:pic>
        <p:pic>
          <p:nvPicPr>
            <p:cNvPr id="338" name="Picture 337">
              <a:extLst>
                <a:ext uri="{FF2B5EF4-FFF2-40B4-BE49-F238E27FC236}">
                  <a16:creationId xmlns:a16="http://schemas.microsoft.com/office/drawing/2014/main" xmlns="" id="{95C784B7-814B-4F4E-B88F-25E87F39F711}"/>
                </a:ext>
              </a:extLst>
            </p:cNvPr>
            <p:cNvPicPr>
              <a:picLocks noChangeAspect="1"/>
            </p:cNvPicPr>
            <p:nvPr/>
          </p:nvPicPr>
          <p:blipFill>
            <a:blip r:embed="rId4"/>
            <a:stretch>
              <a:fillRect/>
            </a:stretch>
          </p:blipFill>
          <p:spPr>
            <a:xfrm rot="5400000">
              <a:off x="-3798108" y="23655440"/>
              <a:ext cx="3897209" cy="2520000"/>
            </a:xfrm>
            <a:prstGeom prst="rect">
              <a:avLst/>
            </a:prstGeom>
          </p:spPr>
        </p:pic>
        <p:pic>
          <p:nvPicPr>
            <p:cNvPr id="339" name="Picture 338">
              <a:extLst>
                <a:ext uri="{FF2B5EF4-FFF2-40B4-BE49-F238E27FC236}">
                  <a16:creationId xmlns:a16="http://schemas.microsoft.com/office/drawing/2014/main" xmlns="" id="{537EA00A-0B2D-4937-8490-1CE50AA3E712}"/>
                </a:ext>
              </a:extLst>
            </p:cNvPr>
            <p:cNvPicPr>
              <a:picLocks noChangeAspect="1"/>
            </p:cNvPicPr>
            <p:nvPr/>
          </p:nvPicPr>
          <p:blipFill>
            <a:blip r:embed="rId6"/>
            <a:stretch>
              <a:fillRect/>
            </a:stretch>
          </p:blipFill>
          <p:spPr>
            <a:xfrm rot="1026649">
              <a:off x="-5211904" y="24235703"/>
              <a:ext cx="3897209" cy="2520000"/>
            </a:xfrm>
            <a:prstGeom prst="rect">
              <a:avLst/>
            </a:prstGeom>
          </p:spPr>
        </p:pic>
        <p:pic>
          <p:nvPicPr>
            <p:cNvPr id="340" name="Picture 339">
              <a:extLst>
                <a:ext uri="{FF2B5EF4-FFF2-40B4-BE49-F238E27FC236}">
                  <a16:creationId xmlns:a16="http://schemas.microsoft.com/office/drawing/2014/main" xmlns="" id="{9B869341-81A9-4830-857D-CAFCFBD6060B}"/>
                </a:ext>
              </a:extLst>
            </p:cNvPr>
            <p:cNvPicPr>
              <a:picLocks noChangeAspect="1"/>
            </p:cNvPicPr>
            <p:nvPr/>
          </p:nvPicPr>
          <p:blipFill>
            <a:blip r:embed="rId4"/>
            <a:stretch>
              <a:fillRect/>
            </a:stretch>
          </p:blipFill>
          <p:spPr>
            <a:xfrm rot="12745171">
              <a:off x="-9127688" y="17014451"/>
              <a:ext cx="3897209" cy="2520000"/>
            </a:xfrm>
            <a:prstGeom prst="rect">
              <a:avLst/>
            </a:prstGeom>
          </p:spPr>
        </p:pic>
        <p:pic>
          <p:nvPicPr>
            <p:cNvPr id="341" name="Picture 340">
              <a:extLst>
                <a:ext uri="{FF2B5EF4-FFF2-40B4-BE49-F238E27FC236}">
                  <a16:creationId xmlns:a16="http://schemas.microsoft.com/office/drawing/2014/main" xmlns="" id="{9001181D-1213-4496-9130-8FD3E977059B}"/>
                </a:ext>
              </a:extLst>
            </p:cNvPr>
            <p:cNvPicPr>
              <a:picLocks noChangeAspect="1"/>
            </p:cNvPicPr>
            <p:nvPr/>
          </p:nvPicPr>
          <p:blipFill>
            <a:blip r:embed="rId3"/>
            <a:stretch>
              <a:fillRect/>
            </a:stretch>
          </p:blipFill>
          <p:spPr>
            <a:xfrm rot="12965275">
              <a:off x="-4253547" y="17544937"/>
              <a:ext cx="3897209" cy="2520000"/>
            </a:xfrm>
            <a:prstGeom prst="rect">
              <a:avLst/>
            </a:prstGeom>
          </p:spPr>
        </p:pic>
        <p:pic>
          <p:nvPicPr>
            <p:cNvPr id="342" name="Picture 341">
              <a:extLst>
                <a:ext uri="{FF2B5EF4-FFF2-40B4-BE49-F238E27FC236}">
                  <a16:creationId xmlns:a16="http://schemas.microsoft.com/office/drawing/2014/main" xmlns="" id="{8460E530-EFDE-4940-8F23-69BD378D1627}"/>
                </a:ext>
              </a:extLst>
            </p:cNvPr>
            <p:cNvPicPr>
              <a:picLocks noChangeAspect="1"/>
            </p:cNvPicPr>
            <p:nvPr/>
          </p:nvPicPr>
          <p:blipFill>
            <a:blip r:embed="rId3"/>
            <a:stretch>
              <a:fillRect/>
            </a:stretch>
          </p:blipFill>
          <p:spPr>
            <a:xfrm rot="11567629">
              <a:off x="-9704096" y="18759070"/>
              <a:ext cx="3897209" cy="2520000"/>
            </a:xfrm>
            <a:prstGeom prst="rect">
              <a:avLst/>
            </a:prstGeom>
          </p:spPr>
        </p:pic>
        <p:pic>
          <p:nvPicPr>
            <p:cNvPr id="343" name="Picture 342">
              <a:extLst>
                <a:ext uri="{FF2B5EF4-FFF2-40B4-BE49-F238E27FC236}">
                  <a16:creationId xmlns:a16="http://schemas.microsoft.com/office/drawing/2014/main" xmlns="" id="{6B5FD62D-8049-4DBF-B1D7-8F073D53B83A}"/>
                </a:ext>
              </a:extLst>
            </p:cNvPr>
            <p:cNvPicPr>
              <a:picLocks noChangeAspect="1"/>
            </p:cNvPicPr>
            <p:nvPr/>
          </p:nvPicPr>
          <p:blipFill>
            <a:blip r:embed="rId6"/>
            <a:stretch>
              <a:fillRect/>
            </a:stretch>
          </p:blipFill>
          <p:spPr>
            <a:xfrm rot="7379251">
              <a:off x="-11969457" y="17510258"/>
              <a:ext cx="3897209" cy="2520000"/>
            </a:xfrm>
            <a:prstGeom prst="rect">
              <a:avLst/>
            </a:prstGeom>
          </p:spPr>
        </p:pic>
        <p:sp>
          <p:nvSpPr>
            <p:cNvPr id="344" name="Flowchart: Delay 27">
              <a:extLst>
                <a:ext uri="{FF2B5EF4-FFF2-40B4-BE49-F238E27FC236}">
                  <a16:creationId xmlns:a16="http://schemas.microsoft.com/office/drawing/2014/main" xmlns="" id="{79C3D58F-6EF6-4857-B85A-E2D39E068532}"/>
                </a:ext>
              </a:extLst>
            </p:cNvPr>
            <p:cNvSpPr/>
            <p:nvPr/>
          </p:nvSpPr>
          <p:spPr bwMode="auto">
            <a:xfrm rot="16200000">
              <a:off x="-11545013" y="15986244"/>
              <a:ext cx="10676451" cy="11091382"/>
            </a:xfrm>
            <a:custGeom>
              <a:avLst/>
              <a:gdLst>
                <a:gd name="connsiteX0" fmla="*/ 0 w 10676369"/>
                <a:gd name="connsiteY0" fmla="*/ 0 h 11091381"/>
                <a:gd name="connsiteX1" fmla="*/ 5338185 w 10676369"/>
                <a:gd name="connsiteY1" fmla="*/ 0 h 11091381"/>
                <a:gd name="connsiteX2" fmla="*/ 10676370 w 10676369"/>
                <a:gd name="connsiteY2" fmla="*/ 5545691 h 11091381"/>
                <a:gd name="connsiteX3" fmla="*/ 5338185 w 10676369"/>
                <a:gd name="connsiteY3" fmla="*/ 11091382 h 11091381"/>
                <a:gd name="connsiteX4" fmla="*/ 0 w 10676369"/>
                <a:gd name="connsiteY4" fmla="*/ 11091381 h 11091381"/>
                <a:gd name="connsiteX5" fmla="*/ 0 w 10676369"/>
                <a:gd name="connsiteY5" fmla="*/ 0 h 11091381"/>
                <a:gd name="connsiteX0" fmla="*/ 0 w 10714855"/>
                <a:gd name="connsiteY0" fmla="*/ 0 h 11091382"/>
                <a:gd name="connsiteX1" fmla="*/ 5338185 w 10714855"/>
                <a:gd name="connsiteY1" fmla="*/ 0 h 11091382"/>
                <a:gd name="connsiteX2" fmla="*/ 10676370 w 10714855"/>
                <a:gd name="connsiteY2" fmla="*/ 5545691 h 11091382"/>
                <a:gd name="connsiteX3" fmla="*/ 6919335 w 10714855"/>
                <a:gd name="connsiteY3" fmla="*/ 11091382 h 11091382"/>
                <a:gd name="connsiteX4" fmla="*/ 0 w 10714855"/>
                <a:gd name="connsiteY4" fmla="*/ 11091381 h 11091382"/>
                <a:gd name="connsiteX5" fmla="*/ 0 w 10714855"/>
                <a:gd name="connsiteY5" fmla="*/ 0 h 11091382"/>
                <a:gd name="connsiteX0" fmla="*/ 0 w 10676451"/>
                <a:gd name="connsiteY0" fmla="*/ 0 h 11091382"/>
                <a:gd name="connsiteX1" fmla="*/ 6862185 w 10676451"/>
                <a:gd name="connsiteY1" fmla="*/ 19050 h 11091382"/>
                <a:gd name="connsiteX2" fmla="*/ 10676370 w 10676451"/>
                <a:gd name="connsiteY2" fmla="*/ 5545691 h 11091382"/>
                <a:gd name="connsiteX3" fmla="*/ 6919335 w 10676451"/>
                <a:gd name="connsiteY3" fmla="*/ 11091382 h 11091382"/>
                <a:gd name="connsiteX4" fmla="*/ 0 w 10676451"/>
                <a:gd name="connsiteY4" fmla="*/ 11091381 h 11091382"/>
                <a:gd name="connsiteX5" fmla="*/ 0 w 10676451"/>
                <a:gd name="connsiteY5" fmla="*/ 0 h 11091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76451" h="11091382">
                  <a:moveTo>
                    <a:pt x="0" y="0"/>
                  </a:moveTo>
                  <a:lnTo>
                    <a:pt x="6862185" y="19050"/>
                  </a:lnTo>
                  <a:cubicBezTo>
                    <a:pt x="9810383" y="19050"/>
                    <a:pt x="10666845" y="3700302"/>
                    <a:pt x="10676370" y="5545691"/>
                  </a:cubicBezTo>
                  <a:cubicBezTo>
                    <a:pt x="10685895" y="7391080"/>
                    <a:pt x="9867533" y="11091382"/>
                    <a:pt x="6919335" y="11091382"/>
                  </a:cubicBezTo>
                  <a:lnTo>
                    <a:pt x="0" y="11091381"/>
                  </a:lnTo>
                  <a:lnTo>
                    <a:pt x="0" y="0"/>
                  </a:lnTo>
                  <a:close/>
                </a:path>
              </a:pathLst>
            </a:custGeom>
            <a:solidFill>
              <a:srgbClr val="F7F7F7">
                <a:alpha val="25098"/>
              </a:srgbClr>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dirty="0">
                <a:ln>
                  <a:noFill/>
                </a:ln>
                <a:solidFill>
                  <a:schemeClr val="tx1"/>
                </a:solidFill>
                <a:effectLst/>
                <a:latin typeface="Arial" pitchFamily="34" charset="0"/>
              </a:endParaRPr>
            </a:p>
          </p:txBody>
        </p:sp>
        <p:grpSp>
          <p:nvGrpSpPr>
            <p:cNvPr id="345" name="Group 344">
              <a:extLst>
                <a:ext uri="{FF2B5EF4-FFF2-40B4-BE49-F238E27FC236}">
                  <a16:creationId xmlns:a16="http://schemas.microsoft.com/office/drawing/2014/main" xmlns="" id="{2D58A856-87B1-4BDA-A40C-71C5B0D283DD}"/>
                </a:ext>
              </a:extLst>
            </p:cNvPr>
            <p:cNvGrpSpPr/>
            <p:nvPr/>
          </p:nvGrpSpPr>
          <p:grpSpPr>
            <a:xfrm>
              <a:off x="-11203533" y="13388469"/>
              <a:ext cx="10032754" cy="3951216"/>
              <a:chOff x="1989392" y="20723054"/>
              <a:chExt cx="10032754" cy="3951216"/>
            </a:xfrm>
          </p:grpSpPr>
          <p:sp>
            <p:nvSpPr>
              <p:cNvPr id="346" name="Cylinder 345">
                <a:extLst>
                  <a:ext uri="{FF2B5EF4-FFF2-40B4-BE49-F238E27FC236}">
                    <a16:creationId xmlns:a16="http://schemas.microsoft.com/office/drawing/2014/main" xmlns="" id="{2899D4D1-61F3-4F9C-9809-22A206516617}"/>
                  </a:ext>
                </a:extLst>
              </p:cNvPr>
              <p:cNvSpPr/>
              <p:nvPr/>
            </p:nvSpPr>
            <p:spPr bwMode="auto">
              <a:xfrm>
                <a:off x="1989392" y="21845373"/>
                <a:ext cx="10032754" cy="2828897"/>
              </a:xfrm>
              <a:prstGeom prst="can">
                <a:avLst>
                  <a:gd name="adj" fmla="val 36588"/>
                </a:avLst>
              </a:prstGeom>
              <a:gradFill>
                <a:gsLst>
                  <a:gs pos="50000">
                    <a:srgbClr val="F7F7F7"/>
                  </a:gs>
                  <a:gs pos="0">
                    <a:srgbClr val="F3F3F3"/>
                  </a:gs>
                  <a:gs pos="100000">
                    <a:schemeClr val="bg1"/>
                  </a:gs>
                </a:gsLst>
                <a:lin ang="5400000" scaled="1"/>
              </a:gra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dirty="0">
                  <a:ln>
                    <a:noFill/>
                  </a:ln>
                  <a:solidFill>
                    <a:schemeClr val="tx1"/>
                  </a:solidFill>
                  <a:effectLst/>
                  <a:latin typeface="Arial" pitchFamily="34" charset="0"/>
                </a:endParaRPr>
              </a:p>
            </p:txBody>
          </p:sp>
          <p:sp>
            <p:nvSpPr>
              <p:cNvPr id="347" name="Flowchart: Magnetic Disk 346">
                <a:extLst>
                  <a:ext uri="{FF2B5EF4-FFF2-40B4-BE49-F238E27FC236}">
                    <a16:creationId xmlns:a16="http://schemas.microsoft.com/office/drawing/2014/main" xmlns="" id="{B520AC77-33D7-4C17-9FA2-00784A63174C}"/>
                  </a:ext>
                </a:extLst>
              </p:cNvPr>
              <p:cNvSpPr/>
              <p:nvPr/>
            </p:nvSpPr>
            <p:spPr bwMode="auto">
              <a:xfrm>
                <a:off x="4114350" y="20723054"/>
                <a:ext cx="5888344" cy="1687411"/>
              </a:xfrm>
              <a:prstGeom prst="flowChartMagneticDisk">
                <a:avLst/>
              </a:prstGeom>
              <a:gradFill>
                <a:gsLst>
                  <a:gs pos="50000">
                    <a:srgbClr val="F7F7F7"/>
                  </a:gs>
                  <a:gs pos="0">
                    <a:srgbClr val="F3F3F3"/>
                  </a:gs>
                  <a:gs pos="100000">
                    <a:schemeClr val="bg1"/>
                  </a:gs>
                </a:gsLst>
                <a:lin ang="5400000" scaled="1"/>
              </a:gra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dirty="0">
                  <a:ln>
                    <a:noFill/>
                  </a:ln>
                  <a:solidFill>
                    <a:schemeClr val="tx1"/>
                  </a:solidFill>
                  <a:effectLst/>
                  <a:latin typeface="Arial" pitchFamily="34" charset="0"/>
                </a:endParaRPr>
              </a:p>
            </p:txBody>
          </p:sp>
        </p:grpSp>
      </p:grpSp>
      <p:grpSp>
        <p:nvGrpSpPr>
          <p:cNvPr id="348" name="Group 347">
            <a:extLst>
              <a:ext uri="{FF2B5EF4-FFF2-40B4-BE49-F238E27FC236}">
                <a16:creationId xmlns:a16="http://schemas.microsoft.com/office/drawing/2014/main" xmlns="" id="{8771DB7B-2824-402F-B0A5-D72D4371735E}"/>
              </a:ext>
            </a:extLst>
          </p:cNvPr>
          <p:cNvGrpSpPr>
            <a:grpSpLocks noChangeAspect="1"/>
          </p:cNvGrpSpPr>
          <p:nvPr/>
        </p:nvGrpSpPr>
        <p:grpSpPr>
          <a:xfrm>
            <a:off x="6495975" y="25467705"/>
            <a:ext cx="1775918" cy="2156813"/>
            <a:chOff x="-11756332" y="13388469"/>
            <a:chExt cx="11399994" cy="13845037"/>
          </a:xfrm>
        </p:grpSpPr>
        <p:pic>
          <p:nvPicPr>
            <p:cNvPr id="349" name="Picture 348">
              <a:extLst>
                <a:ext uri="{FF2B5EF4-FFF2-40B4-BE49-F238E27FC236}">
                  <a16:creationId xmlns:a16="http://schemas.microsoft.com/office/drawing/2014/main" xmlns="" id="{4134D843-E9D5-4EE5-A0F7-786DCBEA49DC}"/>
                </a:ext>
              </a:extLst>
            </p:cNvPr>
            <p:cNvPicPr>
              <a:picLocks noChangeAspect="1"/>
            </p:cNvPicPr>
            <p:nvPr/>
          </p:nvPicPr>
          <p:blipFill>
            <a:blip r:embed="rId6"/>
            <a:stretch>
              <a:fillRect/>
            </a:stretch>
          </p:blipFill>
          <p:spPr>
            <a:xfrm rot="16200000">
              <a:off x="-3798107" y="19625140"/>
              <a:ext cx="3897209" cy="2520000"/>
            </a:xfrm>
            <a:prstGeom prst="rect">
              <a:avLst/>
            </a:prstGeom>
          </p:spPr>
        </p:pic>
        <p:pic>
          <p:nvPicPr>
            <p:cNvPr id="350" name="Picture 349">
              <a:extLst>
                <a:ext uri="{FF2B5EF4-FFF2-40B4-BE49-F238E27FC236}">
                  <a16:creationId xmlns:a16="http://schemas.microsoft.com/office/drawing/2014/main" xmlns="" id="{B74B6202-E986-4F4A-8545-6E6205C1D43D}"/>
                </a:ext>
              </a:extLst>
            </p:cNvPr>
            <p:cNvPicPr>
              <a:picLocks noChangeAspect="1"/>
            </p:cNvPicPr>
            <p:nvPr/>
          </p:nvPicPr>
          <p:blipFill>
            <a:blip r:embed="rId7"/>
            <a:stretch>
              <a:fillRect/>
            </a:stretch>
          </p:blipFill>
          <p:spPr>
            <a:xfrm rot="15064421">
              <a:off x="-3864732" y="22720192"/>
              <a:ext cx="3897210" cy="2484818"/>
            </a:xfrm>
            <a:prstGeom prst="rect">
              <a:avLst/>
            </a:prstGeom>
          </p:spPr>
        </p:pic>
        <p:pic>
          <p:nvPicPr>
            <p:cNvPr id="351" name="Picture 350">
              <a:extLst>
                <a:ext uri="{FF2B5EF4-FFF2-40B4-BE49-F238E27FC236}">
                  <a16:creationId xmlns:a16="http://schemas.microsoft.com/office/drawing/2014/main" xmlns="" id="{D9CE0AD6-47E8-4016-9BB8-D38AE4963A59}"/>
                </a:ext>
              </a:extLst>
            </p:cNvPr>
            <p:cNvPicPr>
              <a:picLocks noChangeAspect="1"/>
            </p:cNvPicPr>
            <p:nvPr/>
          </p:nvPicPr>
          <p:blipFill>
            <a:blip r:embed="rId3"/>
            <a:stretch>
              <a:fillRect/>
            </a:stretch>
          </p:blipFill>
          <p:spPr>
            <a:xfrm rot="7038961">
              <a:off x="-4480859" y="21797816"/>
              <a:ext cx="3897209" cy="2520000"/>
            </a:xfrm>
            <a:prstGeom prst="rect">
              <a:avLst/>
            </a:prstGeom>
          </p:spPr>
        </p:pic>
        <p:pic>
          <p:nvPicPr>
            <p:cNvPr id="352" name="Picture 351">
              <a:extLst>
                <a:ext uri="{FF2B5EF4-FFF2-40B4-BE49-F238E27FC236}">
                  <a16:creationId xmlns:a16="http://schemas.microsoft.com/office/drawing/2014/main" xmlns="" id="{FD5374F0-A482-4DF0-859D-9B853FCD33B0}"/>
                </a:ext>
              </a:extLst>
            </p:cNvPr>
            <p:cNvPicPr>
              <a:picLocks noChangeAspect="1"/>
            </p:cNvPicPr>
            <p:nvPr/>
          </p:nvPicPr>
          <p:blipFill>
            <a:blip r:embed="rId5"/>
            <a:stretch>
              <a:fillRect/>
            </a:stretch>
          </p:blipFill>
          <p:spPr>
            <a:xfrm rot="1470454">
              <a:off x="-11643892" y="19631030"/>
              <a:ext cx="3906000" cy="2520000"/>
            </a:xfrm>
            <a:prstGeom prst="rect">
              <a:avLst/>
            </a:prstGeom>
          </p:spPr>
        </p:pic>
        <p:pic>
          <p:nvPicPr>
            <p:cNvPr id="353" name="Picture 352">
              <a:extLst>
                <a:ext uri="{FF2B5EF4-FFF2-40B4-BE49-F238E27FC236}">
                  <a16:creationId xmlns:a16="http://schemas.microsoft.com/office/drawing/2014/main" xmlns="" id="{D0A64051-7954-4B1D-A8DA-F0642AEB172C}"/>
                </a:ext>
              </a:extLst>
            </p:cNvPr>
            <p:cNvPicPr>
              <a:picLocks noChangeAspect="1"/>
            </p:cNvPicPr>
            <p:nvPr/>
          </p:nvPicPr>
          <p:blipFill>
            <a:blip r:embed="rId5"/>
            <a:stretch>
              <a:fillRect/>
            </a:stretch>
          </p:blipFill>
          <p:spPr>
            <a:xfrm>
              <a:off x="-7321531" y="24350161"/>
              <a:ext cx="3906000" cy="2520000"/>
            </a:xfrm>
            <a:prstGeom prst="rect">
              <a:avLst/>
            </a:prstGeom>
          </p:spPr>
        </p:pic>
        <p:pic>
          <p:nvPicPr>
            <p:cNvPr id="355" name="Picture 354">
              <a:extLst>
                <a:ext uri="{FF2B5EF4-FFF2-40B4-BE49-F238E27FC236}">
                  <a16:creationId xmlns:a16="http://schemas.microsoft.com/office/drawing/2014/main" xmlns="" id="{7719042C-E685-460E-9763-CEDBC216EF73}"/>
                </a:ext>
              </a:extLst>
            </p:cNvPr>
            <p:cNvPicPr>
              <a:picLocks noChangeAspect="1"/>
            </p:cNvPicPr>
            <p:nvPr/>
          </p:nvPicPr>
          <p:blipFill>
            <a:blip r:embed="rId7"/>
            <a:stretch>
              <a:fillRect/>
            </a:stretch>
          </p:blipFill>
          <p:spPr>
            <a:xfrm rot="20107652">
              <a:off x="-9423302" y="24406518"/>
              <a:ext cx="3897210" cy="2484818"/>
            </a:xfrm>
            <a:prstGeom prst="rect">
              <a:avLst/>
            </a:prstGeom>
          </p:spPr>
        </p:pic>
        <p:pic>
          <p:nvPicPr>
            <p:cNvPr id="356" name="Picture 355">
              <a:extLst>
                <a:ext uri="{FF2B5EF4-FFF2-40B4-BE49-F238E27FC236}">
                  <a16:creationId xmlns:a16="http://schemas.microsoft.com/office/drawing/2014/main" xmlns="" id="{68EDC731-17EA-4CBD-9D4E-CDEE0F7210C3}"/>
                </a:ext>
              </a:extLst>
            </p:cNvPr>
            <p:cNvPicPr>
              <a:picLocks noChangeAspect="1"/>
            </p:cNvPicPr>
            <p:nvPr/>
          </p:nvPicPr>
          <p:blipFill>
            <a:blip r:embed="rId3"/>
            <a:stretch>
              <a:fillRect/>
            </a:stretch>
          </p:blipFill>
          <p:spPr>
            <a:xfrm rot="18242276">
              <a:off x="-11799679" y="24024902"/>
              <a:ext cx="3897209" cy="2520000"/>
            </a:xfrm>
            <a:prstGeom prst="rect">
              <a:avLst/>
            </a:prstGeom>
          </p:spPr>
        </p:pic>
        <p:pic>
          <p:nvPicPr>
            <p:cNvPr id="357" name="Picture 356">
              <a:extLst>
                <a:ext uri="{FF2B5EF4-FFF2-40B4-BE49-F238E27FC236}">
                  <a16:creationId xmlns:a16="http://schemas.microsoft.com/office/drawing/2014/main" xmlns="" id="{6C2ABE56-FEB9-4918-8632-938872742BFC}"/>
                </a:ext>
              </a:extLst>
            </p:cNvPr>
            <p:cNvPicPr>
              <a:picLocks noChangeAspect="1"/>
            </p:cNvPicPr>
            <p:nvPr/>
          </p:nvPicPr>
          <p:blipFill>
            <a:blip r:embed="rId4"/>
            <a:stretch>
              <a:fillRect/>
            </a:stretch>
          </p:blipFill>
          <p:spPr>
            <a:xfrm rot="7208617">
              <a:off x="-12444937" y="20489699"/>
              <a:ext cx="3897209" cy="2520000"/>
            </a:xfrm>
            <a:prstGeom prst="rect">
              <a:avLst/>
            </a:prstGeom>
          </p:spPr>
        </p:pic>
        <p:pic>
          <p:nvPicPr>
            <p:cNvPr id="358" name="Picture 357">
              <a:extLst>
                <a:ext uri="{FF2B5EF4-FFF2-40B4-BE49-F238E27FC236}">
                  <a16:creationId xmlns:a16="http://schemas.microsoft.com/office/drawing/2014/main" xmlns="" id="{966118FA-8F14-4E02-9C47-88389E9FBBFC}"/>
                </a:ext>
              </a:extLst>
            </p:cNvPr>
            <p:cNvPicPr>
              <a:picLocks noChangeAspect="1"/>
            </p:cNvPicPr>
            <p:nvPr/>
          </p:nvPicPr>
          <p:blipFill>
            <a:blip r:embed="rId7"/>
            <a:stretch>
              <a:fillRect/>
            </a:stretch>
          </p:blipFill>
          <p:spPr>
            <a:xfrm rot="6358896">
              <a:off x="-12318030" y="22540396"/>
              <a:ext cx="3897210" cy="2484818"/>
            </a:xfrm>
            <a:prstGeom prst="rect">
              <a:avLst/>
            </a:prstGeom>
          </p:spPr>
        </p:pic>
        <p:pic>
          <p:nvPicPr>
            <p:cNvPr id="359" name="Picture 358">
              <a:extLst>
                <a:ext uri="{FF2B5EF4-FFF2-40B4-BE49-F238E27FC236}">
                  <a16:creationId xmlns:a16="http://schemas.microsoft.com/office/drawing/2014/main" xmlns="" id="{296C3387-5B03-4203-B7C3-1CA3134430E8}"/>
                </a:ext>
              </a:extLst>
            </p:cNvPr>
            <p:cNvPicPr>
              <a:picLocks noChangeAspect="1"/>
            </p:cNvPicPr>
            <p:nvPr/>
          </p:nvPicPr>
          <p:blipFill>
            <a:blip r:embed="rId3"/>
            <a:stretch>
              <a:fillRect/>
            </a:stretch>
          </p:blipFill>
          <p:spPr>
            <a:xfrm rot="9186390">
              <a:off x="-9170762" y="22828567"/>
              <a:ext cx="3897209" cy="2520000"/>
            </a:xfrm>
            <a:prstGeom prst="rect">
              <a:avLst/>
            </a:prstGeom>
          </p:spPr>
        </p:pic>
        <p:pic>
          <p:nvPicPr>
            <p:cNvPr id="366" name="Picture 365">
              <a:extLst>
                <a:ext uri="{FF2B5EF4-FFF2-40B4-BE49-F238E27FC236}">
                  <a16:creationId xmlns:a16="http://schemas.microsoft.com/office/drawing/2014/main" xmlns="" id="{6E9D84FB-CB33-4C94-B060-54CC022A345F}"/>
                </a:ext>
              </a:extLst>
            </p:cNvPr>
            <p:cNvPicPr>
              <a:picLocks noChangeAspect="1"/>
            </p:cNvPicPr>
            <p:nvPr/>
          </p:nvPicPr>
          <p:blipFill>
            <a:blip r:embed="rId4"/>
            <a:stretch>
              <a:fillRect/>
            </a:stretch>
          </p:blipFill>
          <p:spPr>
            <a:xfrm rot="20216635">
              <a:off x="-9912612" y="21251477"/>
              <a:ext cx="3897209" cy="2520000"/>
            </a:xfrm>
            <a:prstGeom prst="rect">
              <a:avLst/>
            </a:prstGeom>
          </p:spPr>
        </p:pic>
        <p:pic>
          <p:nvPicPr>
            <p:cNvPr id="367" name="Picture 366">
              <a:extLst>
                <a:ext uri="{FF2B5EF4-FFF2-40B4-BE49-F238E27FC236}">
                  <a16:creationId xmlns:a16="http://schemas.microsoft.com/office/drawing/2014/main" xmlns="" id="{250934F7-3DB8-403E-854C-802281AF6DD9}"/>
                </a:ext>
              </a:extLst>
            </p:cNvPr>
            <p:cNvPicPr>
              <a:picLocks noChangeAspect="1"/>
            </p:cNvPicPr>
            <p:nvPr/>
          </p:nvPicPr>
          <p:blipFill>
            <a:blip r:embed="rId6"/>
            <a:stretch>
              <a:fillRect/>
            </a:stretch>
          </p:blipFill>
          <p:spPr>
            <a:xfrm rot="17431801">
              <a:off x="-7931697" y="20523130"/>
              <a:ext cx="3897209" cy="2520000"/>
            </a:xfrm>
            <a:prstGeom prst="rect">
              <a:avLst/>
            </a:prstGeom>
          </p:spPr>
        </p:pic>
        <p:pic>
          <p:nvPicPr>
            <p:cNvPr id="368" name="Picture 367">
              <a:extLst>
                <a:ext uri="{FF2B5EF4-FFF2-40B4-BE49-F238E27FC236}">
                  <a16:creationId xmlns:a16="http://schemas.microsoft.com/office/drawing/2014/main" xmlns="" id="{47778F96-7009-4865-AE5E-E000FAEF2876}"/>
                </a:ext>
              </a:extLst>
            </p:cNvPr>
            <p:cNvPicPr>
              <a:picLocks noChangeAspect="1"/>
            </p:cNvPicPr>
            <p:nvPr/>
          </p:nvPicPr>
          <p:blipFill>
            <a:blip r:embed="rId5"/>
            <a:stretch>
              <a:fillRect/>
            </a:stretch>
          </p:blipFill>
          <p:spPr>
            <a:xfrm rot="12615382">
              <a:off x="-6124341" y="18319316"/>
              <a:ext cx="3906000" cy="2520000"/>
            </a:xfrm>
            <a:prstGeom prst="rect">
              <a:avLst/>
            </a:prstGeom>
          </p:spPr>
        </p:pic>
        <p:pic>
          <p:nvPicPr>
            <p:cNvPr id="369" name="Picture 368">
              <a:extLst>
                <a:ext uri="{FF2B5EF4-FFF2-40B4-BE49-F238E27FC236}">
                  <a16:creationId xmlns:a16="http://schemas.microsoft.com/office/drawing/2014/main" xmlns="" id="{BB63321F-C5F1-4F07-A799-63DDAE65E7E6}"/>
                </a:ext>
              </a:extLst>
            </p:cNvPr>
            <p:cNvPicPr>
              <a:picLocks noChangeAspect="1"/>
            </p:cNvPicPr>
            <p:nvPr/>
          </p:nvPicPr>
          <p:blipFill>
            <a:blip r:embed="rId7"/>
            <a:stretch>
              <a:fillRect/>
            </a:stretch>
          </p:blipFill>
          <p:spPr>
            <a:xfrm rot="469972">
              <a:off x="-5894476" y="19582874"/>
              <a:ext cx="3897210" cy="2484818"/>
            </a:xfrm>
            <a:prstGeom prst="rect">
              <a:avLst/>
            </a:prstGeom>
          </p:spPr>
        </p:pic>
        <p:pic>
          <p:nvPicPr>
            <p:cNvPr id="370" name="Picture 369">
              <a:extLst>
                <a:ext uri="{FF2B5EF4-FFF2-40B4-BE49-F238E27FC236}">
                  <a16:creationId xmlns:a16="http://schemas.microsoft.com/office/drawing/2014/main" xmlns="" id="{E7CD31BC-FD85-4821-81D4-374A9F7DCDC9}"/>
                </a:ext>
              </a:extLst>
            </p:cNvPr>
            <p:cNvPicPr>
              <a:picLocks noChangeAspect="1"/>
            </p:cNvPicPr>
            <p:nvPr/>
          </p:nvPicPr>
          <p:blipFill>
            <a:blip r:embed="rId6"/>
            <a:stretch>
              <a:fillRect/>
            </a:stretch>
          </p:blipFill>
          <p:spPr>
            <a:xfrm rot="18970993">
              <a:off x="-6546914" y="15989784"/>
              <a:ext cx="3897209" cy="2520000"/>
            </a:xfrm>
            <a:prstGeom prst="rect">
              <a:avLst/>
            </a:prstGeom>
          </p:spPr>
        </p:pic>
        <p:pic>
          <p:nvPicPr>
            <p:cNvPr id="371" name="Picture 370">
              <a:extLst>
                <a:ext uri="{FF2B5EF4-FFF2-40B4-BE49-F238E27FC236}">
                  <a16:creationId xmlns:a16="http://schemas.microsoft.com/office/drawing/2014/main" xmlns="" id="{7C919ECA-34EE-4421-8BBE-7B04E69A6D73}"/>
                </a:ext>
              </a:extLst>
            </p:cNvPr>
            <p:cNvPicPr>
              <a:picLocks noChangeAspect="1"/>
            </p:cNvPicPr>
            <p:nvPr/>
          </p:nvPicPr>
          <p:blipFill>
            <a:blip r:embed="rId4"/>
            <a:stretch>
              <a:fillRect/>
            </a:stretch>
          </p:blipFill>
          <p:spPr>
            <a:xfrm rot="19228367">
              <a:off x="-6883469" y="22116163"/>
              <a:ext cx="3897209" cy="2520000"/>
            </a:xfrm>
            <a:prstGeom prst="rect">
              <a:avLst/>
            </a:prstGeom>
          </p:spPr>
        </p:pic>
        <p:pic>
          <p:nvPicPr>
            <p:cNvPr id="372" name="Picture 371">
              <a:extLst>
                <a:ext uri="{FF2B5EF4-FFF2-40B4-BE49-F238E27FC236}">
                  <a16:creationId xmlns:a16="http://schemas.microsoft.com/office/drawing/2014/main" xmlns="" id="{EC16F70D-91EC-451A-8B0A-B207AC89D13C}"/>
                </a:ext>
              </a:extLst>
            </p:cNvPr>
            <p:cNvPicPr>
              <a:picLocks noChangeAspect="1"/>
            </p:cNvPicPr>
            <p:nvPr/>
          </p:nvPicPr>
          <p:blipFill>
            <a:blip r:embed="rId4"/>
            <a:stretch>
              <a:fillRect/>
            </a:stretch>
          </p:blipFill>
          <p:spPr>
            <a:xfrm rot="5400000">
              <a:off x="-3798108" y="23655440"/>
              <a:ext cx="3897209" cy="2520000"/>
            </a:xfrm>
            <a:prstGeom prst="rect">
              <a:avLst/>
            </a:prstGeom>
          </p:spPr>
        </p:pic>
        <p:pic>
          <p:nvPicPr>
            <p:cNvPr id="373" name="Picture 372">
              <a:extLst>
                <a:ext uri="{FF2B5EF4-FFF2-40B4-BE49-F238E27FC236}">
                  <a16:creationId xmlns:a16="http://schemas.microsoft.com/office/drawing/2014/main" xmlns="" id="{BDDA62B1-187C-45D4-A8C2-2B8E915043AA}"/>
                </a:ext>
              </a:extLst>
            </p:cNvPr>
            <p:cNvPicPr>
              <a:picLocks noChangeAspect="1"/>
            </p:cNvPicPr>
            <p:nvPr/>
          </p:nvPicPr>
          <p:blipFill>
            <a:blip r:embed="rId6"/>
            <a:stretch>
              <a:fillRect/>
            </a:stretch>
          </p:blipFill>
          <p:spPr>
            <a:xfrm rot="1026649">
              <a:off x="-5211904" y="24235703"/>
              <a:ext cx="3897209" cy="2520000"/>
            </a:xfrm>
            <a:prstGeom prst="rect">
              <a:avLst/>
            </a:prstGeom>
          </p:spPr>
        </p:pic>
        <p:pic>
          <p:nvPicPr>
            <p:cNvPr id="374" name="Picture 373">
              <a:extLst>
                <a:ext uri="{FF2B5EF4-FFF2-40B4-BE49-F238E27FC236}">
                  <a16:creationId xmlns:a16="http://schemas.microsoft.com/office/drawing/2014/main" xmlns="" id="{C18A45D9-6FB0-41E2-B994-4FD176C28F9C}"/>
                </a:ext>
              </a:extLst>
            </p:cNvPr>
            <p:cNvPicPr>
              <a:picLocks noChangeAspect="1"/>
            </p:cNvPicPr>
            <p:nvPr/>
          </p:nvPicPr>
          <p:blipFill>
            <a:blip r:embed="rId4"/>
            <a:stretch>
              <a:fillRect/>
            </a:stretch>
          </p:blipFill>
          <p:spPr>
            <a:xfrm rot="12745171">
              <a:off x="-9127688" y="17014451"/>
              <a:ext cx="3897209" cy="2520000"/>
            </a:xfrm>
            <a:prstGeom prst="rect">
              <a:avLst/>
            </a:prstGeom>
          </p:spPr>
        </p:pic>
        <p:pic>
          <p:nvPicPr>
            <p:cNvPr id="375" name="Picture 374">
              <a:extLst>
                <a:ext uri="{FF2B5EF4-FFF2-40B4-BE49-F238E27FC236}">
                  <a16:creationId xmlns:a16="http://schemas.microsoft.com/office/drawing/2014/main" xmlns="" id="{138982D6-3F69-41A9-A349-929EF26BA702}"/>
                </a:ext>
              </a:extLst>
            </p:cNvPr>
            <p:cNvPicPr>
              <a:picLocks noChangeAspect="1"/>
            </p:cNvPicPr>
            <p:nvPr/>
          </p:nvPicPr>
          <p:blipFill>
            <a:blip r:embed="rId3"/>
            <a:stretch>
              <a:fillRect/>
            </a:stretch>
          </p:blipFill>
          <p:spPr>
            <a:xfrm rot="12965275">
              <a:off x="-4253547" y="17544937"/>
              <a:ext cx="3897209" cy="2520000"/>
            </a:xfrm>
            <a:prstGeom prst="rect">
              <a:avLst/>
            </a:prstGeom>
          </p:spPr>
        </p:pic>
        <p:pic>
          <p:nvPicPr>
            <p:cNvPr id="376" name="Picture 375">
              <a:extLst>
                <a:ext uri="{FF2B5EF4-FFF2-40B4-BE49-F238E27FC236}">
                  <a16:creationId xmlns:a16="http://schemas.microsoft.com/office/drawing/2014/main" xmlns="" id="{42B7E949-584D-485A-9D9C-C3779FBB19CD}"/>
                </a:ext>
              </a:extLst>
            </p:cNvPr>
            <p:cNvPicPr>
              <a:picLocks noChangeAspect="1"/>
            </p:cNvPicPr>
            <p:nvPr/>
          </p:nvPicPr>
          <p:blipFill>
            <a:blip r:embed="rId3"/>
            <a:stretch>
              <a:fillRect/>
            </a:stretch>
          </p:blipFill>
          <p:spPr>
            <a:xfrm rot="11567629">
              <a:off x="-9704096" y="18759070"/>
              <a:ext cx="3897209" cy="2520000"/>
            </a:xfrm>
            <a:prstGeom prst="rect">
              <a:avLst/>
            </a:prstGeom>
          </p:spPr>
        </p:pic>
        <p:pic>
          <p:nvPicPr>
            <p:cNvPr id="383" name="Picture 382">
              <a:extLst>
                <a:ext uri="{FF2B5EF4-FFF2-40B4-BE49-F238E27FC236}">
                  <a16:creationId xmlns:a16="http://schemas.microsoft.com/office/drawing/2014/main" xmlns="" id="{9B357192-18B4-4CE4-BF54-04A714A195B6}"/>
                </a:ext>
              </a:extLst>
            </p:cNvPr>
            <p:cNvPicPr>
              <a:picLocks noChangeAspect="1"/>
            </p:cNvPicPr>
            <p:nvPr/>
          </p:nvPicPr>
          <p:blipFill>
            <a:blip r:embed="rId6"/>
            <a:stretch>
              <a:fillRect/>
            </a:stretch>
          </p:blipFill>
          <p:spPr>
            <a:xfrm rot="7379251">
              <a:off x="-11969457" y="17510258"/>
              <a:ext cx="3897209" cy="2520000"/>
            </a:xfrm>
            <a:prstGeom prst="rect">
              <a:avLst/>
            </a:prstGeom>
          </p:spPr>
        </p:pic>
        <p:sp>
          <p:nvSpPr>
            <p:cNvPr id="394" name="Flowchart: Delay 27">
              <a:extLst>
                <a:ext uri="{FF2B5EF4-FFF2-40B4-BE49-F238E27FC236}">
                  <a16:creationId xmlns:a16="http://schemas.microsoft.com/office/drawing/2014/main" xmlns="" id="{C294BB0D-4686-4A48-B65C-8FD3F1133683}"/>
                </a:ext>
              </a:extLst>
            </p:cNvPr>
            <p:cNvSpPr/>
            <p:nvPr/>
          </p:nvSpPr>
          <p:spPr bwMode="auto">
            <a:xfrm rot="16200000">
              <a:off x="-11545013" y="15986244"/>
              <a:ext cx="10676451" cy="11091382"/>
            </a:xfrm>
            <a:custGeom>
              <a:avLst/>
              <a:gdLst>
                <a:gd name="connsiteX0" fmla="*/ 0 w 10676369"/>
                <a:gd name="connsiteY0" fmla="*/ 0 h 11091381"/>
                <a:gd name="connsiteX1" fmla="*/ 5338185 w 10676369"/>
                <a:gd name="connsiteY1" fmla="*/ 0 h 11091381"/>
                <a:gd name="connsiteX2" fmla="*/ 10676370 w 10676369"/>
                <a:gd name="connsiteY2" fmla="*/ 5545691 h 11091381"/>
                <a:gd name="connsiteX3" fmla="*/ 5338185 w 10676369"/>
                <a:gd name="connsiteY3" fmla="*/ 11091382 h 11091381"/>
                <a:gd name="connsiteX4" fmla="*/ 0 w 10676369"/>
                <a:gd name="connsiteY4" fmla="*/ 11091381 h 11091381"/>
                <a:gd name="connsiteX5" fmla="*/ 0 w 10676369"/>
                <a:gd name="connsiteY5" fmla="*/ 0 h 11091381"/>
                <a:gd name="connsiteX0" fmla="*/ 0 w 10714855"/>
                <a:gd name="connsiteY0" fmla="*/ 0 h 11091382"/>
                <a:gd name="connsiteX1" fmla="*/ 5338185 w 10714855"/>
                <a:gd name="connsiteY1" fmla="*/ 0 h 11091382"/>
                <a:gd name="connsiteX2" fmla="*/ 10676370 w 10714855"/>
                <a:gd name="connsiteY2" fmla="*/ 5545691 h 11091382"/>
                <a:gd name="connsiteX3" fmla="*/ 6919335 w 10714855"/>
                <a:gd name="connsiteY3" fmla="*/ 11091382 h 11091382"/>
                <a:gd name="connsiteX4" fmla="*/ 0 w 10714855"/>
                <a:gd name="connsiteY4" fmla="*/ 11091381 h 11091382"/>
                <a:gd name="connsiteX5" fmla="*/ 0 w 10714855"/>
                <a:gd name="connsiteY5" fmla="*/ 0 h 11091382"/>
                <a:gd name="connsiteX0" fmla="*/ 0 w 10676451"/>
                <a:gd name="connsiteY0" fmla="*/ 0 h 11091382"/>
                <a:gd name="connsiteX1" fmla="*/ 6862185 w 10676451"/>
                <a:gd name="connsiteY1" fmla="*/ 19050 h 11091382"/>
                <a:gd name="connsiteX2" fmla="*/ 10676370 w 10676451"/>
                <a:gd name="connsiteY2" fmla="*/ 5545691 h 11091382"/>
                <a:gd name="connsiteX3" fmla="*/ 6919335 w 10676451"/>
                <a:gd name="connsiteY3" fmla="*/ 11091382 h 11091382"/>
                <a:gd name="connsiteX4" fmla="*/ 0 w 10676451"/>
                <a:gd name="connsiteY4" fmla="*/ 11091381 h 11091382"/>
                <a:gd name="connsiteX5" fmla="*/ 0 w 10676451"/>
                <a:gd name="connsiteY5" fmla="*/ 0 h 11091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76451" h="11091382">
                  <a:moveTo>
                    <a:pt x="0" y="0"/>
                  </a:moveTo>
                  <a:lnTo>
                    <a:pt x="6862185" y="19050"/>
                  </a:lnTo>
                  <a:cubicBezTo>
                    <a:pt x="9810383" y="19050"/>
                    <a:pt x="10666845" y="3700302"/>
                    <a:pt x="10676370" y="5545691"/>
                  </a:cubicBezTo>
                  <a:cubicBezTo>
                    <a:pt x="10685895" y="7391080"/>
                    <a:pt x="9867533" y="11091382"/>
                    <a:pt x="6919335" y="11091382"/>
                  </a:cubicBezTo>
                  <a:lnTo>
                    <a:pt x="0" y="11091381"/>
                  </a:lnTo>
                  <a:lnTo>
                    <a:pt x="0" y="0"/>
                  </a:lnTo>
                  <a:close/>
                </a:path>
              </a:pathLst>
            </a:custGeom>
            <a:solidFill>
              <a:srgbClr val="F7F7F7">
                <a:alpha val="25098"/>
              </a:srgbClr>
            </a:soli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dirty="0">
                <a:ln>
                  <a:noFill/>
                </a:ln>
                <a:solidFill>
                  <a:schemeClr val="tx1"/>
                </a:solidFill>
                <a:effectLst/>
                <a:latin typeface="Arial" pitchFamily="34" charset="0"/>
              </a:endParaRPr>
            </a:p>
          </p:txBody>
        </p:sp>
        <p:grpSp>
          <p:nvGrpSpPr>
            <p:cNvPr id="395" name="Group 394">
              <a:extLst>
                <a:ext uri="{FF2B5EF4-FFF2-40B4-BE49-F238E27FC236}">
                  <a16:creationId xmlns:a16="http://schemas.microsoft.com/office/drawing/2014/main" xmlns="" id="{FB26CE5B-4A5B-4CF0-8307-802356607E49}"/>
                </a:ext>
              </a:extLst>
            </p:cNvPr>
            <p:cNvGrpSpPr/>
            <p:nvPr/>
          </p:nvGrpSpPr>
          <p:grpSpPr>
            <a:xfrm>
              <a:off x="-11203533" y="13388469"/>
              <a:ext cx="10032754" cy="3951216"/>
              <a:chOff x="1989392" y="20723054"/>
              <a:chExt cx="10032754" cy="3951216"/>
            </a:xfrm>
          </p:grpSpPr>
          <p:sp>
            <p:nvSpPr>
              <p:cNvPr id="396" name="Cylinder 395">
                <a:extLst>
                  <a:ext uri="{FF2B5EF4-FFF2-40B4-BE49-F238E27FC236}">
                    <a16:creationId xmlns:a16="http://schemas.microsoft.com/office/drawing/2014/main" xmlns="" id="{D0E7F980-C2DE-4DA3-91B6-A670D9760598}"/>
                  </a:ext>
                </a:extLst>
              </p:cNvPr>
              <p:cNvSpPr/>
              <p:nvPr/>
            </p:nvSpPr>
            <p:spPr bwMode="auto">
              <a:xfrm>
                <a:off x="1989392" y="21845373"/>
                <a:ext cx="10032754" cy="2828897"/>
              </a:xfrm>
              <a:prstGeom prst="can">
                <a:avLst>
                  <a:gd name="adj" fmla="val 36588"/>
                </a:avLst>
              </a:prstGeom>
              <a:gradFill>
                <a:gsLst>
                  <a:gs pos="50000">
                    <a:srgbClr val="F7F7F7"/>
                  </a:gs>
                  <a:gs pos="0">
                    <a:srgbClr val="F3F3F3"/>
                  </a:gs>
                  <a:gs pos="100000">
                    <a:schemeClr val="bg1"/>
                  </a:gs>
                </a:gsLst>
                <a:lin ang="5400000" scaled="1"/>
              </a:gra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dirty="0">
                  <a:ln>
                    <a:noFill/>
                  </a:ln>
                  <a:solidFill>
                    <a:schemeClr val="tx1"/>
                  </a:solidFill>
                  <a:effectLst/>
                  <a:latin typeface="Arial" pitchFamily="34" charset="0"/>
                </a:endParaRPr>
              </a:p>
            </p:txBody>
          </p:sp>
          <p:sp>
            <p:nvSpPr>
              <p:cNvPr id="397" name="Flowchart: Magnetic Disk 396">
                <a:extLst>
                  <a:ext uri="{FF2B5EF4-FFF2-40B4-BE49-F238E27FC236}">
                    <a16:creationId xmlns:a16="http://schemas.microsoft.com/office/drawing/2014/main" xmlns="" id="{1D2743D6-DBB5-490B-A480-7D9134FAB109}"/>
                  </a:ext>
                </a:extLst>
              </p:cNvPr>
              <p:cNvSpPr/>
              <p:nvPr/>
            </p:nvSpPr>
            <p:spPr bwMode="auto">
              <a:xfrm>
                <a:off x="4114350" y="20723054"/>
                <a:ext cx="5888344" cy="1687411"/>
              </a:xfrm>
              <a:prstGeom prst="flowChartMagneticDisk">
                <a:avLst/>
              </a:prstGeom>
              <a:gradFill>
                <a:gsLst>
                  <a:gs pos="50000">
                    <a:srgbClr val="F7F7F7"/>
                  </a:gs>
                  <a:gs pos="0">
                    <a:srgbClr val="F3F3F3"/>
                  </a:gs>
                  <a:gs pos="100000">
                    <a:schemeClr val="bg1"/>
                  </a:gs>
                </a:gsLst>
                <a:lin ang="5400000" scaled="1"/>
              </a:grad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949700" rtl="0" eaLnBrk="1" fontAlgn="base" latinLnBrk="0" hangingPunct="1">
                  <a:lnSpc>
                    <a:spcPct val="100000"/>
                  </a:lnSpc>
                  <a:spcBef>
                    <a:spcPct val="0"/>
                  </a:spcBef>
                  <a:spcAft>
                    <a:spcPct val="0"/>
                  </a:spcAft>
                  <a:buClrTx/>
                  <a:buSzTx/>
                  <a:buFontTx/>
                  <a:buNone/>
                  <a:tabLst/>
                </a:pPr>
                <a:endParaRPr kumimoji="0" lang="en-AU" sz="7800" b="0" i="0" u="none" strike="noStrike" cap="none" normalizeH="0" baseline="0" dirty="0">
                  <a:ln>
                    <a:noFill/>
                  </a:ln>
                  <a:solidFill>
                    <a:schemeClr val="tx1"/>
                  </a:solidFill>
                  <a:effectLst/>
                  <a:latin typeface="Arial" pitchFamily="34" charset="0"/>
                </a:endParaRPr>
              </a:p>
            </p:txBody>
          </p:sp>
        </p:grpSp>
      </p:grpSp>
      <p:sp>
        <p:nvSpPr>
          <p:cNvPr id="399" name="Rectangle 398">
            <a:extLst>
              <a:ext uri="{FF2B5EF4-FFF2-40B4-BE49-F238E27FC236}">
                <a16:creationId xmlns:a16="http://schemas.microsoft.com/office/drawing/2014/main" xmlns="" id="{68E88D18-7B94-46CD-97D4-EF707E76B5A7}"/>
              </a:ext>
            </a:extLst>
          </p:cNvPr>
          <p:cNvSpPr/>
          <p:nvPr/>
        </p:nvSpPr>
        <p:spPr bwMode="auto">
          <a:xfrm>
            <a:off x="763729" y="37694275"/>
            <a:ext cx="2903484" cy="539789"/>
          </a:xfrm>
          <a:prstGeom prst="rect">
            <a:avLst/>
          </a:prstGeom>
          <a:solidFill>
            <a:srgbClr val="FFFFFF">
              <a:alpha val="85000"/>
            </a:srgb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3949700" rtl="0" eaLnBrk="1" fontAlgn="base" latinLnBrk="0" hangingPunct="1">
              <a:lnSpc>
                <a:spcPct val="100000"/>
              </a:lnSpc>
              <a:spcBef>
                <a:spcPct val="0"/>
              </a:spcBef>
              <a:spcAft>
                <a:spcPct val="0"/>
              </a:spcAft>
              <a:buClrTx/>
              <a:buSzTx/>
              <a:buFontTx/>
              <a:buNone/>
              <a:tabLst/>
            </a:pPr>
            <a:r>
              <a:rPr kumimoji="0" lang="en-AU" sz="2700" b="0" i="0" u="none" strike="noStrike" cap="none" normalizeH="0" baseline="0" dirty="0">
                <a:ln>
                  <a:noFill/>
                </a:ln>
                <a:solidFill>
                  <a:schemeClr val="tx1"/>
                </a:solidFill>
                <a:effectLst/>
                <a:latin typeface="Arial" pitchFamily="34" charset="0"/>
              </a:rPr>
              <a:t>Even Size, Mixed</a:t>
            </a:r>
          </a:p>
        </p:txBody>
      </p:sp>
      <p:sp>
        <p:nvSpPr>
          <p:cNvPr id="400" name="Rectangle 399">
            <a:extLst>
              <a:ext uri="{FF2B5EF4-FFF2-40B4-BE49-F238E27FC236}">
                <a16:creationId xmlns:a16="http://schemas.microsoft.com/office/drawing/2014/main" xmlns="" id="{CF80B379-E601-41AB-846F-9F8A1B8503E6}"/>
              </a:ext>
            </a:extLst>
          </p:cNvPr>
          <p:cNvSpPr/>
          <p:nvPr/>
        </p:nvSpPr>
        <p:spPr bwMode="auto">
          <a:xfrm>
            <a:off x="4532609" y="37693742"/>
            <a:ext cx="2896515" cy="539789"/>
          </a:xfrm>
          <a:prstGeom prst="rect">
            <a:avLst/>
          </a:prstGeom>
          <a:solidFill>
            <a:srgbClr val="FFFFFF">
              <a:alpha val="85000"/>
            </a:srgb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3949700" rtl="0" eaLnBrk="1" fontAlgn="base" latinLnBrk="0" hangingPunct="1">
              <a:lnSpc>
                <a:spcPct val="100000"/>
              </a:lnSpc>
              <a:spcBef>
                <a:spcPct val="0"/>
              </a:spcBef>
              <a:spcAft>
                <a:spcPct val="0"/>
              </a:spcAft>
              <a:buClrTx/>
              <a:buSzTx/>
              <a:buFontTx/>
              <a:buNone/>
              <a:tabLst/>
            </a:pPr>
            <a:r>
              <a:rPr kumimoji="0" lang="en-AU" sz="2700" b="0" i="0" u="none" strike="noStrike" cap="none" normalizeH="0" baseline="0" dirty="0">
                <a:ln>
                  <a:noFill/>
                </a:ln>
                <a:solidFill>
                  <a:schemeClr val="tx1"/>
                </a:solidFill>
                <a:effectLst/>
                <a:latin typeface="Arial" pitchFamily="34" charset="0"/>
              </a:rPr>
              <a:t>Even Size, Split</a:t>
            </a:r>
          </a:p>
        </p:txBody>
      </p:sp>
      <p:sp>
        <p:nvSpPr>
          <p:cNvPr id="493" name="Rectangle 492">
            <a:extLst>
              <a:ext uri="{FF2B5EF4-FFF2-40B4-BE49-F238E27FC236}">
                <a16:creationId xmlns:a16="http://schemas.microsoft.com/office/drawing/2014/main" xmlns="" id="{C712C139-F447-4C88-9FFA-BE4772CB6459}"/>
              </a:ext>
            </a:extLst>
          </p:cNvPr>
          <p:cNvSpPr/>
          <p:nvPr/>
        </p:nvSpPr>
        <p:spPr bwMode="auto">
          <a:xfrm>
            <a:off x="8344916" y="37693742"/>
            <a:ext cx="2895724" cy="539789"/>
          </a:xfrm>
          <a:prstGeom prst="rect">
            <a:avLst/>
          </a:prstGeom>
          <a:solidFill>
            <a:srgbClr val="FFFFFF">
              <a:alpha val="85000"/>
            </a:srgb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3949700" rtl="0" eaLnBrk="1" fontAlgn="base" latinLnBrk="0" hangingPunct="1">
              <a:lnSpc>
                <a:spcPct val="100000"/>
              </a:lnSpc>
              <a:spcBef>
                <a:spcPct val="0"/>
              </a:spcBef>
              <a:spcAft>
                <a:spcPct val="0"/>
              </a:spcAft>
              <a:buClrTx/>
              <a:buSzTx/>
              <a:buFontTx/>
              <a:buNone/>
              <a:tabLst/>
            </a:pPr>
            <a:r>
              <a:rPr kumimoji="0" lang="en-AU" sz="2700" b="0" i="0" u="none" strike="noStrike" cap="none" normalizeH="0" baseline="0" dirty="0">
                <a:ln>
                  <a:noFill/>
                </a:ln>
                <a:solidFill>
                  <a:schemeClr val="tx1"/>
                </a:solidFill>
                <a:effectLst/>
                <a:latin typeface="Arial" pitchFamily="34" charset="0"/>
              </a:rPr>
              <a:t>Even Area, Mixed</a:t>
            </a:r>
          </a:p>
        </p:txBody>
      </p:sp>
      <p:sp>
        <p:nvSpPr>
          <p:cNvPr id="494" name="Rectangle 493">
            <a:extLst>
              <a:ext uri="{FF2B5EF4-FFF2-40B4-BE49-F238E27FC236}">
                <a16:creationId xmlns:a16="http://schemas.microsoft.com/office/drawing/2014/main" xmlns="" id="{E5E35A64-BA72-4B52-B9A4-7C1016A0F041}"/>
              </a:ext>
            </a:extLst>
          </p:cNvPr>
          <p:cNvSpPr/>
          <p:nvPr/>
        </p:nvSpPr>
        <p:spPr bwMode="auto">
          <a:xfrm>
            <a:off x="12170549" y="37693742"/>
            <a:ext cx="2898637" cy="539789"/>
          </a:xfrm>
          <a:prstGeom prst="rect">
            <a:avLst/>
          </a:prstGeom>
          <a:solidFill>
            <a:srgbClr val="FFFFFF">
              <a:alpha val="85000"/>
            </a:srgb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3949700" rtl="0" eaLnBrk="1" fontAlgn="base" latinLnBrk="0" hangingPunct="1">
              <a:lnSpc>
                <a:spcPct val="100000"/>
              </a:lnSpc>
              <a:spcBef>
                <a:spcPct val="0"/>
              </a:spcBef>
              <a:spcAft>
                <a:spcPct val="0"/>
              </a:spcAft>
              <a:buClrTx/>
              <a:buSzTx/>
              <a:buFontTx/>
              <a:buNone/>
              <a:tabLst/>
            </a:pPr>
            <a:r>
              <a:rPr kumimoji="0" lang="en-AU" sz="2700" b="0" i="0" u="none" strike="noStrike" cap="none" normalizeH="0" baseline="0" dirty="0">
                <a:ln>
                  <a:noFill/>
                </a:ln>
                <a:solidFill>
                  <a:schemeClr val="tx1"/>
                </a:solidFill>
                <a:effectLst/>
                <a:latin typeface="Arial" pitchFamily="34" charset="0"/>
              </a:rPr>
              <a:t>Even Area, Split</a:t>
            </a:r>
          </a:p>
        </p:txBody>
      </p:sp>
    </p:spTree>
    <p:extLst>
      <p:ext uri="{BB962C8B-B14F-4D97-AF65-F5344CB8AC3E}">
        <p14:creationId xmlns:p14="http://schemas.microsoft.com/office/powerpoint/2010/main" val="388273088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949700" rtl="0" eaLnBrk="1" fontAlgn="base" latinLnBrk="0" hangingPunct="1">
          <a:lnSpc>
            <a:spcPct val="100000"/>
          </a:lnSpc>
          <a:spcBef>
            <a:spcPct val="0"/>
          </a:spcBef>
          <a:spcAft>
            <a:spcPct val="0"/>
          </a:spcAft>
          <a:buClrTx/>
          <a:buSzTx/>
          <a:buFontTx/>
          <a:buNone/>
          <a:tabLst/>
          <a:defRPr kumimoji="0" lang="en-US" sz="7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949700" rtl="0" eaLnBrk="1" fontAlgn="base" latinLnBrk="0" hangingPunct="1">
          <a:lnSpc>
            <a:spcPct val="100000"/>
          </a:lnSpc>
          <a:spcBef>
            <a:spcPct val="0"/>
          </a:spcBef>
          <a:spcAft>
            <a:spcPct val="0"/>
          </a:spcAft>
          <a:buClrTx/>
          <a:buSzTx/>
          <a:buFontTx/>
          <a:buNone/>
          <a:tabLst/>
          <a:defRPr kumimoji="0" lang="en-US" sz="7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20999</TotalTime>
  <Words>2082</Words>
  <Application>Microsoft Office PowerPoint</Application>
  <PresentationFormat>Custom</PresentationFormat>
  <Paragraphs>397</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ＭＳ Ｐゴシック</vt:lpstr>
      <vt:lpstr>ＭＳ Ｐゴシック</vt:lpstr>
      <vt:lpstr>Arial</vt:lpstr>
      <vt:lpstr>Calibri</vt:lpstr>
      <vt:lpstr>Cambria Math</vt:lpstr>
      <vt:lpstr>Lucida Bright</vt:lpstr>
      <vt:lpstr>Times New Roman</vt:lpstr>
      <vt:lpstr>Verdana</vt:lpstr>
      <vt:lpstr>Wingdings</vt:lpstr>
      <vt:lpstr>Default Design</vt:lpstr>
      <vt:lpstr>PowerPoint Presentation</vt:lpstr>
      <vt:lpstr>PowerPoint Presentation</vt:lpstr>
      <vt:lpstr>PowerPoint Presentation</vt:lpstr>
    </vt:vector>
  </TitlesOfParts>
  <Company>Newcastle Unversity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c3030601</dc:creator>
  <cp:lastModifiedBy>Paul Garrett</cp:lastModifiedBy>
  <cp:revision>1012</cp:revision>
  <dcterms:created xsi:type="dcterms:W3CDTF">2007-11-06T23:25:04Z</dcterms:created>
  <dcterms:modified xsi:type="dcterms:W3CDTF">2019-11-02T04:49:05Z</dcterms:modified>
</cp:coreProperties>
</file>