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60" d="100"/>
          <a:sy n="60" d="100"/>
        </p:scale>
        <p:origin x="726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C65EE-0A84-4D78-A455-77CD2C87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C16BA-55A1-4E7F-A906-8219318D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E70A6-E119-4E43-8A18-601F15DB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6A137-BEB5-4BC7-9436-27C4277F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7DDE5-ED03-46ED-9730-D3B47324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0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EBDC7-0E11-4F15-BDF3-E844C416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E01F0A-8914-43E9-B071-F4A41CD24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9FEAA-BB50-4658-B9CD-5572B7C0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71EDD-13FE-4EAB-B83E-76DDCE36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6BBAF-287D-4D4D-B999-8EE41E4F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1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F7A293-A128-4E5B-9683-4CC37A687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42B08-3392-4FC5-9C9E-CA6593C92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3C334-B030-4CF4-B1B5-47DBED9E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3E3A4-07B5-4B92-8C6F-06FD8D97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7935E-29D7-4802-91B6-31BA0DA0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24302-F1C1-4B32-B796-DEC1FA3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751A8-6FA5-4446-B74C-E59716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BE566-27A2-4829-9C41-951EECE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5710C-1503-4328-9453-B08274C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C075F-821F-4016-88C1-35FBA1CC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71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86396-93B2-44E6-B210-EEEBE72B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CA95C-08A7-4849-9717-EA7F2A73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D525-F680-4933-BA8B-A2385C9E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A4A4C-24F8-4F49-B3E1-D94B8E4F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357C3-440E-4B15-96B1-BFB33C3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C6AF4-CE09-4FF3-88A2-E5E5952D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817F9-77D0-464A-A108-A4FDB565D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D819A7-8B7E-4E82-9E08-319C8B7A6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513613-804E-493A-A97E-323EAA33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13F49F-436A-44C7-ADA1-FA2CC22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90F69-6042-445C-A2C3-06F94E93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85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DF62-F22B-4217-86E3-A34C4FC3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9C82-969B-4E37-99EB-7AFE8FC8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8F6EB8-9DFD-4ED4-A7A0-3FBC36C0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F923BA-A2F2-438B-866F-04BC0E2B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68301D-8BBE-46CB-93D3-C98D6AEA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8F9C7D-6C50-4B11-81C2-E2BB2F6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17CBC5-574C-488F-85C7-36DFA05A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231343-9652-46D9-A608-3B96A3E4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0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85F5-4AB6-42C2-8CD8-5E68A598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C1FA45-8D72-4054-B39C-E171FB12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C7D57D-40BD-49E8-8AE2-184BA4D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D639AE-C22B-4D58-BF6A-80C09A67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5930C1-FB21-43E7-B8BB-4E4080AC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F48547-BB03-430E-9321-A834C349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4A6F03-5D57-475E-BD1C-0226237F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12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EE21-AFBF-48CA-8BAB-A51B42E2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43499-DE30-4FA4-BED5-AF2113FD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C41DA-22F0-44A2-A23F-B8239A1D5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1DA8FF-EC64-47F1-BAF3-40ED9082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10CCD-B866-4991-98D4-E9C2616D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9DF4FF-574A-4B0E-9B91-1BFBB815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2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B6E7A-64AC-4D9F-8BB4-507E3F80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8C0337-5910-43BC-8698-A9672996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9EA50-3E76-41E7-B723-8D45C97F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C71E8-EF04-4EAB-803F-12606CA9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82449-054C-431F-8B9B-D64250EF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F1099-9D87-414F-87B6-52169509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1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FD1465-6FCD-4F1C-8356-FEA9DA8D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EDB46-0D22-435B-92D3-E5B818C0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8339E-A431-4F8D-9ABC-50808613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5BC8-487F-4545-B5DB-A5E755359866}" type="datetimeFigureOut">
              <a:rPr lang="de-AT" smtClean="0"/>
              <a:t>05.10.2021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831E5-8CC7-4F35-8A1C-5F6F611D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2C54D-5B30-4B2F-A0C4-749E5F42F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27D25-3E21-4888-B5D3-60184F8BB15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1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D88E5-7322-4FF7-B545-BABF4AC08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-787400"/>
            <a:ext cx="9144000" cy="2387600"/>
          </a:xfrm>
        </p:spPr>
        <p:txBody>
          <a:bodyPr/>
          <a:lstStyle/>
          <a:p>
            <a:r>
              <a:rPr lang="de-AT" dirty="0"/>
              <a:t>Ridge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24631-240F-477F-98FE-90E33EBA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9701"/>
            <a:ext cx="9144000" cy="4547352"/>
          </a:xfrm>
        </p:spPr>
        <p:txBody>
          <a:bodyPr>
            <a:normAutofit/>
          </a:bodyPr>
          <a:lstStyle/>
          <a:p>
            <a:r>
              <a:rPr lang="de-AT" sz="2000" dirty="0" err="1"/>
              <a:t>Used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avoid</a:t>
            </a:r>
            <a:r>
              <a:rPr lang="de-AT" sz="2000" dirty="0"/>
              <a:t> </a:t>
            </a:r>
            <a:r>
              <a:rPr lang="de-AT" sz="2000" dirty="0" err="1"/>
              <a:t>overfitting</a:t>
            </a:r>
            <a:r>
              <a:rPr lang="de-AT" sz="2000" dirty="0"/>
              <a:t> </a:t>
            </a:r>
            <a:r>
              <a:rPr lang="de-AT" sz="2000" dirty="0" err="1"/>
              <a:t>by</a:t>
            </a:r>
            <a:r>
              <a:rPr lang="de-AT" sz="2000" dirty="0"/>
              <a:t> </a:t>
            </a:r>
            <a:r>
              <a:rPr lang="de-AT" sz="2000" dirty="0" err="1"/>
              <a:t>weighting</a:t>
            </a:r>
            <a:r>
              <a:rPr lang="de-AT" sz="2000" dirty="0"/>
              <a:t> </a:t>
            </a:r>
          </a:p>
          <a:p>
            <a:r>
              <a:rPr lang="de-AT" sz="2000" dirty="0"/>
              <a:t>Ridge Regression </a:t>
            </a:r>
            <a:r>
              <a:rPr lang="de-AT" sz="2000" dirty="0" err="1"/>
              <a:t>minimizes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sum</a:t>
            </a:r>
            <a:r>
              <a:rPr lang="de-AT" sz="2000" dirty="0"/>
              <a:t>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squared</a:t>
            </a:r>
            <a:r>
              <a:rPr lang="de-AT" sz="2000" dirty="0"/>
              <a:t> </a:t>
            </a:r>
            <a:r>
              <a:rPr lang="de-AT" sz="2000" dirty="0" err="1"/>
              <a:t>residuals</a:t>
            </a:r>
            <a:r>
              <a:rPr lang="de-AT" sz="2000" dirty="0"/>
              <a:t> + </a:t>
            </a:r>
            <a:r>
              <a:rPr lang="el-GR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 λ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* slope^2</a:t>
            </a:r>
          </a:p>
          <a:p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Slope^2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is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a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penalty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, and </a:t>
            </a:r>
            <a:r>
              <a:rPr lang="el-GR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λ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the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severity</a:t>
            </a:r>
            <a:endParaRPr lang="de-AT" sz="1800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With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this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variance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can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be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reduced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and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bias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is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slightly</a:t>
            </a:r>
            <a:r>
              <a:rPr lang="de-AT" sz="1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18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increased</a:t>
            </a:r>
            <a:endParaRPr lang="de-AT" sz="1800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The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prediction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is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therefore</a:t>
            </a:r>
            <a:r>
              <a:rPr lang="de-AT" sz="18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1800" dirty="0" err="1">
                <a:solidFill>
                  <a:srgbClr val="333333"/>
                </a:solidFill>
                <a:latin typeface="Open Sans" panose="020B0604020202020204" pitchFamily="34" charset="0"/>
              </a:rPr>
              <a:t>less</a:t>
            </a:r>
            <a:r>
              <a:rPr lang="de-AT" sz="1800">
                <a:solidFill>
                  <a:srgbClr val="333333"/>
                </a:solidFill>
                <a:latin typeface="Open Sans" panose="020B0604020202020204" pitchFamily="34" charset="0"/>
              </a:rPr>
              <a:t> sensitiv</a:t>
            </a:r>
            <a:endParaRPr lang="de-AT" sz="1800" b="0" i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endParaRPr lang="el-GR" sz="18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D88E5-7322-4FF7-B545-BABF4AC08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-787400"/>
            <a:ext cx="9144000" cy="2387600"/>
          </a:xfrm>
        </p:spPr>
        <p:txBody>
          <a:bodyPr/>
          <a:lstStyle/>
          <a:p>
            <a:r>
              <a:rPr lang="de-AT" dirty="0"/>
              <a:t>Lasso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24631-240F-477F-98FE-90E33EBA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1" y="17732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de-AT" sz="2400" dirty="0" err="1"/>
              <a:t>Used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avoid</a:t>
            </a:r>
            <a:r>
              <a:rPr lang="de-AT" sz="2400" dirty="0"/>
              <a:t> </a:t>
            </a:r>
            <a:r>
              <a:rPr lang="de-AT" sz="2400" dirty="0" err="1"/>
              <a:t>overfitting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 </a:t>
            </a:r>
            <a:r>
              <a:rPr lang="de-AT" sz="2400" dirty="0" err="1"/>
              <a:t>weighting</a:t>
            </a:r>
            <a:r>
              <a:rPr lang="de-AT" sz="2400" dirty="0"/>
              <a:t> </a:t>
            </a:r>
          </a:p>
          <a:p>
            <a:r>
              <a:rPr lang="de-AT" sz="2400" dirty="0"/>
              <a:t>Ridge Regression </a:t>
            </a:r>
            <a:r>
              <a:rPr lang="de-AT" sz="2400" dirty="0" err="1"/>
              <a:t>minimizes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sum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squared</a:t>
            </a:r>
            <a:r>
              <a:rPr lang="de-AT" sz="2400" dirty="0"/>
              <a:t> </a:t>
            </a:r>
            <a:r>
              <a:rPr lang="de-AT" sz="2400" dirty="0" err="1"/>
              <a:t>residuals</a:t>
            </a:r>
            <a:r>
              <a:rPr lang="de-AT" sz="2400" dirty="0"/>
              <a:t> + </a:t>
            </a:r>
            <a:r>
              <a:rPr lang="el-G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 λ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*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slope</a:t>
            </a:r>
            <a:endParaRPr lang="de-AT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Slope^2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is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a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penalty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, and </a:t>
            </a:r>
            <a:r>
              <a:rPr lang="el-GR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λ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the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severity</a:t>
            </a:r>
            <a:endParaRPr lang="de-AT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With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this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variance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can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be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reduced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and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bias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is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slightly</a:t>
            </a:r>
            <a:r>
              <a:rPr lang="de-AT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de-AT" sz="20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increased</a:t>
            </a:r>
            <a:endParaRPr lang="de-AT" sz="2000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The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prediction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is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therefore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Open Sans" panose="020B0604020202020204" pitchFamily="34" charset="0"/>
              </a:rPr>
              <a:t>less</a:t>
            </a:r>
            <a:r>
              <a:rPr lang="de-AT" sz="2000" dirty="0">
                <a:solidFill>
                  <a:srgbClr val="333333"/>
                </a:solidFill>
                <a:latin typeface="Open Sans" panose="020B0604020202020204" pitchFamily="34" charset="0"/>
              </a:rPr>
              <a:t> sensitiv</a:t>
            </a:r>
            <a:endParaRPr lang="de-AT" sz="2000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15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Ridge Regression</vt:lpstr>
      <vt:lpstr>Lasso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Ridge Regression</dc:title>
  <dc:creator>Stephan Steidl</dc:creator>
  <cp:lastModifiedBy>Stephan Steidl</cp:lastModifiedBy>
  <cp:revision>1</cp:revision>
  <dcterms:created xsi:type="dcterms:W3CDTF">2021-10-05T14:18:00Z</dcterms:created>
  <dcterms:modified xsi:type="dcterms:W3CDTF">2021-10-05T14:58:26Z</dcterms:modified>
</cp:coreProperties>
</file>