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46A71-610C-4AB2-A1C4-9E68EAC5E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C64929-F9F8-4651-B201-72BAFA3B5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66642F-71C3-486C-ADB1-264D3661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C334-4424-4D95-80AB-94C9BE76D4F4}" type="datetimeFigureOut">
              <a:rPr lang="de-AT" smtClean="0"/>
              <a:t>18.09.2021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373482-3BCF-48DB-9250-07CC36BE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374C46-FFA5-4A63-BB21-E4ACD580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AEB1-626C-4C74-B438-3EB61A01B1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473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8D0EC-7415-4579-BAA4-DEFF8D4A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94C5D4-6019-4835-8CE9-32AECE9F1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8F7CB0-F566-4C87-A107-8F60215B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C334-4424-4D95-80AB-94C9BE76D4F4}" type="datetimeFigureOut">
              <a:rPr lang="de-AT" smtClean="0"/>
              <a:t>18.09.2021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4D1B5D-6479-48F1-81A4-CD7D1830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DE10B4-F696-4B61-8DE8-BF11FF8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AEB1-626C-4C74-B438-3EB61A01B1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429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9CE970-7DFC-43B9-A115-564FEE23F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08E5AF-5231-490E-BD51-7E89A8322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6BA4E7-6A8B-4771-AFFC-68810B03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C334-4424-4D95-80AB-94C9BE76D4F4}" type="datetimeFigureOut">
              <a:rPr lang="de-AT" smtClean="0"/>
              <a:t>18.09.2021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C0586D-5669-4EB8-A834-9A1CD760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FBBC8-DEE2-44EE-88C0-8BA274B1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AEB1-626C-4C74-B438-3EB61A01B1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853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13A8B-5A18-4069-98F0-EB8F9E89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3CB1DA-ED88-4236-B9AB-D94A7C88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9C05E-061B-468D-9CA9-F59EA5A4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C334-4424-4D95-80AB-94C9BE76D4F4}" type="datetimeFigureOut">
              <a:rPr lang="de-AT" smtClean="0"/>
              <a:t>18.09.2021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581BAF-77DD-4197-852B-A11E1A79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5093E-872D-473F-89D5-75EE6539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AEB1-626C-4C74-B438-3EB61A01B1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63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61137-D27C-44F0-B86C-F90F1DA2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584514-E8C7-4C65-9622-A3F9A1438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F0D71F-5A81-4A35-A539-7D493C83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C334-4424-4D95-80AB-94C9BE76D4F4}" type="datetimeFigureOut">
              <a:rPr lang="de-AT" smtClean="0"/>
              <a:t>18.09.2021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09DDD4-6F5C-47CD-A7B1-0B366BC3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C8039A-EDD6-4F27-9CD2-DDD3D270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AEB1-626C-4C74-B438-3EB61A01B1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791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F7248-B37A-4D4F-9A63-2D6620BD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D7FBC8-AAAF-49E7-BDDE-1A3C0119C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12A99C-BEA6-467F-9D49-5E223DA52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D7E74-EE06-4FA3-9CA4-9D0AEFBE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C334-4424-4D95-80AB-94C9BE76D4F4}" type="datetimeFigureOut">
              <a:rPr lang="de-AT" smtClean="0"/>
              <a:t>18.09.2021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D3983A-C941-471F-9CA0-0635DC49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4B7149-4BC8-49D6-BAA8-E16667FD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AEB1-626C-4C74-B438-3EB61A01B1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023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21449-7510-49FE-B824-DD8AACB0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C201FB-C7B5-47C4-ADE7-1138137EB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702828-3503-4545-B734-C149D62BC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C6AD1E-CAD5-4261-A4B7-9F8C75E41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FE7B2F-FA0E-4B2A-884D-3B7FCD7A0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E3B218-1683-4FA9-A136-E58B3D76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C334-4424-4D95-80AB-94C9BE76D4F4}" type="datetimeFigureOut">
              <a:rPr lang="de-AT" smtClean="0"/>
              <a:t>18.09.2021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23F0A6-4FDC-40EC-A6A2-35DC8F74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063E68-D38A-4263-8843-0A558FAA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AEB1-626C-4C74-B438-3EB61A01B1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105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D1680-169C-4B4A-A530-92F3AF96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5BDE8A-9C2A-43F8-975B-AB46D7D3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C334-4424-4D95-80AB-94C9BE76D4F4}" type="datetimeFigureOut">
              <a:rPr lang="de-AT" smtClean="0"/>
              <a:t>18.09.2021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DB17C3-50C0-40CF-99D1-A9EC86FA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1AAE2C-CB0B-4638-8AA3-914C7BAC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AEB1-626C-4C74-B438-3EB61A01B1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988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01688A-82B2-4A95-ADEE-C5835CE2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C334-4424-4D95-80AB-94C9BE76D4F4}" type="datetimeFigureOut">
              <a:rPr lang="de-AT" smtClean="0"/>
              <a:t>18.09.2021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91FCAB-0FEF-4C02-A910-153D72C7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20F0AE-AEBC-4E44-9AA2-5B65E4E4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AEB1-626C-4C74-B438-3EB61A01B1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894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11A08-888D-4A5C-A176-5172B19A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00F4D-8FB7-49B7-B09F-8DBA88CBF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95ED9-511E-4AEA-8982-3442376B4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6579B1-3133-482F-8C29-F3D80D2D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C334-4424-4D95-80AB-94C9BE76D4F4}" type="datetimeFigureOut">
              <a:rPr lang="de-AT" smtClean="0"/>
              <a:t>18.09.2021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2137D0-1CF9-47E3-8923-1ABAFAA9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6749E7-A657-47AD-8E50-B9D8CE38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AEB1-626C-4C74-B438-3EB61A01B1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622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E191C-B6BE-42C4-B7D9-EC2BB3FB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5E14E4-D73D-476A-94B8-8D78311BF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69C011-7FD1-4BAA-8411-8792FC5A4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A6BB5B-9E27-4152-BA18-F802B9EC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C334-4424-4D95-80AB-94C9BE76D4F4}" type="datetimeFigureOut">
              <a:rPr lang="de-AT" smtClean="0"/>
              <a:t>18.09.2021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AA9467-B805-4454-B2DE-979F450B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998D95-A73F-4661-84C6-E63BA1D8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4AEB1-626C-4C74-B438-3EB61A01B1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217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D9EB1D-324F-4CE9-B8CD-255A4DEA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CA5526-5F55-425D-9F49-5B7BCF70C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05DD53-E3BE-40A4-8AD8-ED3FF31D3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C334-4424-4D95-80AB-94C9BE76D4F4}" type="datetimeFigureOut">
              <a:rPr lang="de-AT" smtClean="0"/>
              <a:t>18.09.2021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D312B-A094-4472-A9E1-71C71E5F4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44F0C9-A582-4D6E-91FB-005905870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4AEB1-626C-4C74-B438-3EB61A01B1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614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08A2E-DE32-4CA5-85AA-996C5785F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de-AT" dirty="0" err="1"/>
              <a:t>LinReg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FEF22B-60D5-4655-BCD8-96CC4F898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6538"/>
            <a:ext cx="9144000" cy="1655762"/>
          </a:xfrm>
        </p:spPr>
        <p:txBody>
          <a:bodyPr/>
          <a:lstStyle/>
          <a:p>
            <a:r>
              <a:rPr lang="de-AT" dirty="0"/>
              <a:t>Regression </a:t>
            </a:r>
            <a:r>
              <a:rPr lang="de-AT" dirty="0" err="1"/>
              <a:t>searches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relationships</a:t>
            </a:r>
            <a:r>
              <a:rPr lang="de-AT" dirty="0"/>
              <a:t> </a:t>
            </a:r>
            <a:r>
              <a:rPr lang="de-AT" dirty="0" err="1"/>
              <a:t>among</a:t>
            </a:r>
            <a:r>
              <a:rPr lang="de-AT" dirty="0"/>
              <a:t> variables in a linear </a:t>
            </a:r>
            <a:r>
              <a:rPr lang="de-AT" dirty="0" err="1"/>
              <a:t>fashion</a:t>
            </a:r>
            <a:r>
              <a:rPr lang="de-AT" dirty="0"/>
              <a:t>, </a:t>
            </a:r>
            <a:r>
              <a:rPr lang="de-AT" dirty="0" err="1"/>
              <a:t>therefore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linear </a:t>
            </a:r>
            <a:r>
              <a:rPr lang="de-AT" dirty="0" err="1"/>
              <a:t>dependencies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looked</a:t>
            </a:r>
            <a:r>
              <a:rPr lang="de-AT" dirty="0"/>
              <a:t> at.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A8A48F-8E43-4B27-BE27-5F2F3AF20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49" y="2790257"/>
            <a:ext cx="5029902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2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08A2E-DE32-4CA5-85AA-996C5785F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de-AT" dirty="0"/>
              <a:t>Wie gut die Linie wirklich bei den Werten ist. Je näher zu eins umso besser.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FEF22B-60D5-4655-BCD8-96CC4F898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FC65D0-72C3-468D-89E8-D5585C222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3098566"/>
            <a:ext cx="6220693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8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LinReg</vt:lpstr>
      <vt:lpstr>Wie gut die Linie wirklich bei den Werten ist. Je näher zu eins umso besser.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LinReg</dc:title>
  <dc:creator>Step S</dc:creator>
  <cp:lastModifiedBy>Step S</cp:lastModifiedBy>
  <cp:revision>1</cp:revision>
  <dcterms:created xsi:type="dcterms:W3CDTF">2021-09-18T12:25:14Z</dcterms:created>
  <dcterms:modified xsi:type="dcterms:W3CDTF">2021-09-18T12:35:29Z</dcterms:modified>
</cp:coreProperties>
</file>