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9C4C8-73F3-4120-9B7E-B2F0A01D3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D51A4-8DAA-49E8-9231-75405F20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C03C3-3ED7-4990-A6B7-7D27B122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057D4-8ACF-4261-B1EC-48F2507A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9F10B-58F4-4A0B-8773-99046DCB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949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4C6EA-8B70-4ED7-B9E7-15B322E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9F5327-E298-406E-9BDA-D2380620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2ADF9-6562-4A34-9AF1-2C606FC0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591E4-8105-4E72-BCC2-569ACBC8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539F6-1C5E-4F0B-83C6-B6A1A4E4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0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704E09-4196-4E27-B3AA-AEC988495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7260D3-787B-4F2E-AF5B-6E416E64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C479D-FD31-4E7E-BB3D-67555256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F0C129-11CC-4260-90A1-62E6F86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D98F5-E1C9-4308-9288-0A6997CB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81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BC7F-CEEC-4CEE-9D69-353206BA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DDECB-6267-4009-88EA-F6BE7C3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12146-C52C-4697-ADCD-C22D07EA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D5E40-CB29-4FCC-8C13-2B50979E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8406C-12FC-4AE7-92D5-D3F26486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522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052D-E6D8-4C60-91AC-4970C17A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12A5D5-A4D4-4D3D-BFD7-6EC07111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A1A50-F407-46F7-8176-FBB898D2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3E680-BB3E-4969-8DE4-2A4EBAB2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BFFEE-98C8-4F23-9603-A7DE1DC5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44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25935-4693-4792-863F-56FA1651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D6BD2-E456-4B04-9783-E6253EC0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6ACE2F-85BF-43C7-8717-5746CC9D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217A5-5FD3-4363-A8EC-26907D35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609CB-0242-40AD-8CB7-C69A9148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7B82A7-1EC8-4F06-B038-A76CD7B3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4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7E4BE-4275-4419-A8B9-29E3DB36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DB6C-6DA9-4DBE-8759-4E49813C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EC3F07-60A6-41BF-89F3-8C82C0845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F3470B-CCFE-433F-92B0-0BBD3F6B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D43DE8-BC54-4279-A1DA-9678751A4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4B4907-0747-45D4-8147-EA9F54A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48044-50DC-41A2-B6BB-95C7AD41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D9F466-1AB2-4EE4-A361-3CB631EE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1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26710-3D56-4A8F-BE2B-8A66935D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A1044-D88E-48B8-9B6B-7333B09E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B04905-CF93-4B53-AD87-DA489C0C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DE1CE2-D74B-43F5-944C-4D83B575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86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FA27C3-7903-4546-9D32-9302DE23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1433B2-07D2-4223-A1EF-2FA1E342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6CC97D-BAB2-4CD6-B7AD-A0C857E8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0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5F20F-CF96-4E69-BDFA-606DE333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B3291-E00C-4603-B6F8-69FBB595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C6843C-A3E4-414B-9F2F-66B69A81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338676-0FA1-4CBA-AC88-F1B4E083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542BF-C746-4D85-BB7B-CE71C3B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6E9E4-058C-4FB9-B8C4-FBF271E3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274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AFE42-13AD-4D78-BB96-6B57FB6E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D2FF0-0DD2-496D-82F4-F7DCA87E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74D6A1-D144-4464-A8E2-2288838C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6EC01-EC39-44F5-A6CA-DF4A8AE7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1AEC20-3433-4E68-B14A-FC30BE57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4A11B4-E7A6-4689-BC50-FC4BAE65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47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9634DC-B4DE-4AF6-93F8-7DEBDD21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13197-1914-4411-9FF5-64FA67DA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877A81-AC91-4379-8798-A55942494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D419-53E7-4936-8E57-73E1AD85C9F6}" type="datetimeFigureOut">
              <a:rPr lang="de-AT" smtClean="0"/>
              <a:t>05.11.2021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872677-44A5-43C5-833F-F42D05945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E3576-3162-44B4-AC69-B343CE45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2ECC-62A1-4892-97FD-588451C2C7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85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ECF0B-F148-4154-A2BB-98CA63B6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de-AT" sz="6600"/>
              <a:t>DBSCAN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3C64CD-BCEB-484A-8790-9D331978E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de-AT" sz="2200"/>
              <a:t>2 </a:t>
            </a:r>
            <a:r>
              <a:rPr lang="de-AT" sz="2200" err="1"/>
              <a:t>important</a:t>
            </a:r>
            <a:r>
              <a:rPr lang="de-AT" sz="2200"/>
              <a:t> </a:t>
            </a:r>
            <a:r>
              <a:rPr lang="de-AT" sz="2200" err="1"/>
              <a:t>parameters</a:t>
            </a:r>
            <a:r>
              <a:rPr lang="de-AT" sz="2200"/>
              <a:t> </a:t>
            </a:r>
            <a:r>
              <a:rPr lang="de-AT" sz="2200" err="1"/>
              <a:t>radius</a:t>
            </a:r>
            <a:r>
              <a:rPr lang="de-AT" sz="2200"/>
              <a:t> and min Points </a:t>
            </a:r>
            <a:r>
              <a:rPr lang="de-AT" sz="2200" err="1"/>
              <a:t>of</a:t>
            </a:r>
            <a:r>
              <a:rPr lang="de-AT" sz="2200"/>
              <a:t> </a:t>
            </a:r>
            <a:r>
              <a:rPr lang="de-AT" sz="2200" err="1"/>
              <a:t>neigbhours</a:t>
            </a:r>
            <a:r>
              <a:rPr lang="de-AT" sz="2200"/>
              <a:t>.</a:t>
            </a:r>
          </a:p>
          <a:p>
            <a:pPr algn="l"/>
            <a:r>
              <a:rPr lang="de-AT" sz="2200"/>
              <a:t>Border </a:t>
            </a:r>
            <a:r>
              <a:rPr lang="de-AT" sz="2200" err="1"/>
              <a:t>points</a:t>
            </a:r>
            <a:r>
              <a:rPr lang="de-AT" sz="2200"/>
              <a:t> and </a:t>
            </a:r>
            <a:r>
              <a:rPr lang="de-AT" sz="2200" err="1"/>
              <a:t>core</a:t>
            </a:r>
            <a:r>
              <a:rPr lang="de-AT" sz="2200"/>
              <a:t> </a:t>
            </a:r>
            <a:r>
              <a:rPr lang="de-AT" sz="2200" err="1"/>
              <a:t>points</a:t>
            </a:r>
            <a:endParaRPr lang="de-AT" sz="22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4BCA21-E6D4-4720-87B4-6D3C614B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61" y="640080"/>
            <a:ext cx="627948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4DB403-501D-436B-8AA1-D9BEB926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AT" sz="5400" dirty="0"/>
              <a:t>DBSCAN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8C3BA-B226-4ECE-AFD5-4D83C61B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AT" sz="2200"/>
              <a:t>Find core points</a:t>
            </a:r>
          </a:p>
          <a:p>
            <a:r>
              <a:rPr lang="de-AT" sz="2200"/>
              <a:t>Do the below for all points:</a:t>
            </a:r>
          </a:p>
          <a:p>
            <a:r>
              <a:rPr lang="de-AT" sz="2200"/>
              <a:t>For a core point if not in a cluster assign a cluster</a:t>
            </a:r>
          </a:p>
          <a:p>
            <a:r>
              <a:rPr lang="de-AT" sz="2200"/>
              <a:t>Find all the connected points to that core point</a:t>
            </a:r>
          </a:p>
        </p:txBody>
      </p:sp>
    </p:spTree>
    <p:extLst>
      <p:ext uri="{BB962C8B-B14F-4D97-AF65-F5344CB8AC3E}">
        <p14:creationId xmlns:p14="http://schemas.microsoft.com/office/powerpoint/2010/main" val="9774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DBSCAN</vt:lpstr>
      <vt:lpstr>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Stephan Steidl</dc:creator>
  <cp:lastModifiedBy>Stephan Steidl</cp:lastModifiedBy>
  <cp:revision>1</cp:revision>
  <dcterms:created xsi:type="dcterms:W3CDTF">2021-11-05T14:09:03Z</dcterms:created>
  <dcterms:modified xsi:type="dcterms:W3CDTF">2021-11-05T14:21:48Z</dcterms:modified>
</cp:coreProperties>
</file>