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2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97880-4820-4A77-8293-DC17F5065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7992C6-2E93-42E4-8CCA-1AA002E99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56CE66-7E0F-46E8-82BF-79547A65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23C0-2516-4C7E-A7DF-DBB3D04E9BEA}" type="datetimeFigureOut">
              <a:rPr lang="de-AT" smtClean="0"/>
              <a:t>12.09.2021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350EF-8A52-4A7D-861F-ED3876F7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9BD3B-DE48-4E9C-98D1-0A816356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54EE-8E49-43CF-801A-64833201C0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810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7386C-7A15-4E90-A72C-9FF7F38E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38161E-82E3-4456-9D6E-0390BB85C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1AD216-FA38-415C-99C4-9185A234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23C0-2516-4C7E-A7DF-DBB3D04E9BEA}" type="datetimeFigureOut">
              <a:rPr lang="de-AT" smtClean="0"/>
              <a:t>12.09.2021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A99D3-FC32-4733-9CD6-5364489B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345B4C-5920-4373-ACC1-1D46A8DA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54EE-8E49-43CF-801A-64833201C0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38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7FE0EF-51B9-4700-8922-9A74B38E1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1330A3-40AF-4EE3-BF83-E8C1CA25C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C7872B-21B2-4B05-B96A-8A0AC719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23C0-2516-4C7E-A7DF-DBB3D04E9BEA}" type="datetimeFigureOut">
              <a:rPr lang="de-AT" smtClean="0"/>
              <a:t>12.09.2021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D3491F-160F-4192-B8F3-8B54B2C1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029E4C-7706-47FD-AA82-4E9A0742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54EE-8E49-43CF-801A-64833201C0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454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E703E-8455-4F5D-AAAB-A10A4202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1D5D-6D41-419A-BC45-0BCB92AD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5CDE25-2A24-42F6-8AC8-CA0D595A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23C0-2516-4C7E-A7DF-DBB3D04E9BEA}" type="datetimeFigureOut">
              <a:rPr lang="de-AT" smtClean="0"/>
              <a:t>12.09.2021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658ABE-CCBE-4329-A8CC-4A492946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DAFC51-F4B8-4C17-8DA9-ED1059EB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54EE-8E49-43CF-801A-64833201C0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989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6879-1E65-4FE8-BAB4-080301AF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C7D1C4-934B-4713-8296-8302BA4E9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E1AA93-97AB-47AD-9876-A92E4DFC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23C0-2516-4C7E-A7DF-DBB3D04E9BEA}" type="datetimeFigureOut">
              <a:rPr lang="de-AT" smtClean="0"/>
              <a:t>12.09.2021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8940FB-EE27-4A19-9207-34422F43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71D634-AE1B-4B58-B014-71285DD3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54EE-8E49-43CF-801A-64833201C0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995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4443C-C4EE-448B-9D44-B7887058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77C226-16FE-4C5F-AC19-61494929F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2D39AE-D33A-48E1-8100-ED2796785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755D1C-11D3-4BBC-9383-411BA088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23C0-2516-4C7E-A7DF-DBB3D04E9BEA}" type="datetimeFigureOut">
              <a:rPr lang="de-AT" smtClean="0"/>
              <a:t>12.09.2021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B60E32-EE35-4CAB-91AF-E0BF3E09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B4CD8E-BF71-4E7B-BE37-8FDA072B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54EE-8E49-43CF-801A-64833201C0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484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ED1FD-4FF0-4BC6-A5AC-9343AD17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1DC64D-7E07-4D51-8CFD-53898CAC5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EC8EC4-BDEC-4C68-B3E0-8994E8A5F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2424AA-27EA-45DF-9447-101E80FB3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5DDCF6-9AFD-4958-834C-2351F17EA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9EDC3A-50E3-445F-B174-D3E43086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23C0-2516-4C7E-A7DF-DBB3D04E9BEA}" type="datetimeFigureOut">
              <a:rPr lang="de-AT" smtClean="0"/>
              <a:t>12.09.2021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6803AB-D566-4784-80B4-201F395B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CCB8A9-40B2-4601-81B1-82311D28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54EE-8E49-43CF-801A-64833201C0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80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E5679-4F6D-4E1F-AECD-DF5016E2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EB3B68-287A-4CC3-8854-215F4D35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23C0-2516-4C7E-A7DF-DBB3D04E9BEA}" type="datetimeFigureOut">
              <a:rPr lang="de-AT" smtClean="0"/>
              <a:t>12.09.2021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C7B50E-1D2E-48A6-B806-856CAB44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008678-0A31-44D6-B3EB-47B69102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54EE-8E49-43CF-801A-64833201C0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325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541E8C-D241-4D1C-B874-59D6611D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23C0-2516-4C7E-A7DF-DBB3D04E9BEA}" type="datetimeFigureOut">
              <a:rPr lang="de-AT" smtClean="0"/>
              <a:t>12.09.2021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0043FD-5EDF-4CF6-A210-FC27CA0E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A07220-78CC-45C1-A25C-933B5EF6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54EE-8E49-43CF-801A-64833201C0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917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D3D6-BDEE-4B21-A0ED-9E2D5ED5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1971ED-60A9-4A45-BB5A-4BF5013D7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9886E6-596D-4B35-AE0E-FBB7EB21A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223662-9912-4722-98A2-B64F042B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23C0-2516-4C7E-A7DF-DBB3D04E9BEA}" type="datetimeFigureOut">
              <a:rPr lang="de-AT" smtClean="0"/>
              <a:t>12.09.2021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4C85AE-FE88-41A2-A640-50AFAEF1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16972B-8DFC-4EE7-B82E-1FDA1D46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54EE-8E49-43CF-801A-64833201C0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956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9CDB0-21C0-4280-B3F5-54261B9A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1E4EE2-2675-4DFD-87AB-F1A304EEE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17DB0B-C548-4096-94D4-75E92C937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E51371-5DA2-4EE1-98E0-96482C6E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23C0-2516-4C7E-A7DF-DBB3D04E9BEA}" type="datetimeFigureOut">
              <a:rPr lang="de-AT" smtClean="0"/>
              <a:t>12.09.2021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4A1987-4448-464F-AE7A-1CE802E8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CB76CB-1CDC-4554-973C-90651C21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54EE-8E49-43CF-801A-64833201C0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251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20C2BE-39A8-4A66-8617-F4642B84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B8FA2C-900C-4726-A396-A2037209C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8DCBE-1D28-42ED-A24F-B962EE7E2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A23C0-2516-4C7E-A7DF-DBB3D04E9BEA}" type="datetimeFigureOut">
              <a:rPr lang="de-AT" smtClean="0"/>
              <a:t>12.09.2021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1772C9-57E6-46FF-998F-CF3DB3720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C3B584-12EE-4448-BD2C-E25955CA5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54EE-8E49-43CF-801A-64833201C0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92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D3104-9A22-45AF-BE88-C0B0B0467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87400"/>
            <a:ext cx="9144000" cy="2387600"/>
          </a:xfrm>
        </p:spPr>
        <p:txBody>
          <a:bodyPr/>
          <a:lstStyle/>
          <a:p>
            <a:r>
              <a:rPr lang="de-AT" dirty="0" err="1"/>
              <a:t>classifier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7BBB9E-79D0-47ED-9DC2-E25FF7652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F4EC37-09ED-444C-8304-4FA68023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2" y="1808319"/>
            <a:ext cx="8392696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D3104-9A22-45AF-BE88-C0B0B0467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de-AT" dirty="0" err="1"/>
              <a:t>regressor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7BBB9E-79D0-47ED-9DC2-E25FF7652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F83A90-EC87-4FAE-8C61-A9C29125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1476102"/>
            <a:ext cx="903096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3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D3104-9A22-45AF-BE88-C0B0B0467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111" y="-1193800"/>
            <a:ext cx="9144000" cy="2387600"/>
          </a:xfrm>
        </p:spPr>
        <p:txBody>
          <a:bodyPr/>
          <a:lstStyle/>
          <a:p>
            <a:r>
              <a:rPr lang="de-AT" dirty="0" err="1"/>
              <a:t>crossvalidation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7BBB9E-79D0-47ED-9DC2-E25FF7652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C4674C-5318-4C95-8A5B-43F2EE69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186300"/>
            <a:ext cx="8030696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classifier</vt:lpstr>
      <vt:lpstr>regressor</vt:lpstr>
      <vt:lpstr>crossvalidation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classifier</dc:title>
  <dc:creator>Step S</dc:creator>
  <cp:lastModifiedBy>Step S</cp:lastModifiedBy>
  <cp:revision>1</cp:revision>
  <dcterms:created xsi:type="dcterms:W3CDTF">2021-09-12T13:09:21Z</dcterms:created>
  <dcterms:modified xsi:type="dcterms:W3CDTF">2021-09-12T13:32:56Z</dcterms:modified>
</cp:coreProperties>
</file>