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D620A-CAD7-45FE-A9DD-0BC56F965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F81519-5EB0-4BC9-B12F-0DD15E399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89CFC4-8607-475D-8C17-C684AD2F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96D6-394D-4C66-B39B-52DBF4583FBC}" type="datetimeFigureOut">
              <a:rPr lang="de-AT" smtClean="0"/>
              <a:t>09.01.2022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0FC7F5-95D8-4135-8525-0DEF6732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ACBF6-C970-471F-B0A9-B5CE5A79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A1E-5DF5-4D36-8D7A-C723D5C169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193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5DCA9-16D7-4A13-9401-D5D140E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26C977-7D3F-4235-B1BF-2AA297920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6459B-A376-43C1-8253-5FF72CD3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96D6-394D-4C66-B39B-52DBF4583FBC}" type="datetimeFigureOut">
              <a:rPr lang="de-AT" smtClean="0"/>
              <a:t>09.01.2022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33C31F-78D4-4ACE-B119-7044976D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8C0622-A6D0-400C-A102-4D8F1249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A1E-5DF5-4D36-8D7A-C723D5C169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121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C34FBE-9750-4C57-A38A-FE44DE7AF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26FA4-54AB-47DC-AF1F-EE9F33530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72CF1-CFAE-49D7-AAE1-CD4CD5E7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96D6-394D-4C66-B39B-52DBF4583FBC}" type="datetimeFigureOut">
              <a:rPr lang="de-AT" smtClean="0"/>
              <a:t>09.01.2022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6455C-985B-48FA-845C-F293B815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1F34F-905D-4CAB-A83F-37B9A787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A1E-5DF5-4D36-8D7A-C723D5C169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01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04024-D58F-42EF-AB30-5501CA77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97635-A53B-4581-A074-9C4BCC5C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7EA0B-1D44-4DB7-B4C9-4600CEA3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96D6-394D-4C66-B39B-52DBF4583FBC}" type="datetimeFigureOut">
              <a:rPr lang="de-AT" smtClean="0"/>
              <a:t>09.01.2022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7AA7E3-2C47-4C10-884C-35583F52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9B1F2-5E5E-4A80-A435-B5DDB638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A1E-5DF5-4D36-8D7A-C723D5C169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32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91F7F-BEB9-43FB-8922-D1838E37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335B34-13CF-4CF1-9CF4-D272C978C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DC3EF5-B88B-4E89-892D-9D5121F7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96D6-394D-4C66-B39B-52DBF4583FBC}" type="datetimeFigureOut">
              <a:rPr lang="de-AT" smtClean="0"/>
              <a:t>09.01.2022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B94F9E-F5F5-48CB-87B4-4802146D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4496A-F118-4E54-81C5-5920BC07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A1E-5DF5-4D36-8D7A-C723D5C169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098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ADC80-5FEA-4A25-B1D2-4BB1B4E6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C8687-67DA-4A44-8564-C3D0D4977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EDFFA7-5254-4D68-89D3-AA698A3E0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FA89D6-41FE-4C71-8F78-953F135C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96D6-394D-4C66-B39B-52DBF4583FBC}" type="datetimeFigureOut">
              <a:rPr lang="de-AT" smtClean="0"/>
              <a:t>09.01.2022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892724-0446-4653-B9A2-D8A87735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F101AB-BA53-499F-912D-B8DDB7D4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A1E-5DF5-4D36-8D7A-C723D5C169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880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BF659-F42F-42F5-A22A-9358B42B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EEE968-14F0-4086-B889-89B22AE0D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C6BC8C-BF65-4C42-9AA0-1411D063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2F69AC-B609-438A-A7D2-77EFF94D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52D2A0-11A7-48FE-8523-6C13937F4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040426-8643-4685-BBB8-EDE41ABA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96D6-394D-4C66-B39B-52DBF4583FBC}" type="datetimeFigureOut">
              <a:rPr lang="de-AT" smtClean="0"/>
              <a:t>09.01.2022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1D3DBF-19FA-45B3-BDC8-70BB193F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D43A14-0CCC-4E0E-847D-1F6883AE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A1E-5DF5-4D36-8D7A-C723D5C169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054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29E5A-07AD-4E27-AC97-76129BA0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2DC154-0A4D-404A-A987-3D3A4847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96D6-394D-4C66-B39B-52DBF4583FBC}" type="datetimeFigureOut">
              <a:rPr lang="de-AT" smtClean="0"/>
              <a:t>09.01.2022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5C6939-0F34-497A-B942-D5C4947B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0E691-4321-40B8-A5A5-518AC105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A1E-5DF5-4D36-8D7A-C723D5C169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056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D7CD4C-EB84-4642-B987-3BD9D80B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96D6-394D-4C66-B39B-52DBF4583FBC}" type="datetimeFigureOut">
              <a:rPr lang="de-AT" smtClean="0"/>
              <a:t>09.01.2022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8E2EB4-1073-44A9-8A59-AA31AE54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A801F8-DEDC-4448-AFC3-89F24A9A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A1E-5DF5-4D36-8D7A-C723D5C169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661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B7748-B5AA-47B5-A827-A461E2A9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D6AD8-E300-4D40-A1B5-5316F47F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E334C-478F-43C0-8A83-2C99757C8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0F106F-1126-4814-B08B-BA2532B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96D6-394D-4C66-B39B-52DBF4583FBC}" type="datetimeFigureOut">
              <a:rPr lang="de-AT" smtClean="0"/>
              <a:t>09.01.2022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36CA09-EB27-4CAC-9071-29E2FD6E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BECCE4-0652-4666-881E-B8FDB93E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A1E-5DF5-4D36-8D7A-C723D5C169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477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152DB-DEB7-416D-8A1E-C43D41E6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72BAA9-BC3C-4B49-8FC1-8794D2EE5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3A1AE4-6BBD-45D4-9EE2-7259B9877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3227F1-5F16-4FBA-8B47-8C261060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96D6-394D-4C66-B39B-52DBF4583FBC}" type="datetimeFigureOut">
              <a:rPr lang="de-AT" smtClean="0"/>
              <a:t>09.01.2022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7CC4A1-0F0B-4B3E-85CC-3AC5DFD0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4D809-86A0-4291-9B13-01E51781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C8A1E-5DF5-4D36-8D7A-C723D5C169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73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123950-202A-4134-8C6B-FBEBF78B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480B8-FDCC-417D-8A1F-1BE1A258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0825A-4AE1-4D41-8DCC-715A92AE1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596D6-394D-4C66-B39B-52DBF4583FBC}" type="datetimeFigureOut">
              <a:rPr lang="de-AT" smtClean="0"/>
              <a:t>09.01.2022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75D470-F687-4F1E-94B1-10582214B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AC3C6-ADB5-403C-B0CC-1669882B8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C8A1E-5DF5-4D36-8D7A-C723D5C169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032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3825F-BA94-43A8-AB48-3208B0EEA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de-AT" dirty="0"/>
              <a:t>Back Propagation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36D79C-F0C9-4AB8-940E-CFDAF67F5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3243"/>
            <a:ext cx="9144000" cy="3804557"/>
          </a:xfrm>
        </p:spPr>
        <p:txBody>
          <a:bodyPr/>
          <a:lstStyle/>
          <a:p>
            <a:r>
              <a:rPr lang="de-AT" dirty="0"/>
              <a:t>Take </a:t>
            </a:r>
            <a:r>
              <a:rPr lang="de-AT" dirty="0" err="1"/>
              <a:t>actual</a:t>
            </a:r>
            <a:r>
              <a:rPr lang="de-AT" dirty="0"/>
              <a:t> </a:t>
            </a:r>
            <a:r>
              <a:rPr lang="de-AT" dirty="0" err="1"/>
              <a:t>output</a:t>
            </a:r>
            <a:r>
              <a:rPr lang="de-AT" dirty="0"/>
              <a:t> and </a:t>
            </a:r>
            <a:r>
              <a:rPr lang="de-AT" dirty="0" err="1"/>
              <a:t>wanted</a:t>
            </a:r>
            <a:r>
              <a:rPr lang="de-AT" dirty="0"/>
              <a:t> </a:t>
            </a:r>
            <a:r>
              <a:rPr lang="de-AT" dirty="0" err="1"/>
              <a:t>output</a:t>
            </a:r>
            <a:r>
              <a:rPr lang="de-AT" dirty="0"/>
              <a:t> and </a:t>
            </a:r>
            <a:r>
              <a:rPr lang="de-AT" dirty="0" err="1"/>
              <a:t>calculate</a:t>
            </a:r>
            <a:r>
              <a:rPr lang="de-AT" dirty="0"/>
              <a:t> </a:t>
            </a:r>
            <a:r>
              <a:rPr lang="de-AT" dirty="0" err="1"/>
              <a:t>cost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networtk</a:t>
            </a:r>
            <a:r>
              <a:rPr lang="de-AT" dirty="0"/>
              <a:t> (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subtracting</a:t>
            </a:r>
            <a:r>
              <a:rPr lang="de-AT" dirty="0"/>
              <a:t>)</a:t>
            </a:r>
          </a:p>
          <a:p>
            <a:r>
              <a:rPr lang="de-AT" dirty="0" err="1"/>
              <a:t>Calculate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negativ </a:t>
            </a:r>
            <a:r>
              <a:rPr lang="de-AT" dirty="0" err="1"/>
              <a:t>gradient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cost</a:t>
            </a:r>
            <a:endParaRPr lang="de-AT" dirty="0"/>
          </a:p>
          <a:p>
            <a:r>
              <a:rPr lang="de-AT" dirty="0" err="1"/>
              <a:t>Basically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weights</a:t>
            </a:r>
            <a:r>
              <a:rPr lang="de-AT" dirty="0"/>
              <a:t> and </a:t>
            </a:r>
            <a:r>
              <a:rPr lang="de-AT" dirty="0" err="1"/>
              <a:t>biases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changed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wanted</a:t>
            </a:r>
            <a:r>
              <a:rPr lang="de-AT" dirty="0"/>
              <a:t> </a:t>
            </a:r>
            <a:r>
              <a:rPr lang="de-AT" dirty="0" err="1"/>
              <a:t>output</a:t>
            </a:r>
            <a:r>
              <a:rPr lang="de-AT" dirty="0"/>
              <a:t> and </a:t>
            </a:r>
            <a:r>
              <a:rPr lang="de-AT" dirty="0" err="1"/>
              <a:t>decrease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097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79DEE-05EF-43B0-8BBB-DE39580F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every</a:t>
            </a:r>
            <a:r>
              <a:rPr lang="de-AT" dirty="0"/>
              <a:t> </a:t>
            </a:r>
            <a:r>
              <a:rPr lang="de-AT" dirty="0" err="1"/>
              <a:t>training</a:t>
            </a:r>
            <a:r>
              <a:rPr lang="de-AT" dirty="0"/>
              <a:t> </a:t>
            </a:r>
            <a:r>
              <a:rPr lang="de-AT" dirty="0" err="1"/>
              <a:t>example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3A289-F813-446C-BA2D-9A580279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redistribute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activations</a:t>
            </a:r>
            <a:r>
              <a:rPr lang="de-AT" dirty="0"/>
              <a:t> and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much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down</a:t>
            </a:r>
          </a:p>
          <a:p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neuron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weight</a:t>
            </a:r>
            <a:r>
              <a:rPr lang="de-AT" dirty="0"/>
              <a:t>, </a:t>
            </a:r>
            <a:r>
              <a:rPr lang="de-AT" dirty="0" err="1"/>
              <a:t>bias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activation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change</a:t>
            </a:r>
            <a:endParaRPr lang="de-AT" dirty="0"/>
          </a:p>
          <a:p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previous</a:t>
            </a:r>
            <a:r>
              <a:rPr lang="de-AT" dirty="0"/>
              <a:t> </a:t>
            </a:r>
            <a:r>
              <a:rPr lang="de-AT" dirty="0" err="1"/>
              <a:t>layers</a:t>
            </a:r>
            <a:r>
              <a:rPr lang="de-AT" dirty="0"/>
              <a:t> </a:t>
            </a:r>
            <a:r>
              <a:rPr lang="de-AT" dirty="0" err="1"/>
              <a:t>activations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changed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calculating</a:t>
            </a:r>
            <a:r>
              <a:rPr lang="de-AT" dirty="0"/>
              <a:t> all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neurons</a:t>
            </a:r>
            <a:r>
              <a:rPr lang="de-AT" dirty="0"/>
              <a:t> </a:t>
            </a:r>
            <a:r>
              <a:rPr lang="de-AT" dirty="0" err="1"/>
              <a:t>wanted</a:t>
            </a:r>
            <a:r>
              <a:rPr lang="de-AT" dirty="0"/>
              <a:t> </a:t>
            </a:r>
            <a:r>
              <a:rPr lang="de-AT" dirty="0" err="1"/>
              <a:t>changes</a:t>
            </a:r>
            <a:r>
              <a:rPr lang="de-AT" dirty="0"/>
              <a:t> </a:t>
            </a:r>
            <a:r>
              <a:rPr lang="de-AT" dirty="0" err="1"/>
              <a:t>together</a:t>
            </a:r>
            <a:r>
              <a:rPr lang="de-AT" dirty="0"/>
              <a:t> in </a:t>
            </a:r>
            <a:r>
              <a:rPr lang="de-AT" dirty="0" err="1"/>
              <a:t>proportion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weight</a:t>
            </a:r>
            <a:r>
              <a:rPr lang="de-AT" dirty="0"/>
              <a:t> and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much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needs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change</a:t>
            </a:r>
            <a:endParaRPr lang="de-AT" dirty="0"/>
          </a:p>
          <a:p>
            <a:r>
              <a:rPr lang="de-AT" dirty="0"/>
              <a:t>Do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layer</a:t>
            </a:r>
            <a:r>
              <a:rPr lang="de-AT" dirty="0"/>
              <a:t> </a:t>
            </a:r>
            <a:r>
              <a:rPr lang="de-AT" dirty="0" err="1"/>
              <a:t>before</a:t>
            </a:r>
            <a:endParaRPr lang="de-AT" dirty="0"/>
          </a:p>
          <a:p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done</a:t>
            </a:r>
            <a:r>
              <a:rPr lang="de-AT" dirty="0"/>
              <a:t> </a:t>
            </a:r>
            <a:r>
              <a:rPr lang="de-AT" dirty="0" err="1"/>
              <a:t>average</a:t>
            </a:r>
            <a:r>
              <a:rPr lang="de-AT" dirty="0"/>
              <a:t> all </a:t>
            </a:r>
            <a:r>
              <a:rPr lang="de-AT" dirty="0" err="1"/>
              <a:t>training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738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Back Propagation</vt:lpstr>
      <vt:lpstr>For every training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Propagation</dc:title>
  <dc:creator>Stephan Steidl</dc:creator>
  <cp:lastModifiedBy>Stephan Steidl</cp:lastModifiedBy>
  <cp:revision>2</cp:revision>
  <dcterms:created xsi:type="dcterms:W3CDTF">2022-01-09T16:49:30Z</dcterms:created>
  <dcterms:modified xsi:type="dcterms:W3CDTF">2022-01-09T17:04:40Z</dcterms:modified>
</cp:coreProperties>
</file>