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583F-743B-486E-82CE-3C4A78665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7E5DBC-7051-48C8-93D8-F4D67068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FFFBF-D36B-41AE-8CBC-8578C76C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E0A10-409A-406D-BE84-F466D746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575A8F-4682-4394-A8B7-92141687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77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15520-254A-4257-8C93-99B0EC36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CFD8F9-239C-4363-ACFD-7C2B924E3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F7828-ECD7-4F10-A230-88514180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BA9F1-D040-471D-BFA3-437722B7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2A600-D9F8-47B6-ACBB-C60F2AFA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72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493BD1-845E-40CD-9208-C2674FF0A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5CEC9-E72F-4FEC-9083-6945F4EB7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7F12F-FE2C-4B34-9E52-5B5EE3D0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58206-A707-419F-AB64-22D9765B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C5C01-EEB4-4F18-8B3B-0EE95AEC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933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EC46-205F-4104-B6FB-05D18621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3A1AF-6A9D-418E-A620-08A9C35B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410CD-6C6F-4FAD-88E6-4DF2C6EA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2A019A-56DF-434A-B2B6-A8D0F1F4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49E0E2-24C5-4B5A-8E26-3D9FA3BD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5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BB8BB-05E6-4B0F-9414-8BBB9DE3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7C9B7E-5D91-40F1-AE79-408E299F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3080F-4F53-43C7-8490-C3C0766A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58DDB-D9E4-4696-8CE4-CE66C0F5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67A4D-821E-49B4-A170-DB9771EC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2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27C70-3966-49D5-A175-C5ACA6D7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9366B-0E18-4F32-9E13-E53902FD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2B67AE-7828-4504-8182-817047D0D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E4B65-B3B2-4D86-93AE-C8D4FBDB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731607-52A5-4ABB-9C2A-56DC6B7D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D6E3BE-B047-4980-AC61-6AC1B30F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714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5A176-4704-417C-9705-B64261AF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9F290B-C86F-4E93-BBDB-36DDF250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202B5A-CAE3-44CF-A2D9-7E1BFCB1B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FFDE97-5B16-497A-9025-AD7E61C69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D39511-E35A-4449-995A-EF0F937F0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A88D59-4218-4887-9654-BCCF7CC1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76F166-1C3A-470E-8FBD-ACBCF2E4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0AA991-5956-4308-A3EB-846FA400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00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9CC77-0991-4A2F-91F2-DC972A86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D73E51-9D46-4704-BC88-288E6F2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ADAA35-DA00-448A-A985-2D1EBDA0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2F7C42-CD92-4CD1-B2B4-7A8C408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157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AF6071-4B2C-429E-A91F-73A5A4C9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9A702A-27D5-42A1-92C7-8DE33E2D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4ECBD4-D6B7-40DE-9E02-5563F49B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9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68357-F880-4962-B080-7E6CE6FF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6B3C5-7D67-4CD6-A206-12918211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42E046-3614-4EC8-9FB2-6D682287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E5B4B-B689-4BBA-90B3-096547B2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889858-59A6-452F-A74E-EDC24C0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634DF4-1A57-4F1E-BA35-2C024777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11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B313A-EAF5-408E-BC3F-57BEB1BC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40421F-C5BD-41D2-9764-2F0038132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3FC4AE-CDA2-4C6D-AEB1-2C2CD32F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D3611-5AEB-422F-9790-2C485703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9A9D1B-E378-45F8-9099-A37C9386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4A911-E49B-42BA-94EA-ABF6991B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28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9387B3-4128-4977-8A8D-773626DA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2E2972-A3F9-4D99-A86E-5A3A4356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AA4596-6154-4640-81F0-F49B927A3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8FD4A-A079-4AEA-A0DB-69A1F8A3A3FA}" type="datetimeFigureOut">
              <a:rPr lang="de-AT" smtClean="0"/>
              <a:t>12.10.2021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F689B-D346-42E8-9351-957624B8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0673D-225E-4582-828F-A4C4404B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BC35-A5F4-4661-A418-CD1C20A314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0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FC3447-C924-4E81-9E33-5F701EF4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86E9A3-3834-4E47-A7BD-34E5B0469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Logistic Regression predicts the chance wether something is true or false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Here a function is fit instead of a line which goes from 0 to 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It is usually used or classification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can work with continuous data (weight age) and decrete data (genotyp)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CE7871-6785-4D5A-A1B9-765704B9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AT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D77FFB-9FB2-494E-8C97-516F98E6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line is fit differently (by calculating maximum </a:t>
            </a:r>
            <a:r>
              <a:rPr lang="en-US" sz="2000" dirty="0" err="1"/>
              <a:t>likelyhood</a:t>
            </a:r>
            <a:r>
              <a:rPr lang="en-US" sz="2000" dirty="0"/>
              <a:t>)</a:t>
            </a:r>
          </a:p>
          <a:p>
            <a:r>
              <a:rPr lang="en-US" sz="2000" dirty="0"/>
              <a:t>pick a </a:t>
            </a:r>
            <a:r>
              <a:rPr lang="en-US" sz="2000" dirty="0" err="1"/>
              <a:t>propability</a:t>
            </a:r>
            <a:r>
              <a:rPr lang="en-US" sz="2000" dirty="0"/>
              <a:t> scaled by e.g., weight of observing an e.g., obese mouse</a:t>
            </a:r>
          </a:p>
          <a:p>
            <a:r>
              <a:rPr lang="en-US" sz="2000" dirty="0"/>
              <a:t>Do that for all the other mice with the same line.</a:t>
            </a:r>
          </a:p>
          <a:p>
            <a:r>
              <a:rPr lang="en-US" sz="2000" dirty="0"/>
              <a:t>Sum it up =&gt; likelihood of the data</a:t>
            </a:r>
          </a:p>
          <a:p>
            <a:r>
              <a:rPr lang="en-US" sz="2000" dirty="0"/>
              <a:t>Shift the line and repeat until best line </a:t>
            </a:r>
            <a:r>
              <a:rPr lang="en-US" sz="2000"/>
              <a:t>is found.</a:t>
            </a:r>
            <a:endParaRPr lang="en-US" sz="2000" dirty="0"/>
          </a:p>
          <a:p>
            <a:endParaRPr lang="en-US" sz="2000" dirty="0"/>
          </a:p>
          <a:p>
            <a:endParaRPr lang="de-AT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D019E7F6-9FEA-4C0B-86FB-8B5CB55A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46" y="1782981"/>
            <a:ext cx="5946760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327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Logistic Regression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Stephan Steidl</dc:creator>
  <cp:lastModifiedBy>Stephan Steidl</cp:lastModifiedBy>
  <cp:revision>1</cp:revision>
  <dcterms:created xsi:type="dcterms:W3CDTF">2021-10-12T18:13:40Z</dcterms:created>
  <dcterms:modified xsi:type="dcterms:W3CDTF">2021-10-12T18:36:10Z</dcterms:modified>
</cp:coreProperties>
</file>