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32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6B453B-46AA-44D2-BAAB-0D41030C1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7E0F75-0C55-49AF-B117-83D2A8008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2FEFC8-9555-4B64-99F0-CA70D9274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87E3-D8E1-4C3F-8A0C-E256C9B03D05}" type="datetimeFigureOut">
              <a:rPr lang="de-AT" smtClean="0"/>
              <a:t>19.10.2021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31BC8-9853-43F0-A89F-6D124D77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7F0C69-C8FE-44F3-A9B9-0986660C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7586-DBAB-4BF4-AD75-7FC4DD9405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843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EA0630-A678-4E3D-AF0B-6670EE8B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449368-793B-48A3-88EA-98D539D6C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494A66-7609-4086-B9FD-1E6970916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87E3-D8E1-4C3F-8A0C-E256C9B03D05}" type="datetimeFigureOut">
              <a:rPr lang="de-AT" smtClean="0"/>
              <a:t>19.10.2021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135868-EFFF-4622-BF7C-93EB0CA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328BE5-C549-4C5A-B45A-43C8A70A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7586-DBAB-4BF4-AD75-7FC4DD9405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826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8424D5E-A7AF-436C-BB8B-BA4220C7D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1FD9A9-85F8-4A7B-AEFE-FC79F709B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0666D9-A103-48EF-98A2-9C18739E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87E3-D8E1-4C3F-8A0C-E256C9B03D05}" type="datetimeFigureOut">
              <a:rPr lang="de-AT" smtClean="0"/>
              <a:t>19.10.2021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29C3A9-CD8D-44A0-86AC-D86FCBFE7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BD40F9-A773-4234-A86F-7314DF46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7586-DBAB-4BF4-AD75-7FC4DD9405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305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A6F405-0AF4-40C6-A402-B7CB386B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C6F541-8439-4F23-B199-F6DA047D2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539D81-F464-423E-9B3B-CF02BA5D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87E3-D8E1-4C3F-8A0C-E256C9B03D05}" type="datetimeFigureOut">
              <a:rPr lang="de-AT" smtClean="0"/>
              <a:t>19.10.2021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F54993-55B7-4A57-A6DC-6AAF2C0A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05A639-EDD5-4616-95F9-F4F96FB0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7586-DBAB-4BF4-AD75-7FC4DD9405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3807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20FDC-4E16-4745-BE0B-9A664C1C4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A0AC21-DC30-45D1-930E-783B438B5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D68CD4-9CE4-42A8-B6B8-E86CB8A1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87E3-D8E1-4C3F-8A0C-E256C9B03D05}" type="datetimeFigureOut">
              <a:rPr lang="de-AT" smtClean="0"/>
              <a:t>19.10.2021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6242A2-F320-4A9D-A766-25213B3B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A6F87C-40E3-4455-B985-7E90C604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7586-DBAB-4BF4-AD75-7FC4DD9405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665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0787F-7BB5-4885-ADCA-BAB4B4956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BB847D-7ED5-4651-8819-F57D1AABB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9CD064-586C-425B-9485-F26FDD1AD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BA2F20-4440-4142-AD6A-08C24537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87E3-D8E1-4C3F-8A0C-E256C9B03D05}" type="datetimeFigureOut">
              <a:rPr lang="de-AT" smtClean="0"/>
              <a:t>19.10.2021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BFB7C2-689D-4C87-AFC5-EE63CCA5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94D84B-ACB8-4CEA-BC42-73342DE5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7586-DBAB-4BF4-AD75-7FC4DD9405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254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C5A0F-C3B7-446C-89C0-D2FA9CAAD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67C285-D288-4DFF-AB2C-1EC2803FA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4CEEFD-FB7F-40A8-AF14-8B8B0627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E52FCB-B65B-4BB6-A201-47E7908A1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5B646B-26D6-4B3D-806D-4723167B8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D1BE72E-37B0-4A7C-B6CE-9AE7270D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87E3-D8E1-4C3F-8A0C-E256C9B03D05}" type="datetimeFigureOut">
              <a:rPr lang="de-AT" smtClean="0"/>
              <a:t>19.10.2021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591FBC4-E12E-4EBA-81E3-31945D14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A8FD855-9D59-471C-956D-602C50D42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7586-DBAB-4BF4-AD75-7FC4DD9405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595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7AE73A-B25F-42EF-9BEA-DA8AEE1FF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936F64-867C-4FCB-A5CF-7E6E5CE7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87E3-D8E1-4C3F-8A0C-E256C9B03D05}" type="datetimeFigureOut">
              <a:rPr lang="de-AT" smtClean="0"/>
              <a:t>19.10.2021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A0C86D9-E438-4E79-BC36-922B6559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B6FF0A-5B20-481E-ADBD-2CDA3582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7586-DBAB-4BF4-AD75-7FC4DD9405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5175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336855-F7E3-43CA-A685-28F0807F8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87E3-D8E1-4C3F-8A0C-E256C9B03D05}" type="datetimeFigureOut">
              <a:rPr lang="de-AT" smtClean="0"/>
              <a:t>19.10.2021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8AC5A44-DB5A-47D8-B02F-268FD4AC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275D6D-D2D8-4D36-957B-17EA5943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7586-DBAB-4BF4-AD75-7FC4DD9405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588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9F7BF-7D47-4ABA-A5E6-5C2CF81B7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D3D6AA-5937-4852-9AB8-8830D63FC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B1C409-E78C-498F-B801-D77FC0DBD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29E1E4-94EB-422B-B160-28334DFD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87E3-D8E1-4C3F-8A0C-E256C9B03D05}" type="datetimeFigureOut">
              <a:rPr lang="de-AT" smtClean="0"/>
              <a:t>19.10.2021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A44327-E299-4FE2-8EAA-9263361B3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4C8F39-FB98-4B21-A9B9-0ABFF86F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7586-DBAB-4BF4-AD75-7FC4DD9405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050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81F782-43C4-46BF-BFC1-BF884BD5B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CC3157-83A2-4496-97CE-4CB0155CC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8BC645-72AB-4E17-ABBB-36964F084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711838-8A61-41FE-836C-B36F01278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87E3-D8E1-4C3F-8A0C-E256C9B03D05}" type="datetimeFigureOut">
              <a:rPr lang="de-AT" smtClean="0"/>
              <a:t>19.10.2021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0E7420-17D1-4FEA-85E1-998D8804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A198BA-49CD-489F-8C66-C37A54786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7586-DBAB-4BF4-AD75-7FC4DD9405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992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4353DE0-0334-401D-8FBF-169DDD2E3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A8AC63-2905-4AD7-BE80-1EF24118E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AA48F3-8895-4E87-92FB-73F41699C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587E3-D8E1-4C3F-8A0C-E256C9B03D05}" type="datetimeFigureOut">
              <a:rPr lang="de-AT" smtClean="0"/>
              <a:t>19.10.2021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AE3868-227D-4E15-B73D-F808F59C9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AAE879-C42E-4C32-B4AE-A7BA2400F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D7586-DBAB-4BF4-AD75-7FC4DD9405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480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A945B1-9AA9-4BC7-847A-35512F55B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Naive Bayes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0C858F-069A-4A3D-9672-AD2E23CDF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Used for e.g., Spam Filters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Calculate how often a word occurs in the mails that you deem to be not spam or rather valid.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Divide the occurrence of each word by the total amount of words in the valid mails.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Do the same for mails you deem spam.</a:t>
            </a:r>
          </a:p>
        </p:txBody>
      </p:sp>
    </p:spTree>
    <p:extLst>
      <p:ext uri="{BB962C8B-B14F-4D97-AF65-F5344CB8AC3E}">
        <p14:creationId xmlns:p14="http://schemas.microsoft.com/office/powerpoint/2010/main" val="90031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BE1BF6-9001-45A8-A985-9A9289F42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AT" sz="4000" dirty="0">
                <a:solidFill>
                  <a:srgbClr val="FFFFFF"/>
                </a:solidFill>
              </a:rPr>
              <a:t>Naive Bayes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8A7813-D8F9-45BE-8D94-23D73C6B5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For</a:t>
            </a:r>
            <a:r>
              <a:rPr lang="de-AT" sz="2000" dirty="0"/>
              <a:t> a </a:t>
            </a:r>
            <a:r>
              <a:rPr lang="en-US" sz="2000" dirty="0"/>
              <a:t>prediction</a:t>
            </a:r>
            <a:r>
              <a:rPr lang="de-AT" sz="2000" dirty="0"/>
              <a:t> </a:t>
            </a:r>
            <a:r>
              <a:rPr lang="de-AT" sz="2000" dirty="0" err="1"/>
              <a:t>go</a:t>
            </a:r>
            <a:r>
              <a:rPr lang="de-AT" sz="2000" dirty="0"/>
              <a:t> </a:t>
            </a:r>
            <a:r>
              <a:rPr lang="de-AT" sz="2000" dirty="0" err="1"/>
              <a:t>through</a:t>
            </a:r>
            <a:r>
              <a:rPr lang="de-AT" sz="2000" dirty="0"/>
              <a:t> </a:t>
            </a:r>
            <a:r>
              <a:rPr lang="de-AT" sz="2000" dirty="0" err="1"/>
              <a:t>each</a:t>
            </a:r>
            <a:r>
              <a:rPr lang="de-AT" sz="2000" dirty="0"/>
              <a:t> </a:t>
            </a:r>
            <a:r>
              <a:rPr lang="en-US" sz="2000" dirty="0"/>
              <a:t>word</a:t>
            </a:r>
            <a:r>
              <a:rPr lang="de-AT" sz="2000" dirty="0"/>
              <a:t> and </a:t>
            </a:r>
            <a:r>
              <a:rPr lang="de-AT" sz="2000" dirty="0" err="1"/>
              <a:t>see</a:t>
            </a:r>
            <a:r>
              <a:rPr lang="de-AT" sz="2000" dirty="0"/>
              <a:t> </a:t>
            </a:r>
            <a:r>
              <a:rPr lang="de-AT" sz="2000" dirty="0" err="1"/>
              <a:t>if</a:t>
            </a:r>
            <a:r>
              <a:rPr lang="de-AT" sz="2000" dirty="0"/>
              <a:t> </a:t>
            </a:r>
            <a:r>
              <a:rPr lang="de-AT" sz="2000" dirty="0" err="1"/>
              <a:t>it</a:t>
            </a:r>
            <a:r>
              <a:rPr lang="de-AT" sz="2000" dirty="0"/>
              <a:t> </a:t>
            </a:r>
            <a:r>
              <a:rPr lang="de-AT" sz="2000" dirty="0" err="1"/>
              <a:t>is</a:t>
            </a:r>
            <a:r>
              <a:rPr lang="de-AT" sz="2000" dirty="0"/>
              <a:t> </a:t>
            </a:r>
            <a:r>
              <a:rPr lang="de-AT" sz="2000" dirty="0" err="1"/>
              <a:t>contained</a:t>
            </a:r>
            <a:r>
              <a:rPr lang="de-AT" sz="2000" dirty="0"/>
              <a:t> in </a:t>
            </a:r>
            <a:r>
              <a:rPr lang="de-AT" sz="2000" dirty="0" err="1"/>
              <a:t>the</a:t>
            </a:r>
            <a:r>
              <a:rPr lang="de-AT" sz="2000" dirty="0"/>
              <a:t> </a:t>
            </a:r>
            <a:r>
              <a:rPr lang="de-AT" sz="2000" dirty="0" err="1"/>
              <a:t>Likelyhood</a:t>
            </a:r>
            <a:r>
              <a:rPr lang="de-AT" sz="2000" dirty="0"/>
              <a:t> </a:t>
            </a:r>
            <a:r>
              <a:rPr lang="de-AT" sz="2000" dirty="0" err="1"/>
              <a:t>dictionary</a:t>
            </a:r>
            <a:r>
              <a:rPr lang="de-AT" sz="2000" dirty="0"/>
              <a:t>. </a:t>
            </a:r>
          </a:p>
          <a:p>
            <a:r>
              <a:rPr lang="de-AT" sz="2000" dirty="0" err="1"/>
              <a:t>If</a:t>
            </a:r>
            <a:r>
              <a:rPr lang="de-AT" sz="2000" dirty="0"/>
              <a:t> </a:t>
            </a:r>
            <a:r>
              <a:rPr lang="de-AT" sz="2000" dirty="0" err="1"/>
              <a:t>it</a:t>
            </a:r>
            <a:r>
              <a:rPr lang="de-AT" sz="2000" dirty="0"/>
              <a:t> </a:t>
            </a:r>
            <a:r>
              <a:rPr lang="de-AT" sz="2000" dirty="0" err="1"/>
              <a:t>is</a:t>
            </a:r>
            <a:r>
              <a:rPr lang="de-AT" sz="2000" dirty="0"/>
              <a:t> </a:t>
            </a:r>
            <a:r>
              <a:rPr lang="de-AT" sz="2000" dirty="0" err="1"/>
              <a:t>you</a:t>
            </a:r>
            <a:r>
              <a:rPr lang="de-AT" sz="2000" dirty="0"/>
              <a:t> </a:t>
            </a:r>
            <a:r>
              <a:rPr lang="de-AT" sz="2000" dirty="0" err="1"/>
              <a:t>multiply</a:t>
            </a:r>
            <a:r>
              <a:rPr lang="de-AT" sz="2000" dirty="0"/>
              <a:t> </a:t>
            </a:r>
            <a:r>
              <a:rPr lang="de-AT" sz="2000" dirty="0" err="1"/>
              <a:t>it</a:t>
            </a:r>
            <a:r>
              <a:rPr lang="de-AT" sz="2000" dirty="0"/>
              <a:t> </a:t>
            </a:r>
            <a:r>
              <a:rPr lang="de-AT" sz="2000" dirty="0" err="1"/>
              <a:t>by</a:t>
            </a:r>
            <a:r>
              <a:rPr lang="de-AT" sz="2000" dirty="0"/>
              <a:t> </a:t>
            </a:r>
            <a:r>
              <a:rPr lang="de-AT" sz="2000" dirty="0" err="1"/>
              <a:t>the</a:t>
            </a:r>
            <a:r>
              <a:rPr lang="de-AT" sz="2000" dirty="0"/>
              <a:t> </a:t>
            </a:r>
            <a:r>
              <a:rPr lang="de-AT" sz="2000" dirty="0" err="1"/>
              <a:t>Lykelyhood</a:t>
            </a:r>
            <a:r>
              <a:rPr lang="de-AT" sz="2000" dirty="0"/>
              <a:t> </a:t>
            </a:r>
            <a:r>
              <a:rPr lang="de-AT" sz="2000" dirty="0" err="1"/>
              <a:t>that</a:t>
            </a:r>
            <a:r>
              <a:rPr lang="de-AT" sz="2000" dirty="0"/>
              <a:t> a </a:t>
            </a:r>
            <a:r>
              <a:rPr lang="de-AT" sz="2000" dirty="0" err="1"/>
              <a:t>message</a:t>
            </a:r>
            <a:r>
              <a:rPr lang="de-AT" sz="2000" dirty="0"/>
              <a:t> </a:t>
            </a:r>
            <a:r>
              <a:rPr lang="de-AT" sz="2000" dirty="0" err="1"/>
              <a:t>is</a:t>
            </a:r>
            <a:r>
              <a:rPr lang="de-AT" sz="2000" dirty="0"/>
              <a:t> </a:t>
            </a:r>
            <a:r>
              <a:rPr lang="de-AT" sz="2000" dirty="0" err="1"/>
              <a:t>spam</a:t>
            </a:r>
            <a:r>
              <a:rPr lang="de-AT" sz="2000" dirty="0"/>
              <a:t>. Do </a:t>
            </a:r>
            <a:r>
              <a:rPr lang="de-AT" sz="2000" dirty="0" err="1"/>
              <a:t>this</a:t>
            </a:r>
            <a:r>
              <a:rPr lang="de-AT" sz="2000" dirty="0"/>
              <a:t> </a:t>
            </a:r>
            <a:r>
              <a:rPr lang="de-AT" sz="2000" dirty="0" err="1"/>
              <a:t>for</a:t>
            </a:r>
            <a:r>
              <a:rPr lang="de-AT" sz="2000" dirty="0"/>
              <a:t> </a:t>
            </a:r>
            <a:r>
              <a:rPr lang="de-AT" sz="2000" dirty="0" err="1"/>
              <a:t>every</a:t>
            </a:r>
            <a:r>
              <a:rPr lang="de-AT" sz="2000" dirty="0"/>
              <a:t> </a:t>
            </a:r>
            <a:r>
              <a:rPr lang="de-AT" sz="2000" dirty="0" err="1"/>
              <a:t>word</a:t>
            </a:r>
            <a:r>
              <a:rPr lang="de-AT" sz="2000" dirty="0"/>
              <a:t> and </a:t>
            </a:r>
            <a:r>
              <a:rPr lang="de-AT" sz="2000" dirty="0" err="1"/>
              <a:t>multiply</a:t>
            </a:r>
            <a:r>
              <a:rPr lang="de-AT" sz="2000" dirty="0"/>
              <a:t> </a:t>
            </a:r>
            <a:r>
              <a:rPr lang="de-AT" sz="2000" dirty="0" err="1"/>
              <a:t>by</a:t>
            </a:r>
            <a:r>
              <a:rPr lang="de-AT" sz="2000" dirty="0"/>
              <a:t> </a:t>
            </a:r>
            <a:r>
              <a:rPr lang="de-AT" sz="2000" dirty="0" err="1"/>
              <a:t>the</a:t>
            </a:r>
            <a:r>
              <a:rPr lang="de-AT" sz="2000" dirty="0"/>
              <a:t> </a:t>
            </a:r>
            <a:r>
              <a:rPr lang="de-AT" sz="2000" dirty="0" err="1"/>
              <a:t>previous</a:t>
            </a:r>
            <a:r>
              <a:rPr lang="de-AT" sz="2000" dirty="0"/>
              <a:t> </a:t>
            </a:r>
            <a:r>
              <a:rPr lang="de-AT" sz="2000" dirty="0" err="1"/>
              <a:t>result</a:t>
            </a:r>
            <a:r>
              <a:rPr lang="de-AT" sz="2000" dirty="0"/>
              <a:t>.</a:t>
            </a:r>
          </a:p>
          <a:p>
            <a:r>
              <a:rPr lang="de-AT" sz="2000" dirty="0"/>
              <a:t>Do </a:t>
            </a:r>
            <a:r>
              <a:rPr lang="de-AT" sz="2000" dirty="0" err="1"/>
              <a:t>this</a:t>
            </a:r>
            <a:r>
              <a:rPr lang="de-AT" sz="2000" dirty="0"/>
              <a:t> </a:t>
            </a:r>
            <a:r>
              <a:rPr lang="de-AT" sz="2000" dirty="0" err="1"/>
              <a:t>for</a:t>
            </a:r>
            <a:r>
              <a:rPr lang="de-AT" sz="2000" dirty="0"/>
              <a:t> </a:t>
            </a:r>
            <a:r>
              <a:rPr lang="de-AT" sz="2000" dirty="0" err="1"/>
              <a:t>spam</a:t>
            </a:r>
            <a:r>
              <a:rPr lang="de-AT" sz="2000" dirty="0"/>
              <a:t> and valid </a:t>
            </a:r>
            <a:r>
              <a:rPr lang="de-AT" sz="2000" dirty="0" err="1"/>
              <a:t>dictionaries</a:t>
            </a:r>
            <a:r>
              <a:rPr lang="de-AT" sz="2000" dirty="0"/>
              <a:t>.</a:t>
            </a:r>
          </a:p>
          <a:p>
            <a:r>
              <a:rPr lang="de-AT" sz="2000" dirty="0" err="1"/>
              <a:t>Compare</a:t>
            </a:r>
            <a:r>
              <a:rPr lang="de-AT" sz="2000" dirty="0"/>
              <a:t> </a:t>
            </a:r>
            <a:r>
              <a:rPr lang="de-AT" sz="2000" dirty="0" err="1"/>
              <a:t>the</a:t>
            </a:r>
            <a:r>
              <a:rPr lang="de-AT" sz="2000" dirty="0"/>
              <a:t> </a:t>
            </a:r>
            <a:r>
              <a:rPr lang="de-AT" sz="2000" dirty="0" err="1"/>
              <a:t>Likelyhoods</a:t>
            </a:r>
            <a:r>
              <a:rPr lang="de-AT" sz="2000" dirty="0"/>
              <a:t> and </a:t>
            </a:r>
            <a:r>
              <a:rPr lang="de-AT" sz="2000" dirty="0" err="1"/>
              <a:t>see</a:t>
            </a:r>
            <a:r>
              <a:rPr lang="de-AT" sz="2000" dirty="0"/>
              <a:t> </a:t>
            </a:r>
            <a:r>
              <a:rPr lang="de-AT" sz="2000" dirty="0" err="1"/>
              <a:t>if</a:t>
            </a:r>
            <a:r>
              <a:rPr lang="de-AT" sz="2000" dirty="0"/>
              <a:t> </a:t>
            </a:r>
            <a:r>
              <a:rPr lang="de-AT" sz="2000" dirty="0" err="1"/>
              <a:t>it</a:t>
            </a:r>
            <a:r>
              <a:rPr lang="de-AT" sz="2000" dirty="0"/>
              <a:t> </a:t>
            </a:r>
            <a:r>
              <a:rPr lang="de-AT" sz="2000" dirty="0" err="1"/>
              <a:t>is</a:t>
            </a:r>
            <a:r>
              <a:rPr lang="de-AT" sz="2000" dirty="0"/>
              <a:t> </a:t>
            </a:r>
            <a:r>
              <a:rPr lang="de-AT" sz="2000" dirty="0" err="1"/>
              <a:t>spam</a:t>
            </a:r>
            <a:r>
              <a:rPr lang="de-AT" sz="2000" dirty="0"/>
              <a:t>.</a:t>
            </a:r>
          </a:p>
          <a:p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2263738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Breitbild</PresentationFormat>
  <Paragraphs>11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Naive Bayes</vt:lpstr>
      <vt:lpstr>Naive Bayes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Naive Bayes</dc:title>
  <dc:creator>Stephan Steidl</dc:creator>
  <cp:lastModifiedBy>Stephan Steidl</cp:lastModifiedBy>
  <cp:revision>2</cp:revision>
  <dcterms:created xsi:type="dcterms:W3CDTF">2021-10-19T14:14:53Z</dcterms:created>
  <dcterms:modified xsi:type="dcterms:W3CDTF">2021-10-19T14:35:35Z</dcterms:modified>
</cp:coreProperties>
</file>