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E47FD-FFCB-4F18-B5DB-566E07C7A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2B1A85-F86F-477A-9A70-BB71CEC3F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F625C-3FE2-4EE3-A3AA-3B8201A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21BD1-09C2-4AD6-94F5-E83C4114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9C9DD-F79C-462A-8139-37C43E9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899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CFC2B-B84A-4F7D-9E3F-A619CB6A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ADF22B-F726-4AFC-ADAA-B83842CB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D8F45-9B38-4761-ACC9-480CE3D3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0BE3C-6C28-41E5-B2E6-445997CB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888C-DD63-4941-B940-09DDFBE9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61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519DD1-186B-4269-8440-2243DD3C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7D4556-656B-4657-B7CA-BE364021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67C5D-E2C9-4537-A0AD-D1901E6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7EF0D-052E-4708-97AE-C214D408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CF0E3-321F-48BB-9302-2C0114A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9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9A78D-AD52-4BAB-BCAA-6948A517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7677-6F02-47E1-8FB4-C4D12398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675AD-F710-46CB-94D0-628F5F19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E752B-5EE2-44F8-A8A9-10C20D8E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9B58B-B075-4244-8CB0-37E0E7B7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65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BD05-5012-4376-A2CF-B4AFAC07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7DBA8-71D0-4356-86D9-87487D07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E4CB5-4DB8-488B-911B-10184AF5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C71FC-2C5B-49FB-919C-4BAEFEA5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A7FC6-86EE-4458-BD67-61C225E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563DB-7D79-455C-9BA3-5559F0A6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F2496-01A4-451C-BA96-6BBF178A9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26370-92FE-475C-BB94-46AD20C6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06524-0F63-4E1D-A952-E77F1F3B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41AFA4-F22D-4D4D-8D25-D863A394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A04619-BF27-4FA3-B871-4F901B9F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30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2EB0-BCEF-4B21-94AF-5FAB2062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BA481-D0C8-4633-9CF2-C584C2D3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5CB52-0E25-45EC-8A9C-252F6920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8DB63A-DCE9-41D0-B1AE-71F91AC4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47B4D5-0C3D-4109-89E6-0C6D6362C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89B74C-E55D-4421-9C62-9AEB3882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BAC260-8129-48F8-9D7B-CAB88FA3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33309E-92E4-48DD-9666-24BAD398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34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53E75-96DD-4867-9BBC-04E8F29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FC6CAC-685C-4508-8AF4-9F2E5F3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77DD6-3A03-4DC0-9806-597D2A27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670AD-8A0A-47DC-A5C1-66F4A072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E7B4C5-68AB-4F60-8DDE-0BC682E1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EF2F54-AFAA-40E4-8336-4BBE938F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4C1A7-B849-4FBB-9F8B-838D36F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264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3D05F-871B-4C6E-B98B-CEAC7972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6735B-871E-44CC-AB30-4B48E57D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A1FDBE-8DF5-4ED8-8923-4A44D2F3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4A5F2-FA19-4C8F-89CE-5096596E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FE0B0-724F-4ED5-AF05-442DAD21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1E6E6E-FF9A-4183-AC39-D05CC53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0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4C6A7-4010-4F7E-AEE4-5C971147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870269-DC3E-43CB-965A-B5C09CBB8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CABE3C-07DA-4B04-AE18-5D003CC4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30EDD-1D6D-4F7A-9223-243AE87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28A4F-2E02-4A6F-B780-05FBC826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8E90F-3772-455C-8E0C-35AB49DD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6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915F7-A3AB-4D69-8510-CE6FFA5A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CB672-1809-491C-A544-FAE96A86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41F22-4449-41C0-B9C9-A9EABEE7A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C4C2-8898-4981-9ED5-766EAAEDDCA0}" type="datetimeFigureOut">
              <a:rPr lang="de-AT" smtClean="0"/>
              <a:t>15.11.2021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B0E65-D15C-4206-973E-9F6A9CDA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DA91E-48BA-4FF0-BEA9-41882B077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F2CC-11C3-4316-8504-C7C1E52F39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7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9F7B8-E212-4B11-8672-843FA3B0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de-AT" dirty="0"/>
              <a:t>TSNE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9DDCB-2D2A-4DD3-979E-84BD8301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293" y="3703250"/>
            <a:ext cx="2435507" cy="1122750"/>
          </a:xfrm>
        </p:spPr>
        <p:txBody>
          <a:bodyPr anchor="t">
            <a:normAutofit/>
          </a:bodyPr>
          <a:lstStyle/>
          <a:p>
            <a:pPr algn="l"/>
            <a:r>
              <a:rPr lang="de-AT" sz="1300"/>
              <a:t>High dimensional dataset to low while retaining information</a:t>
            </a:r>
          </a:p>
          <a:p>
            <a:pPr algn="l"/>
            <a:r>
              <a:rPr lang="de-AT" sz="1300"/>
              <a:t>Take high dimensional points and randomly put them in the low dimenison</a:t>
            </a:r>
          </a:p>
          <a:p>
            <a:pPr algn="l"/>
            <a:endParaRPr lang="de-AT" sz="13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1B71A-1B6B-4616-936A-6B492CD0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08" y="1266742"/>
            <a:ext cx="5036135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9F7B8-E212-4B11-8672-843FA3B0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de-AT"/>
              <a:t>TSNE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9DDCB-2D2A-4DD3-979E-84BD8301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3623"/>
            <a:ext cx="9144000" cy="4545919"/>
          </a:xfrm>
        </p:spPr>
        <p:txBody>
          <a:bodyPr/>
          <a:lstStyle/>
          <a:p>
            <a:r>
              <a:rPr lang="de-AT"/>
              <a:t>Take first point and find out where it should move</a:t>
            </a:r>
          </a:p>
          <a:p>
            <a:r>
              <a:rPr lang="de-AT"/>
              <a:t>See the points and there distances and find out if the point is attracted of not</a:t>
            </a:r>
          </a:p>
          <a:p>
            <a:r>
              <a:rPr lang="de-AT"/>
              <a:t>When one force is stronger push the point in that direction</a:t>
            </a:r>
          </a:p>
          <a:p>
            <a:r>
              <a:rPr lang="de-AT"/>
              <a:t>Do this for all the points that are in the list until no point wants to move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A3A827-EFF8-451B-87F6-36E996FA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45" y="4463978"/>
            <a:ext cx="347711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0B702-493F-48F5-BDE5-6AD9504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4A232-3660-4769-8148-04C2BAB0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Similarity of the points if found out by mesuring the distance of points to one point and plotting them on a normal curve. </a:t>
            </a:r>
          </a:p>
          <a:p>
            <a:r>
              <a:rPr lang="de-AT"/>
              <a:t>The length of the line from the point to the curve is the similarity </a:t>
            </a:r>
          </a:p>
          <a:p>
            <a:r>
              <a:rPr lang="de-AT"/>
              <a:t>All of this is scaled to one (score / all scores)</a:t>
            </a:r>
          </a:p>
          <a:p>
            <a:r>
              <a:rPr lang="de-AT"/>
              <a:t>This is done for all points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96C088-9FD7-4420-80D7-0B878623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080" y="3429000"/>
            <a:ext cx="396295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0B702-493F-48F5-BDE5-6AD9504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4A232-3660-4769-8148-04C2BAB0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directions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distances</a:t>
            </a:r>
            <a:r>
              <a:rPr lang="de-AT" dirty="0"/>
              <a:t> an </a:t>
            </a:r>
            <a:r>
              <a:rPr lang="de-AT" dirty="0" err="1"/>
              <a:t>average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taken</a:t>
            </a:r>
            <a:endParaRPr lang="de-AT" dirty="0"/>
          </a:p>
          <a:p>
            <a:r>
              <a:rPr lang="de-AT" dirty="0"/>
              <a:t>This </a:t>
            </a:r>
            <a:r>
              <a:rPr lang="de-AT" dirty="0" err="1"/>
              <a:t>gives</a:t>
            </a:r>
            <a:r>
              <a:rPr lang="de-AT" dirty="0"/>
              <a:t> a </a:t>
            </a:r>
            <a:r>
              <a:rPr lang="de-AT" dirty="0" err="1"/>
              <a:t>matrix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similarity</a:t>
            </a:r>
            <a:r>
              <a:rPr lang="de-AT" dirty="0"/>
              <a:t> </a:t>
            </a:r>
            <a:r>
              <a:rPr lang="de-AT" dirty="0" err="1"/>
              <a:t>scores</a:t>
            </a:r>
            <a:endParaRPr lang="de-AT" dirty="0"/>
          </a:p>
          <a:p>
            <a:r>
              <a:rPr lang="de-AT" dirty="0" err="1"/>
              <a:t>Now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 </a:t>
            </a:r>
            <a:r>
              <a:rPr lang="de-AT" dirty="0" err="1"/>
              <a:t>dimensionality</a:t>
            </a:r>
            <a:r>
              <a:rPr lang="de-AT" dirty="0"/>
              <a:t> and </a:t>
            </a:r>
            <a:r>
              <a:rPr lang="de-AT" dirty="0" err="1"/>
              <a:t>it</a:t>
            </a:r>
            <a:r>
              <a:rPr lang="de-AT" dirty="0"/>
              <a:t> will </a:t>
            </a:r>
            <a:r>
              <a:rPr lang="de-AT" dirty="0" err="1"/>
              <a:t>use</a:t>
            </a:r>
            <a:r>
              <a:rPr lang="de-AT" dirty="0"/>
              <a:t> a t-distribution. (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middle</a:t>
            </a:r>
            <a:r>
              <a:rPr lang="de-AT" dirty="0"/>
              <a:t> and </a:t>
            </a:r>
            <a:r>
              <a:rPr lang="de-AT" dirty="0" err="1"/>
              <a:t>therefore</a:t>
            </a:r>
            <a:r>
              <a:rPr lang="de-AT" dirty="0"/>
              <a:t> </a:t>
            </a:r>
            <a:r>
              <a:rPr lang="de-AT" dirty="0" err="1"/>
              <a:t>harder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)</a:t>
            </a:r>
          </a:p>
          <a:p>
            <a:r>
              <a:rPr lang="de-AT" dirty="0"/>
              <a:t>This will also </a:t>
            </a:r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a </a:t>
            </a:r>
            <a:r>
              <a:rPr lang="de-AT" dirty="0" err="1"/>
              <a:t>matrix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low</a:t>
            </a:r>
            <a:r>
              <a:rPr lang="de-AT" dirty="0"/>
              <a:t> dim. Matrix </a:t>
            </a:r>
            <a:r>
              <a:rPr lang="de-AT" dirty="0" err="1"/>
              <a:t>tries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like </a:t>
            </a:r>
            <a:r>
              <a:rPr lang="de-AT" dirty="0" err="1"/>
              <a:t>the</a:t>
            </a:r>
            <a:r>
              <a:rPr lang="de-AT" dirty="0"/>
              <a:t> high dim. Matrix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C438C7-5019-4E1F-A01E-8ED42F12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0" y="4062118"/>
            <a:ext cx="2648320" cy="21148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745857-B10A-4EFF-9A71-008E4928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30" y="5018176"/>
            <a:ext cx="4622713" cy="19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TSNE</vt:lpstr>
      <vt:lpstr>TSNE</vt:lpstr>
      <vt:lpstr>TSNE</vt:lpstr>
      <vt:lpstr>TSNE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TSNE</dc:title>
  <dc:creator>Step S</dc:creator>
  <cp:lastModifiedBy>Step S</cp:lastModifiedBy>
  <cp:revision>1</cp:revision>
  <dcterms:created xsi:type="dcterms:W3CDTF">2021-11-15T21:24:27Z</dcterms:created>
  <dcterms:modified xsi:type="dcterms:W3CDTF">2021-11-15T21:50:33Z</dcterms:modified>
</cp:coreProperties>
</file>